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7f470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b7f470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7f470ed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b7f470e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b7f470ed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b7f470e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b7f470ed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b7f470ed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b7f470ed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b7f470ed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b7f470e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b7f470e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b7f470e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b7f470e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b7f470ed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b7f470ed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cdd812dd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cdd812dd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e5dbfc6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ce5dbfc6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dd812dd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dd812dd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b7f470e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b7f470e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b7f470e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b7f470e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7f470e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7f470e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b7f470ed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b7f470ed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Dynamic Programming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Knapsack Problem</a:t>
            </a:r>
            <a:endParaRPr sz="26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SSP1 Group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350" y="697825"/>
            <a:ext cx="2819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4753800" y="118175"/>
            <a:ext cx="290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Part 1b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50" y="152075"/>
            <a:ext cx="3687975" cy="45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4753800" y="1325675"/>
            <a:ext cx="283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Dp[c] will be int array of size 15 to 14 to hold capacity from 0 to 14;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862250" y="1859975"/>
            <a:ext cx="33156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Start from when c = 0 till c = 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If(all obj weight less than current capacity c)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then dp[i] =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Else{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Check all objs and see if their weight suitable for current capacity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dp[i] will be updated if there is a better profit ar current capacity level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Time complexity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O(CN)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C - capacity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N - number of objc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Recursive tree for part 1a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5" y="1265575"/>
            <a:ext cx="648002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905250"/>
            <a:ext cx="4353199" cy="42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type="title"/>
          </p:nvPr>
        </p:nvSpPr>
        <p:spPr>
          <a:xfrm>
            <a:off x="215525" y="93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Upgrading using 2d array to get what obj inserted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24" y="905250"/>
            <a:ext cx="4346975" cy="409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075" y="1321425"/>
            <a:ext cx="3308083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3875" y="1544925"/>
            <a:ext cx="3705225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38" y="35263"/>
            <a:ext cx="38576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6997850" y="1321425"/>
            <a:ext cx="144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 complexity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O(CN)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Recursive tree for part 1b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532737" y="-206212"/>
            <a:ext cx="3474575" cy="652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498238"/>
            <a:ext cx="4260276" cy="452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050" y="438775"/>
            <a:ext cx="3672899" cy="45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75" y="1124625"/>
            <a:ext cx="3548127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07275" y="1203000"/>
            <a:ext cx="3354912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25" y="62650"/>
            <a:ext cx="36766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7089900" y="1124625"/>
            <a:ext cx="144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 complexity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(CN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Bounded Knapsack vs Unbounded Knapsack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823525" y="1783575"/>
            <a:ext cx="74970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rgbClr val="FFFFFF"/>
                </a:highlight>
              </a:rPr>
              <a:t>Knapsack problem refers to the problem of optimally filling a bag of a given capacity with objects which have individual size and benefit. The objective is the increase the benefit while respecting the bag's capacity.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350">
                <a:highlight>
                  <a:srgbClr val="FFFFFF"/>
                </a:highlight>
              </a:rPr>
              <a:t>In the original knapsack problem, the number of items are limited and once it is used, it cannot be reused. This restriction is removed in Example Class 3: </a:t>
            </a:r>
            <a:r>
              <a:rPr b="1" lang="en-GB" sz="1350">
                <a:highlight>
                  <a:srgbClr val="FFFFFF"/>
                </a:highlight>
              </a:rPr>
              <a:t>Unbounded Knapsack Problem</a:t>
            </a:r>
            <a:r>
              <a:rPr lang="en-GB" sz="1350">
                <a:highlight>
                  <a:srgbClr val="FFFFFF"/>
                </a:highlight>
              </a:rPr>
              <a:t> where it is mentioned that there are unlimited supplies</a:t>
            </a:r>
            <a:r>
              <a:rPr lang="en-GB" sz="1350">
                <a:highlight>
                  <a:srgbClr val="FFFFFF"/>
                </a:highlight>
              </a:rPr>
              <a:t> of each type of objects. In this case, an item can be used infinite times. This problem can be solved efficiently using Dynamic Programming.</a:t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Knapsack Recursion Function P(C)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50" y="1953588"/>
            <a:ext cx="6534827" cy="24996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534825" y="1542300"/>
            <a:ext cx="25089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Recursive Solution using Brute Force Approach</a:t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Try all possible combination of given items and choose the one with maximum profits.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only difference from 0/1 knapsack is after including the item we recursively call to process all items (instead of remaining).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002584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Subproblem Graph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62" y="1363823"/>
            <a:ext cx="8339876" cy="2415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Subproblem Graph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416500"/>
            <a:ext cx="8839200" cy="337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 Problem Graph of P(14) when n is 3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75" y="1429425"/>
            <a:ext cx="3260600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000" y="1311000"/>
            <a:ext cx="2577776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572000" y="1635550"/>
            <a:ext cx="4114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P(c) = P(c - Wi) + pi,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Where i is 0,1,2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representing obj 1,2,3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respectively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Red imply obj1 </a:t>
            </a:r>
            <a:r>
              <a:rPr lang="en-GB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chosen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Blue </a:t>
            </a:r>
            <a:r>
              <a:rPr lang="en-GB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imply</a:t>
            </a:r>
            <a:r>
              <a:rPr lang="en-GB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obj2 chosen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Green imply obj3 chosen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object chosen at current capacity will give max return for P(c)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If(Wi &lt; c,(the current capacity ar P(c))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P(c) will be 0.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the graph P(3) to P(0), c is less then all Wi of all objs thus P(c) = 0 for  c&lt;=;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Sub Problem Graph of P(14) when n is 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Part 1a</a:t>
            </a:r>
            <a:endParaRPr sz="18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75" y="1429425"/>
            <a:ext cx="3260600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572000" y="1635550"/>
            <a:ext cx="4114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P(c) = P(c - Wi) + pi,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Where i is 0,1,2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representing obj 1,2,3 respectively.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Red imply obj1 chosen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Blue imply obj2 chosen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Green imply obj3 chosen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which object chosen at current capacity will give max return for P(c)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If(Wi &lt; c,(the current capacity ar P(c))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P(c) will be 0.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the graph P(3) to P(0), c is less then all Wi of all objs thus P(c) = 0 for  c&lt;=3.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363" y="-12"/>
            <a:ext cx="38576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800" y="610525"/>
            <a:ext cx="30384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916700" y="1824675"/>
            <a:ext cx="33156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Start from when c = 0 till c = 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If(all obj weight less than current capacity c)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then dp[i] =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Else{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Check all objs and see if their weight suitable for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current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capacity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dp[i] will be updated if there is a better profit ar current capacity level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Time complexity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O(CN)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C - capacity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N - number of objc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789500" y="1270125"/>
            <a:ext cx="283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Dp[c] will be int array of size 15 to 14 to hold capacity from 0 to 14;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25" y="44863"/>
            <a:ext cx="4062526" cy="505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753800" y="118175"/>
            <a:ext cx="290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Part 1a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>
            <a:off x="2013000" y="3071300"/>
            <a:ext cx="2903700" cy="3138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Sub Problem Graph of P(14) when n is 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Part 1b</a:t>
            </a:r>
            <a:endParaRPr sz="1800"/>
          </a:p>
        </p:txBody>
      </p:sp>
      <p:sp>
        <p:nvSpPr>
          <p:cNvPr id="123" name="Google Shape;123;p21"/>
          <p:cNvSpPr txBox="1"/>
          <p:nvPr/>
        </p:nvSpPr>
        <p:spPr>
          <a:xfrm>
            <a:off x="4572000" y="1635550"/>
            <a:ext cx="4114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P(c) = P(c - Wi) + pi,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Where i is 0,1,2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representing obj 1,2,3 respectively.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Red imply obj1 chosen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Blue imply obj2 chosen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Green imply obj3 chosen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which object chosen at current capacity will give max return for P(c)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If(Wi &lt; c,(the current capacity ar P(c))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P(c) will be 0.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the graph P(4) to P(0), c is less then all Wi of all objs thus P(c) = 0 for  c &lt;= 4;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700" y="1343025"/>
            <a:ext cx="2497050" cy="37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850" y="0"/>
            <a:ext cx="36831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