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4DF4EB-976E-49A2-A59F-F1A1A9AC34BB}" v="60" dt="2022-12-15T21:29:11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3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84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85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1627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3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26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26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95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6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3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4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6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1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7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2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3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66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5098" y="609600"/>
            <a:ext cx="4798142" cy="3642851"/>
          </a:xfrm>
        </p:spPr>
        <p:txBody>
          <a:bodyPr>
            <a:normAutofit/>
          </a:bodyPr>
          <a:lstStyle/>
          <a:p>
            <a:r>
              <a:rPr lang="en-US"/>
              <a:t>Spotify and Billboard 100 Comparison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5098" y="4365523"/>
            <a:ext cx="4798140" cy="1793053"/>
          </a:xfrm>
        </p:spPr>
        <p:txBody>
          <a:bodyPr>
            <a:normAutofit/>
          </a:bodyPr>
          <a:lstStyle/>
          <a:p>
            <a:r>
              <a:rPr lang="en-US"/>
              <a:t>Bryan Colson</a:t>
            </a:r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D9351966-44E2-2325-6A4D-8A34DABC25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91" r="21796" b="-2"/>
          <a:stretch/>
        </p:blipFill>
        <p:spPr>
          <a:xfrm>
            <a:off x="1142167" y="1115604"/>
            <a:ext cx="4489621" cy="46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FCC3-7C93-5DC4-9CE5-55F5FBD5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Top Weeks on Chart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9818077-E370-E501-33A4-97E0EE0C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B09CA7F-8F88-DAF9-7682-E8B44A0EC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141" y="645106"/>
            <a:ext cx="5980338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72786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F0B4-6F25-0A1C-BE0B-21C2F172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en-US" dirty="0"/>
              <a:t>Top weeks at #1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F2051B-B013-907E-F558-4FDB043E7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3E41B21-61CC-21CC-E906-A3E0BC09E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25" y="645106"/>
            <a:ext cx="4106361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7169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7D74-295B-1281-1F54-E77BD5A4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Popularity of Top weeks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037967-8C65-87E1-705E-717DE2379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97DA094-6745-412A-A5F2-CD7DB0B61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718471"/>
            <a:ext cx="6916633" cy="510101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7699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AC15-07D9-8C1E-BA61-68EC44C9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en-US" dirty="0"/>
              <a:t>Popularity of #1</a:t>
            </a:r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EA1A204F-6A3C-D979-B0B2-0B03A65E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654E1938-25F5-30E4-4137-1E067731D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1020184"/>
            <a:ext cx="5451627" cy="449759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463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C4C0-0004-F56C-4904-3613ACF1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D4550D82-6974-BC5F-287A-2E752EFE1BB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2903980"/>
                  </p:ext>
                </p:extLst>
              </p:nvPr>
            </p:nvGraphicFramePr>
            <p:xfrm>
              <a:off x="914400" y="609600"/>
              <a:ext cx="10353675" cy="51816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D4550D82-6974-BC5F-287A-2E752EFE1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400" y="609600"/>
                <a:ext cx="10353675" cy="51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361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11D1-D7D6-BBF2-EAE2-8387882E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C64C665F-C9CD-BC15-F4C8-EF34AF25B22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46259130"/>
                  </p:ext>
                </p:extLst>
              </p:nvPr>
            </p:nvGraphicFramePr>
            <p:xfrm>
              <a:off x="914400" y="609600"/>
              <a:ext cx="10353675" cy="51816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C64C665F-C9CD-BC15-F4C8-EF34AF25B2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400" y="609600"/>
                <a:ext cx="10353675" cy="51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8328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webextension1.xml><?xml version="1.0" encoding="utf-8"?>
<we:webextension xmlns:we="http://schemas.microsoft.com/office/webextensions/webextension/2010/11" id="{E327C71B-C20C-41B9-AE17-7B424F1C7B93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8B50E418-208B-4C40-A7E1-06AD95CFC541&quot;"/>
    <we:property name="creatorTenantId" value="&quot;101da587-1843-4f52-8b8a-17b069c66d33&quot;"/>
    <we:property name="reportUrl" value="&quot;/groups/me/reports/c937d694-eb2f-4e79-82a4-9f3d6ef7bbf7/ReportSection9e83e8c93d322dafd109&quot;"/>
    <we:property name="reportName" value="&quot;Capstone_BI&quot;"/>
    <we:property name="reportState" value="&quot;CONNECTED&quot;"/>
    <we:property name="embedUrl" value="&quot;/reportEmbed?reportId=c937d694-eb2f-4e79-82a4-9f3d6ef7bbf7&amp;config=eyJjbHVzdGVyVXJsIjoiaHR0cHM6Ly9XQUJJLVVTLUVBU1QtQS1QUklNQVJZLXJlZGlyZWN0LmFuYWx5c2lzLndpbmRvd3MubmV0IiwiZW1iZWRGZWF0dXJlcyI6eyJtb2Rlcm5FbWJlZCI6dHJ1ZSwidXNhZ2VNZXRyaWNzVk5leHQiOnRydWV9fQ%3D%3D&amp;disableSensitivityBanner=true&quot;"/>
    <we:property name="pageName" value="&quot;ReportSection9e83e8c93d322dafd109&quot;"/>
    <we:property name="pageDisplayName" value="&quot;Page 1&quot;"/>
    <we:property name="datasetId" value="&quot;f6efc3b9-783f-48f3-815e-9ad1970ffa3b&quot;"/>
    <we:property name="backgroundColor" value="&quot;rgb(38,39,53)&quot;"/>
    <we:property name="bookmark" value="&quot;H4sIAAAAAAAAA+2XUU/bMBDHv0rl52pKmjRreIPCnrapoog9TNV0sS/B4NqR4zA61O++sxNWYBPtw6BI8BT7fLb/d/ez5dwyIZtaweorLJEdsCNjrpZgrwYxGzL90IZRhnk2HmOCnI8FlEXsvUztpNENO7hlDmyF7lw2LSi/IBm/L4YMlJpB5XslqAaHrEbbGA1K/sLOmYacbXE9ZHhTK2PBLzl34NAve03u1Ccp8YeEdgTu5DXOkbvOeoq1sa7v5zhJcMLzRCSjEYkUcZTTnKYbDTK3+/tNg7Cp0Q6kJgHeRkEXozwGTLM05tEkw3Hh7aVUrncpVic3taW4KRur2qdvSlFUxkoOioX4LDZdOLdsalS7DK2TB/a5aS3HUyzDkHbSrWglZ+of3xCvGramTM2soTyGgbnR1eBMOoVh5ML8nFqkbQU7iNbDP0oOxTVoTtbHMg6rymIFru+ePIfGmalbBZa8BkYP5rVxslwFp0+t7isZ/a1+QZZG6kr1pGxKc9YFxYO86QVY52EsLqmsvhI0z1iB9mgVinEs7R0vo+GjSF5R+OvFHd409/Iesz1FXTDPgc1i7UdHk3wESSESTFNelmkiEN4J301jMPrqdjC+GbS3xb1vprOSI+Q8zoBgHn3M8wTEVqb3StIj2jfZHD8F/wscQ5qsJJfuH4dwK821xFeP8lOJf1GM7yW6g5hHsRB0OWdRwdO0SAET/n4x76bxuO0elAOpB1+kbh02b+d23in4fV/RCWCepJhNII7SrIhFHr0/rHfV6EjSsvm/r+oC7Ksne5fA9wt2YHuTP7ZE+j/2DdO6pgaOM9AYFNTdKhKDH0EEWqDo29Z/P0s6CV2lzkG1vkjhb5qFbcJuvwGZb8fOzQ8AAA==&quot;"/>
    <we:property name="initialStateBookmark" value="&quot;H4sIAAAAAAAAA+2X30/bMBDH/5XKz9WUNKFreCule2H8EEXsYarQxb4Eg2tHjsPoUP/3nZ0wGJtoHwZFgqfY57P9vbtPLPuOCVlXCpZHsEC2y/aMuV6Ave7FrM90Zzs+Pjgcnx5cHI0Pp2Q2lZNG12z3jjmwJbpzWTeg/Apk/D7vM1DqBErfK0DV2GcV2tpoUPInts405GyDqz7D20oZC37JmQOHftkbcqc+7R1/SmhH4E7e4Ay5a62nWBnrun6GowRHPEtEMhgIKEQcZTSnbkeDzPX+ftMgbGK0A6lJgLftCMgHWQyYDtOYR6Mh7uTeXkjlOpd8Ob2tLMVN2VhWPl8TiqI0VnJQLMRnsW7DuWMTo5pFaE3/sM9MYzmeYhGGtJNuSSs5U118Q7yu2YoydWIN5TEMzIwue2fSKQwjl+bHxCJtK9hutOr/VjIWN6A5WZ/KGJelxRJc152+hMYTUzUKLHn1jO7NKuNksQxOXxrdVTL6W/2cLLXUpepIeSjNWRsUD/Iml2CdhzG/orL6StA8YwXavWUoxr6097wM+k8ieUPhr+b3eNPcq0fMdhS1wbwENvOVHx2MsgEkuUgwTXlRpIlA+CB8M43B6Kvbwvhu0F4X97aZHhYcIePxEAjmwecsS0CsZXqrJD2h/SGbO8/B/wq/IU1Wkkv3j59wLc2VxDeP8nOJf1WMHyW6hZhHsRB0OA+jnKdpngIm/ONg3kzjftNeKHtS9w6lbhzW7+d03ij4bR/RCWCWpDgcQRylwzwWWfRxsd5UoyNJi/r/3qpzsG+e7E0C3y7Yge2H/LEF0vvYN0zj6go4noDGoKBqV5EY/Agi0AJF17b++1XSn9BW6hxU44sUXtMsbELFk7nCNRP8G5sFWUHdL939slnuDwAA&quot;"/>
    <we:property name="isFiltersActionButtonVisible" value="true"/>
    <we:property name="reportEmbeddedTime" value="&quot;2022-12-16T00:59:13.611Z&quot;"/>
    <we:property name="creatorUserId" value="&quot;100320020B13B3A5&quot;"/>
    <we:property name="creatorSessionId" value="&quot;3293ffde-5671-4011-834a-6a98db3e64f5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9044FDEB-268F-4CD6-B095-E4C614689989}">
  <we:reference id="wa200003233" version="2.0.0.3" store="en-US" storeType="OMEX"/>
  <we:alternateReferences>
    <we:reference id="WA200003233" version="2.0.0.3" store="WA200003233" storeType="OMEX"/>
  </we:alternateReferences>
  <we:properties>
    <we:property name="creatorTenantId" value="&quot;101da587-1843-4f52-8b8a-17b069c66d33&quot;"/>
    <we:property name="pptInsertionSessionID" value="&quot;B2C6A947-EA1E-468A-9127-111C63808DF6&quot;"/>
    <we:property name="reportUrl" value="&quot;/groups/me/reports/c937d694-eb2f-4e79-82a4-9f3d6ef7bbf7/ReportSectionc7835e7452f1e42fd975&quot;"/>
    <we:property name="reportName" value="&quot;Capstone_BI&quot;"/>
    <we:property name="reportState" value="&quot;CONNECTED&quot;"/>
    <we:property name="embedUrl" value="&quot;/reportEmbed?reportId=c937d694-eb2f-4e79-82a4-9f3d6ef7bbf7&amp;config=eyJjbHVzdGVyVXJsIjoiaHR0cHM6Ly9XQUJJLVVTLUVBU1QtQS1QUklNQVJZLXJlZGlyZWN0LmFuYWx5c2lzLndpbmRvd3MubmV0IiwiZW1iZWRGZWF0dXJlcyI6eyJtb2Rlcm5FbWJlZCI6dHJ1ZSwidXNhZ2VNZXRyaWNzVk5leHQiOnRydWV9fQ%3D%3D&amp;disableSensitivityBanner=true&quot;"/>
    <we:property name="pageName" value="&quot;ReportSectionc7835e7452f1e42fd975&quot;"/>
    <we:property name="pageDisplayName" value="&quot;Page 2&quot;"/>
    <we:property name="datasetId" value="&quot;f6efc3b9-783f-48f3-815e-9ad1970ffa3b&quot;"/>
    <we:property name="backgroundColor" value="&quot;rgb(38,39,53)&quot;"/>
    <we:property name="bookmark" value="&quot;H4sIAAAAAAAAA+1XyW7bMBD9FYO9tIBRaLXs3BInPbWFERfpoTCCITlSmNCiQFFp3MD/3qGkNFuRpWhaB8lJ5MyQfG/mkSLPmVR1pWH1GZbIttiOMSdLsCeDkA1Zed3GxSQexYCTEcRcxmORc0lRpnLKlDXbOmcObIHuQNUNaD8hGb8thgy0nkHheznoGoesQlubErT6gV0wuZxtcD1keFZpY8FPOXfg0E97SuHUJyjh+5hWBOHUKc5RuM66j5Wxru+LbBynmCVplIeYRLmcZCmNqTtvC/P+eL9oC2xqSgeqJADehhmKSPAsCThOIMijMIq9PVfa9SF8tXdWWeJN2VhVPn1TYlEYqwRo1vKzWHd0ztnU6GbZtvau2eemsQL3MW9dpVNu5dkfOlMdfkU8qQdvo3dsTfmaWUPZbN1zUxaDL8ppbD1H5vvUIi0u2VawHv7Csy1PoRQob4HZLgqLBbi+u/d0SHebrsIDVQ4+qbJxpA0f8qEp+5oGtxksyFKrstC9Zi6L9KUjJlqI0yOwzsuSH1OBfU1onLES7c6qLcuushfKiYY32GxYCtaLC7HTyOMrCu411RF6OhEt1t4bxlmaCUDJ8yDMheQZJq+qfzzSmakaDZZiB1T3eWWcylcvTfcPTMJmKD9OZBoHEf0bJnIUAuZRkt+r/A1Q2o09cZnZ9K4t8s+2LE2hlVDuNxv2XrFXCp+J0u8qwn+Q95Wkd+KGMAwSQTcZusalGCShFNnrsf54pJ0D3OBN+NIO8zupb8YRHoVBzjEe85RPRvmYJzyTryr/A6SOgC3rv3tz4WCfidIfQn8TBN9q/jKXbIn0IvcN07i6AoEzKLHFUXWzKOxetmcVlBJl37b++1HRDumqdgC68QVr3++sXaZd7SeDHRaPPxAAAA==&quot;"/>
    <we:property name="initialStateBookmark" value="&quot;H4sIAAAAAAAAA+1X30/bMBD+VyLvZZOqKUkTQnkrpXthQEURe5gq5B+XYHDjyHEYHer/ztkJg7GJwjS2IniqfXf2fd/dZze+IkLWlaKLfToHskW2tT6fU3MeRKRHys52cLC7NzzcPdkf7o3RrCsrdVmTrStiqSnAHsu6ocrtgMavsx6hSk1o4WY5VTX0SAWm1iVV8ju0weiypoFlj8BlpbShbsuppRbcthcYjnPMHX3sY0bKrbyAKXDbWg+h0sZ2c55t9lPIkjTOI0jiXAyyFNfUrdfDXB3vknpgI11aKksE4GyQAY85y5KQwYCGeRzFfWfPpbJdCFuMLyuDvLEai8rVa4QsCm0kp4p4fgbqls4VGWnVzP1o/JN9qhvD4RBy7yqttAvH/sTq6uQLwHkdvI8/kCXWa2I0VtO7p7osgiNpFXjPqf42MoDJBdkKl70feIbigpYcrffBDIvCQEFtNx0/H9Kdpu1wIMtgT5aNRW24kE9N2fU0/JXBDC21LAvVaea2SUctMe4hjk6psU6W7Awb7HqC67QRYLYXvi070twoJ+7dY7NmJVjObsSOK8/uKLjTVEvo+UQ0Wzpv1M/SjFMQLA+jnAuWQfKm+qcjneiqUdRgbIB9n1baynzx2nT/yCKsh/L7iUj7YYz/DQOxEVHI4yRfqfw1UNq9M3Fb2fShI/LPjixuoSSX9jcHdqXYKwkvROkPNeE/yPtO0Vtx0ygKE45fMjkTKYRJJHj2dq0/HWnroDZ4F722y/xB6utxhcdRmDPob7KUDTbyTZawTLyp/A+QWgQ2r//ulwuj5oUo/TH010HwXvO3tSRzwBe5G+jG1hXlMKEleBxVu4uE9mV7WdFSgOjGxv1+lnhC2q4dU9W4hvn3O/FJsJGSKVixwL3qiYfl0V0DhnzaLmAQAAA=&quot;"/>
    <we:property name="isFiltersActionButtonVisible" value="true"/>
    <we:property name="reportEmbeddedTime" value="&quot;2022-12-16T00:59:36.995Z&quot;"/>
    <we:property name="creatorUserId" value="&quot;100320020B13B3A5&quot;"/>
    <we:property name="creatorSessionId" value="&quot;58d7c90c-5e83-46d5-afa8-2f42202d5bba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tf44600913_win32</Template>
  <TotalTime>22</TotalTime>
  <Words>24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Spotify and Billboard 100 Comparison</vt:lpstr>
      <vt:lpstr>Top Weeks on Chart</vt:lpstr>
      <vt:lpstr>Top weeks at #1</vt:lpstr>
      <vt:lpstr>Popularity of Top weeks</vt:lpstr>
      <vt:lpstr>Popularity of #1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</dc:creator>
  <cp:lastModifiedBy>Bryan Colson</cp:lastModifiedBy>
  <cp:revision>52</cp:revision>
  <dcterms:created xsi:type="dcterms:W3CDTF">2022-12-15T20:45:48Z</dcterms:created>
  <dcterms:modified xsi:type="dcterms:W3CDTF">2022-12-16T01:00:51Z</dcterms:modified>
</cp:coreProperties>
</file>