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3" r:id="rId3"/>
    <p:sldId id="268" r:id="rId4"/>
    <p:sldId id="269" r:id="rId5"/>
    <p:sldId id="265" r:id="rId6"/>
    <p:sldId id="267" r:id="rId7"/>
    <p:sldId id="26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3485-B09C-24C5-6195-F01A585F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39591-1D62-C15C-E830-9B8278C48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5346-CCF6-7748-7AAC-7E21278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6C47-18EB-6BF4-7012-BBDE6635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E2D8-0C0E-D42B-F99F-31CFB9C4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C73B-2CE4-9B32-88A7-DC148340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429E6-77FA-5DCB-D2D6-496BC665D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DCF7-6E12-462C-81B7-539F6F7C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405D-9255-0C00-5771-4AC92A97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94AE-360B-811C-D90A-CB40FE4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C29ED-BEC5-A63A-3EF8-0BF28EA10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34C7A-4652-9EDF-413D-3D878309A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AE92-C49E-70DC-865A-A1C8005E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3B8D-499B-2B42-CAE0-4E2933AB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2F14-C2FA-8840-67D1-78F31146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7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AC66-6035-B0D3-90A7-8BF325FD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D93-D5A7-AFBC-C8F6-4077AD33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C941-DA06-A1EB-F76A-C7AB2A3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EDD0-BD79-096E-B56C-BD852E52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400E-AD5F-728F-EBCA-38F7467D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0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8B1-46ED-36C0-4F6C-6EF630D9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01554-6111-4BB7-4DEA-EF1CD54D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AC35-76CC-4F46-9D0A-50B47013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307F-2FDB-5DF9-55F1-1DBA9F2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8D1F-A230-68CE-D117-E2AE4A4D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9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B9D5-B417-B3AF-70FA-D125F7B1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77D6-CA91-85D3-F878-84E791BAA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00593-418F-C1C4-1C7B-D43AC6F8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E1E23-1FFA-1F80-798B-FA2C1153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0EBE-FE7E-50CF-E8C4-9E71E29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4314-F248-AED9-ABB3-3C6FAE63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BBE8-6E18-97C8-1637-23D36E27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04916-8AF6-0D18-9D94-05ADCD5A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C0CA-85A7-A198-4E1A-D2B5D405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794FB-EA52-6AA5-669C-1904F34D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5E2A2-C78D-84DC-D3E7-B1BC21D4F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BD397-0868-878C-7721-5EB9CF17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72BFD-8903-9776-09CB-A9587E9B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649AE-FEB3-7D05-741D-5D30B4B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3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B167-7590-C9EB-B2EF-AB5FCE73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2F1B-3E10-02A1-924E-68B897E2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2F3C-9644-ABB8-2A3A-25935D7F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6A8C6-0692-0198-9840-DF745EB8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2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7B9A0-68C9-00E1-0198-E398EC3C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6F826-A1AC-C77C-C283-59A3B2D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6CD2-6F66-D330-127A-771C9878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9D1-0E4B-CE39-B778-BFC934E1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0AA3-23C6-AB81-263B-A9DE9D6D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1A21F-4770-E0A4-7818-409ACEF29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751A-9201-EBCE-C8B5-B78DAFFA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501A-8283-E7A3-229B-F7FD2C66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E8AC-F311-8735-005D-5A63C7E0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194D-EB12-AD97-83A3-F14E4CB9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FC16F-C9D0-7F7F-01AC-8891F7ED6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8FDBD-E604-2B78-B105-1A05811A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2649-553A-F852-757E-F0517F3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F9F9-6610-5D41-19E5-291D0B40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9EDC-5F35-5116-E07D-85B74417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A39BD-D3F6-8445-3D5C-505AF311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AC85-D194-ABB2-F42D-1C325C88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8C78-2909-7ED9-B210-A1728AD2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2220-1D63-456D-7E6A-6198FADAD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E50D-9EBA-404B-2606-4008BD801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c937d694-eb2f-4e79-82a4-9f3d6ef7bbf7/ReportSection9e83e8c93d322dafd1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r>
              <a:rPr lang="en-US" dirty="0"/>
              <a:t>Spotify and Billboard 100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US"/>
              <a:t>Bryan Colson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D9351966-44E2-2325-6A4D-8A34DABC25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1" r="21796" b="-2"/>
          <a:stretch/>
        </p:blipFill>
        <p:spPr>
          <a:xfrm>
            <a:off x="1142167" y="1115604"/>
            <a:ext cx="4489621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D8CA-E985-1050-A120-E4510080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Weeks on Chart vs Top Weeks at #1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C36D1127-A131-F160-5A51-413050E2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005"/>
            <a:ext cx="4238297" cy="3715481"/>
          </a:xfr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AA5FA96B-A0EC-72A9-1578-2B05C7E34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05" y="1828005"/>
            <a:ext cx="4188118" cy="53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016D-0C44-C927-66D0-3C1774F6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Weeks Streams and Popularity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71F4D-47E0-DEA4-7D83-5D7B7CFC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18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Radioactive - 1,442,672,579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Sail- 709,596,791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I’m yours-  1,484,482,331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Blinding lights - 3,302,055,414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 I live - 162,216,076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B80C8039-98E7-11D3-21BB-07FF646C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7" y="1825624"/>
            <a:ext cx="5961993" cy="44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19EE-FDD4-A1AF-0F97-C297A8E9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Weeks at #1 Streams and Popularity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4EFC4-C613-32FB-78D9-99718D10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1800" dirty="0"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 Town Road- 1,389,776,003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Sweet Day- 146,214,031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Despacito- 1,583,589,883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Candle in the wind- null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Macarena- 61,465,825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3ED780D7-D96B-7B77-53EF-5345CEC6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2701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6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633E-2866-172C-94A1-7A64D850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Weeks and #1 Weeks BPM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10BE0CF-B825-F31E-90BD-9B348C9F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7212"/>
            <a:ext cx="4380835" cy="3203575"/>
          </a:xfrm>
          <a:prstGeom prst="rect">
            <a:avLst/>
          </a:prstGeom>
        </p:spPr>
      </p:pic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75DD0E7B-8F23-EFC7-A4B7-D2A13A7B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9824"/>
            <a:ext cx="46038" cy="37640"/>
          </a:xfr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54865131-E2F7-939E-419C-D2793DF15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42" y="1848644"/>
            <a:ext cx="4380835" cy="35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7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260F-81D8-5D51-8247-6E6EBEF2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Weeks Release Year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4D27226-4863-0713-090B-D57002C5D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41" y="1825625"/>
            <a:ext cx="7065317" cy="4351338"/>
          </a:xfrm>
        </p:spPr>
      </p:pic>
    </p:spTree>
    <p:extLst>
      <p:ext uri="{BB962C8B-B14F-4D97-AF65-F5344CB8AC3E}">
        <p14:creationId xmlns:p14="http://schemas.microsoft.com/office/powerpoint/2010/main" val="380128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F3CB-1115-13AB-C808-BE35B325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Weeks Release Year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8B8979-6D5D-D5F0-B6DA-D7451284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72" y="1825625"/>
            <a:ext cx="7323256" cy="4351338"/>
          </a:xfrm>
        </p:spPr>
      </p:pic>
    </p:spTree>
    <p:extLst>
      <p:ext uri="{BB962C8B-B14F-4D97-AF65-F5344CB8AC3E}">
        <p14:creationId xmlns:p14="http://schemas.microsoft.com/office/powerpoint/2010/main" val="259178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514A-3DFD-D9F7-32E9-C0CCD1F5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DAE4-DA39-4D5A-F124-88A6C41E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Capstone_BI</a:t>
            </a:r>
            <a:r>
              <a:rPr lang="en-US" dirty="0">
                <a:hlinkClick r:id="rId2"/>
              </a:rPr>
              <a:t> -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5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97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Spotify and Billboard 100 Comparison</vt:lpstr>
      <vt:lpstr>Top Weeks on Chart vs Top Weeks at #1</vt:lpstr>
      <vt:lpstr>Top Weeks Streams and Popularity</vt:lpstr>
      <vt:lpstr>Weeks at #1 Streams and Popularity</vt:lpstr>
      <vt:lpstr>Top Weeks and #1 Weeks BPM</vt:lpstr>
      <vt:lpstr>Top Weeks Release Year</vt:lpstr>
      <vt:lpstr>#1 Weeks Release Year</vt:lpstr>
      <vt:lpstr>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</dc:creator>
  <cp:lastModifiedBy>Bryan Colson</cp:lastModifiedBy>
  <cp:revision>52</cp:revision>
  <dcterms:created xsi:type="dcterms:W3CDTF">2022-12-15T20:45:48Z</dcterms:created>
  <dcterms:modified xsi:type="dcterms:W3CDTF">2022-12-16T21:38:59Z</dcterms:modified>
</cp:coreProperties>
</file>