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7" r:id="rId6"/>
    <p:sldId id="29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9" r:id="rId37"/>
    <p:sldId id="318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8" r:id="rId53"/>
    <p:sldId id="339" r:id="rId54"/>
    <p:sldId id="334" r:id="rId55"/>
    <p:sldId id="340" r:id="rId56"/>
    <p:sldId id="341" r:id="rId57"/>
    <p:sldId id="342" r:id="rId58"/>
    <p:sldId id="343" r:id="rId59"/>
    <p:sldId id="344" r:id="rId60"/>
    <p:sldId id="335" r:id="rId61"/>
    <p:sldId id="336" r:id="rId62"/>
    <p:sldId id="345" r:id="rId63"/>
    <p:sldId id="346" r:id="rId64"/>
    <p:sldId id="347" r:id="rId65"/>
    <p:sldId id="337" r:id="rId66"/>
    <p:sldId id="349" r:id="rId67"/>
    <p:sldId id="350" r:id="rId68"/>
    <p:sldId id="348" r:id="rId69"/>
    <p:sldId id="351" r:id="rId70"/>
    <p:sldId id="352" r:id="rId71"/>
    <p:sldId id="353" r:id="rId72"/>
    <p:sldId id="35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262626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tes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etchr/testif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Go-</a:t>
            </a:r>
            <a:r>
              <a:rPr lang="en-US" sz="4400" dirty="0" err="1">
                <a:solidFill>
                  <a:schemeClr val="tx1"/>
                </a:solidFill>
              </a:rPr>
              <a:t>lang</a:t>
            </a:r>
            <a:r>
              <a:rPr lang="en-US" sz="4400" dirty="0">
                <a:solidFill>
                  <a:schemeClr val="tx1"/>
                </a:solidFill>
              </a:rPr>
              <a:t> 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Bryan </a:t>
            </a:r>
            <a:r>
              <a:rPr lang="en-US" sz="1600" dirty="0" err="1"/>
              <a:t>agam</a:t>
            </a:r>
            <a:r>
              <a:rPr lang="en-US" sz="1600" dirty="0"/>
              <a:t> </a:t>
            </a:r>
            <a:r>
              <a:rPr lang="en-US" sz="1600" dirty="0" err="1"/>
              <a:t>kottama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AB9-3EE2-47EC-8CD6-B322F5E8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6176-3E69-4DEC-BAE5-CF93F2A5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akan</a:t>
            </a:r>
            <a:r>
              <a:rPr lang="en-US" dirty="0"/>
              <a:t> focus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terkecil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method</a:t>
            </a:r>
          </a:p>
          <a:p>
            <a:r>
              <a:rPr lang="en-US" dirty="0"/>
              <a:t>Unit test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unit test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aslinya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scenario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 di unit test</a:t>
            </a:r>
          </a:p>
          <a:p>
            <a:r>
              <a:rPr lang="en-US" dirty="0"/>
              <a:t>Unit test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53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3FCC61-E351-45AF-9E07-54F689948F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E774E-1F3C-4713-B371-992B5F8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Package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93857-F37C-48D0-8A74-20AAD2CC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28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8E0B8-7A75-4122-8E9F-29034F1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Package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EDBE2-0CB9-447F-BF40-31094CC4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pada Bahasa </a:t>
            </a:r>
            <a:r>
              <a:rPr lang="en-US" dirty="0" err="1"/>
              <a:t>pemrograman</a:t>
            </a:r>
            <a:r>
              <a:rPr lang="en-US" dirty="0"/>
              <a:t> lain,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library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framework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Go-Lang, </a:t>
            </a:r>
            <a:r>
              <a:rPr lang="en-US" dirty="0" err="1"/>
              <a:t>karena</a:t>
            </a:r>
            <a:r>
              <a:rPr lang="en-US" dirty="0"/>
              <a:t> package unit test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testing</a:t>
            </a:r>
            <a:r>
              <a:rPr lang="en-ID" b="1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commandnya</a:t>
            </a:r>
            <a:endParaRPr lang="en-ID" dirty="0"/>
          </a:p>
          <a:p>
            <a:r>
              <a:rPr lang="en-ID" b="1" dirty="0">
                <a:hlinkClick r:id="rId2"/>
              </a:rPr>
              <a:t>https://golang.org/pkg/testing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551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D485-0178-4710-8321-4D188C8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testing.T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06A6-B646-4C73-B030-9F78F968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Go-Lang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struct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testing.T</a:t>
            </a:r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unit test di Go-Lang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61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9D73-0841-4D73-B4E5-E543B868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testing.M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70F5-0311-419D-A18D-E86FC658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testing.M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struct yang </a:t>
            </a:r>
            <a:r>
              <a:rPr lang="en-US" dirty="0" err="1"/>
              <a:t>disediakan</a:t>
            </a:r>
            <a:r>
              <a:rPr lang="en-US" dirty="0"/>
              <a:t> oleh Go-Lang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lifecycle testing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824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85FB-2C1B-4510-BE40-AB954DD5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testing.B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F05B-E444-4921-B14C-C6D843DC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testing.B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struct yang </a:t>
            </a:r>
            <a:r>
              <a:rPr lang="en-US" dirty="0" err="1"/>
              <a:t>disediakan</a:t>
            </a:r>
            <a:r>
              <a:rPr lang="en-US" dirty="0"/>
              <a:t> oleh Go-Lang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benchmarking</a:t>
            </a:r>
          </a:p>
          <a:p>
            <a:r>
              <a:rPr lang="en-US" dirty="0"/>
              <a:t>Benchmarking (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program) pada Go-Lang juga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</a:t>
            </a:r>
            <a:r>
              <a:rPr lang="en-US" dirty="0" err="1"/>
              <a:t>tambahan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339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0E8D-A4A9-4F2D-BE13-2CCA0170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Hello World Function</a:t>
            </a:r>
            <a:br>
              <a:rPr lang="en-US" dirty="0"/>
            </a:br>
            <a:r>
              <a:rPr lang="en-US" dirty="0" err="1"/>
              <a:t>hello_world.go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EA45-6E75-4770-BF14-382682775BF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62626"/>
          </a:solidFill>
        </p:spPr>
        <p:txBody>
          <a:bodyPr/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helper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73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DF14-2CCF-4C70-B410-7A147371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File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20E4-8278-487E-9EC8-0DF3BC7A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Go-Lang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unit test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unit test,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akhiran</a:t>
            </a:r>
            <a:r>
              <a:rPr lang="en-US" dirty="0"/>
              <a:t> </a:t>
            </a:r>
            <a:r>
              <a:rPr lang="en-US" b="1" dirty="0"/>
              <a:t>_test</a:t>
            </a:r>
          </a:p>
          <a:p>
            <a:r>
              <a:rPr lang="en-US" dirty="0"/>
              <a:t>Jadi,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hello_world.go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unit </a:t>
            </a:r>
            <a:r>
              <a:rPr lang="en-US" dirty="0" err="1"/>
              <a:t>testnya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hello_world</a:t>
            </a:r>
            <a:r>
              <a:rPr lang="en-US" b="1" dirty="0" err="1"/>
              <a:t>_test</a:t>
            </a:r>
            <a:r>
              <a:rPr lang="en-US" dirty="0" err="1"/>
              <a:t>.go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59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E84-C3BC-4139-AFBA-3626192F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function 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BE26-38B8-4954-AD78-FFC05D14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file, di Go-Lang juga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function unit test</a:t>
            </a:r>
          </a:p>
          <a:p>
            <a:r>
              <a:rPr lang="en-US" dirty="0"/>
              <a:t>Nama function </a:t>
            </a:r>
            <a:r>
              <a:rPr lang="en-US" dirty="0" err="1"/>
              <a:t>untuk</a:t>
            </a:r>
            <a:r>
              <a:rPr lang="en-US" dirty="0"/>
              <a:t> unit test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Test</a:t>
            </a:r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testing function HelloWorld,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unit test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Test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function unit test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function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ditest</a:t>
            </a:r>
            <a:endParaRPr lang="en-US" dirty="0"/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parameter (t *</a:t>
            </a:r>
            <a:r>
              <a:rPr lang="en-US" dirty="0" err="1"/>
              <a:t>testing.T</a:t>
            </a:r>
            <a:r>
              <a:rPr lang="en-US" dirty="0"/>
              <a:t>)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return 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82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1133D-0324-4CF3-A7F8-AA2A5D3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Hello world unit test</a:t>
            </a:r>
            <a:br>
              <a:rPr lang="en-US" dirty="0"/>
            </a:br>
            <a:r>
              <a:rPr lang="en-US" dirty="0" err="1"/>
              <a:t>hello_world_test.go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EE192-B3EA-4302-9563-E1386C7F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helper</a:t>
            </a:r>
          </a:p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unit test failed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"Result is not 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07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93E0-5BB9-4392-9CEC-BA3ACAD6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3641-C77D-437E-A522-B949FCA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Pengenalan</a:t>
            </a:r>
            <a:r>
              <a:rPr lang="en-US" dirty="0"/>
              <a:t> software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package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Assertion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Benchmark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269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EA4790-BD6F-44C2-A361-2E32A9C4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Unit Test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118EF-8FEA-4FE8-B5A0-A9EAFDCD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unit test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go test</a:t>
            </a:r>
          </a:p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fungsi</a:t>
            </a:r>
            <a:r>
              <a:rPr lang="en-US" dirty="0"/>
              <a:t> test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running,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go test –v</a:t>
            </a:r>
          </a:p>
          <a:p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testing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: </a:t>
            </a:r>
            <a:br>
              <a:rPr lang="en-ID" dirty="0"/>
            </a:br>
            <a:r>
              <a:rPr lang="en-ID" dirty="0"/>
              <a:t>go test –v –run </a:t>
            </a:r>
            <a:r>
              <a:rPr lang="en-ID" dirty="0" err="1"/>
              <a:t>TestNamaFunction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013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6CF6-400F-4666-8A58-9EF0800A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39B8-9EE0-44B0-94D8-A87A7FA6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unit test yang </a:t>
            </a:r>
            <a:r>
              <a:rPr lang="en-US" dirty="0" err="1"/>
              <a:t>ada</a:t>
            </a:r>
            <a:r>
              <a:rPr lang="en-US" dirty="0"/>
              <a:t> di top folder module,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go test ./..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111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1E4-6B33-4A3A-9808-4057F273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Menggagalkan</a:t>
            </a:r>
            <a:r>
              <a:rPr lang="en-US" dirty="0"/>
              <a:t> 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00FD-BCBA-4B43-8984-E492BFF0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Menggagalkan</a:t>
            </a:r>
            <a:r>
              <a:rPr lang="en-US" dirty="0"/>
              <a:t> unit test </a:t>
            </a:r>
            <a:r>
              <a:rPr lang="en-US" dirty="0" err="1"/>
              <a:t>menggunakan</a:t>
            </a:r>
            <a:r>
              <a:rPr lang="en-US" dirty="0"/>
              <a:t> panic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bagus</a:t>
            </a:r>
            <a:endParaRPr lang="en-US" dirty="0"/>
          </a:p>
          <a:p>
            <a:r>
              <a:rPr lang="en-US" dirty="0"/>
              <a:t>Go-Lang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menggagalkan</a:t>
            </a:r>
            <a:r>
              <a:rPr lang="en-US" dirty="0"/>
              <a:t> unit test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testing.T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function Fail(), </a:t>
            </a:r>
            <a:r>
              <a:rPr lang="en-US" dirty="0" err="1"/>
              <a:t>FailNow</a:t>
            </a:r>
            <a:r>
              <a:rPr lang="en-US" dirty="0"/>
              <a:t>(), Error() dan Fatal()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menggagalkan</a:t>
            </a:r>
            <a:r>
              <a:rPr lang="en-US" dirty="0"/>
              <a:t> unit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40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5BE-A054-4170-9037-39D51281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t.Fail</a:t>
            </a:r>
            <a:r>
              <a:rPr lang="en-US" dirty="0"/>
              <a:t>() dan </a:t>
            </a:r>
            <a:r>
              <a:rPr lang="en-US" dirty="0" err="1"/>
              <a:t>t.FailNow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BA4B-C95D-43CF-A126-CFF97C72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menggagalkan</a:t>
            </a:r>
            <a:r>
              <a:rPr lang="en-US" dirty="0"/>
              <a:t> unit test, </a:t>
            </a:r>
            <a:r>
              <a:rPr lang="en-US" dirty="0" err="1"/>
              <a:t>yaitu</a:t>
            </a:r>
            <a:r>
              <a:rPr lang="en-US" dirty="0"/>
              <a:t> Fail() dan </a:t>
            </a:r>
            <a:r>
              <a:rPr lang="en-US" dirty="0" err="1"/>
              <a:t>FailNow</a:t>
            </a:r>
            <a:r>
              <a:rPr lang="en-US" dirty="0"/>
              <a:t>()</a:t>
            </a:r>
          </a:p>
          <a:p>
            <a:r>
              <a:rPr lang="en-US" dirty="0"/>
              <a:t>Fail()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menggagalkan</a:t>
            </a:r>
            <a:r>
              <a:rPr lang="en-US" dirty="0"/>
              <a:t> unit test,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Ketika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unit test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gagal</a:t>
            </a:r>
            <a:endParaRPr lang="en-US" dirty="0"/>
          </a:p>
          <a:p>
            <a:r>
              <a:rPr lang="en-US" dirty="0" err="1"/>
              <a:t>FailNow</a:t>
            </a:r>
            <a:r>
              <a:rPr lang="en-US" dirty="0"/>
              <a:t>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menggagalkan</a:t>
            </a:r>
            <a:r>
              <a:rPr lang="en-US" dirty="0"/>
              <a:t> unit test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unit 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1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47-9FA5-4B59-9B08-66450C95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t.Error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..) dan </a:t>
            </a:r>
            <a:r>
              <a:rPr lang="en-US" dirty="0" err="1"/>
              <a:t>t.Fatal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..)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C95-6F94-4C11-A3DF-AC233269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Fail() dan </a:t>
            </a:r>
            <a:r>
              <a:rPr lang="en-US" dirty="0" err="1"/>
              <a:t>FailNow</a:t>
            </a:r>
            <a:r>
              <a:rPr lang="en-US" dirty="0"/>
              <a:t>(), </a:t>
            </a:r>
            <a:r>
              <a:rPr lang="en-US" dirty="0" err="1"/>
              <a:t>ada</a:t>
            </a:r>
            <a:r>
              <a:rPr lang="en-US" dirty="0"/>
              <a:t> juga Error() dan Fatal()</a:t>
            </a:r>
          </a:p>
          <a:p>
            <a:r>
              <a:rPr lang="en-US" dirty="0"/>
              <a:t>Error() function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log(print) error,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 error,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function Fail(),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unit test </a:t>
            </a:r>
            <a:r>
              <a:rPr lang="en-US" dirty="0" err="1"/>
              <a:t>gagal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Fail(),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r>
              <a:rPr lang="en-US" dirty="0"/>
              <a:t>Fatal()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Error(),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 error,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FatalNow</a:t>
            </a:r>
            <a:r>
              <a:rPr lang="en-US" dirty="0"/>
              <a:t>()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seketika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106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9D882-48EA-430E-B5C2-9F438CB9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Error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16348F-1BE3-4FD3-8797-9B46DAA7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TestHelloWorldAgam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Harusnya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Dieksekusi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7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9D882-48EA-430E-B5C2-9F438CB9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Fatal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16348F-1BE3-4FD3-8797-9B46DAA7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TestHelloWorldAgam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Harusnya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Dieksekusi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3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F47CF4-0CCD-4392-8DB3-29246874B0C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224DC6-5BB9-4727-A679-AA1937C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9A414-0B84-47C6-BA60-1D4B53A0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28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6C6A70-AE53-4633-B804-796ED8A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2085C-6E86-4209-AFB6-12FF7982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di unit test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menggunakan</a:t>
            </a:r>
            <a:r>
              <a:rPr lang="en-US" dirty="0"/>
              <a:t> if else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menyebalkan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result data yang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endParaRPr lang="en-US" dirty="0"/>
          </a:p>
          <a:p>
            <a:r>
              <a:rPr lang="en-US" dirty="0" err="1"/>
              <a:t>Sayangnya</a:t>
            </a:r>
            <a:r>
              <a:rPr lang="en-US" dirty="0"/>
              <a:t>, Go-Lang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package </a:t>
            </a:r>
            <a:r>
              <a:rPr lang="en-US" dirty="0" err="1"/>
              <a:t>untuk</a:t>
            </a:r>
            <a:r>
              <a:rPr lang="en-US" dirty="0"/>
              <a:t> Assertion,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assertion </a:t>
            </a:r>
            <a:r>
              <a:rPr lang="en-US" dirty="0" err="1"/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039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3815-D70A-4ABE-9497-8C70F69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Testify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0058-AD51-43CE-9D93-FD770001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library assertion yang paling popular di Go-Lang </a:t>
            </a:r>
            <a:r>
              <a:rPr lang="en-US" dirty="0" err="1"/>
              <a:t>adalah</a:t>
            </a:r>
            <a:r>
              <a:rPr lang="en-US" dirty="0"/>
              <a:t> Testify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assertion </a:t>
            </a:r>
            <a:r>
              <a:rPr lang="en-US" dirty="0" err="1"/>
              <a:t>terhadap</a:t>
            </a:r>
            <a:r>
              <a:rPr lang="en-US" dirty="0"/>
              <a:t> result data di unit test</a:t>
            </a:r>
          </a:p>
          <a:p>
            <a:r>
              <a:rPr lang="en-US" dirty="0">
                <a:hlinkClick r:id="rId2"/>
              </a:rPr>
              <a:t>https://github.com/stretchr/testify</a:t>
            </a:r>
            <a:endParaRPr lang="en-US" dirty="0"/>
          </a:p>
          <a:p>
            <a:r>
              <a:rPr lang="en-US" dirty="0" err="1"/>
              <a:t>Tambahkan</a:t>
            </a:r>
            <a:r>
              <a:rPr lang="en-US" dirty="0"/>
              <a:t> pada go module: </a:t>
            </a:r>
            <a:br>
              <a:rPr lang="en-US" dirty="0"/>
            </a:br>
            <a:r>
              <a:rPr lang="en-US" dirty="0"/>
              <a:t>go get github.com/</a:t>
            </a:r>
            <a:r>
              <a:rPr lang="en-US" dirty="0" err="1"/>
              <a:t>strechr</a:t>
            </a:r>
            <a:r>
              <a:rPr lang="en-US" dirty="0"/>
              <a:t>/testify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753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5320F1-43E9-49C8-B100-663A2C7AF1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237EF-1432-4B52-84EA-C531CFCF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Software Testing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3B469-F6C1-410D-9A3F-F59AECCE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891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086C-ADE6-4A27-B828-07E4D04E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Assertion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3BCD-02FF-4792-82A2-82E14E4D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stretchr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/testify/assert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TestHelloWorldAssertion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"Result must be 'Hello Bro'"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TestHelloWorld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with Assertion Done"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906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8D020-A62F-4199-99D5-8E07976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vs Require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E2E09-4D8C-40FC-9E2F-438179B3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Testify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package </a:t>
            </a:r>
            <a:r>
              <a:rPr lang="en-US" dirty="0" err="1"/>
              <a:t>untuk</a:t>
            </a:r>
            <a:r>
              <a:rPr lang="en-US" dirty="0"/>
              <a:t> assertion, </a:t>
            </a:r>
            <a:r>
              <a:rPr lang="en-US" dirty="0" err="1"/>
              <a:t>yaitu</a:t>
            </a:r>
            <a:r>
              <a:rPr lang="en-US" dirty="0"/>
              <a:t> assert dan require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assert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Fail()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dilanjutkan</a:t>
            </a:r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require,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require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FailNow</a:t>
            </a:r>
            <a:r>
              <a:rPr lang="en-US" dirty="0"/>
              <a:t>()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4650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7F1-EC41-41EA-9849-63883EB2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Require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1EE9-2D64-40D5-95E9-121E4AE5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TestHelloWorldRequire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"Result must be 'Hello Bro'"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TestHelloWorld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with Require Done"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414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Test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877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8D1E8-EA77-4D75-A48A-AE985B4A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Test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A278A-4E6F-48A3-B67E-F886FD2E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</a:t>
            </a:r>
          </a:p>
          <a:p>
            <a:r>
              <a:rPr lang="en-US" dirty="0"/>
              <a:t>Di Go-Lang juga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unit test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Skip()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601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A089A-72EB-47B6-8156-207D6F4C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Test Skip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D7DCE-FB22-4979-B754-6FAC5DD5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TestSkip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runtime.</a:t>
            </a:r>
            <a:r>
              <a:rPr lang="en-ID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GOOS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"windows"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"Can not run on Windows"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"Result must be 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1445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Test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56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E5B52-5564-4D04-83EC-273496D6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Test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A7030-3259-49A4-992E-590DF69C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unit test,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test </a:t>
            </a:r>
            <a:r>
              <a:rPr lang="en-US" dirty="0" err="1"/>
              <a:t>dieksekusi</a:t>
            </a:r>
            <a:endParaRPr lang="en-US" dirty="0"/>
          </a:p>
          <a:p>
            <a:r>
              <a:rPr lang="en-US" dirty="0" err="1"/>
              <a:t>Jikalau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unit test function,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manual di unit test </a:t>
            </a:r>
            <a:r>
              <a:rPr lang="en-US" dirty="0" err="1"/>
              <a:t>functionnya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membosankan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code </a:t>
            </a:r>
            <a:r>
              <a:rPr lang="en-US" dirty="0" err="1"/>
              <a:t>duplikat</a:t>
            </a:r>
            <a:endParaRPr lang="en-US" dirty="0"/>
          </a:p>
          <a:p>
            <a:r>
              <a:rPr lang="en-US" dirty="0"/>
              <a:t>Go-Lang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testing.M</a:t>
            </a:r>
            <a:endParaRPr lang="en-US" dirty="0"/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Main,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Before dan After di unit 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2330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F7BC-49A7-4D0B-8054-120F6F93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testing.M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1F2D-635F-4936-AD7E-8B7B54A1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unit test,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TestMain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</a:t>
            </a:r>
            <a:r>
              <a:rPr lang="en-US" dirty="0" err="1"/>
              <a:t>testing.M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function </a:t>
            </a:r>
            <a:r>
              <a:rPr lang="en-US" dirty="0" err="1"/>
              <a:t>TestMain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Go-Lang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kali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unit test di </a:t>
            </a:r>
            <a:r>
              <a:rPr lang="en-US" dirty="0" err="1"/>
              <a:t>sebuah</a:t>
            </a:r>
            <a:r>
              <a:rPr lang="en-US" dirty="0"/>
              <a:t> package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Before dan After unit test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endParaRPr lang="en-US" dirty="0"/>
          </a:p>
          <a:p>
            <a:r>
              <a:rPr lang="en-US" dirty="0" err="1"/>
              <a:t>Ingat</a:t>
            </a:r>
            <a:r>
              <a:rPr lang="en-US" dirty="0"/>
              <a:t>, function </a:t>
            </a:r>
            <a:r>
              <a:rPr lang="en-US" dirty="0" err="1"/>
              <a:t>TestMain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per Go-Lang package, </a:t>
            </a:r>
            <a:r>
              <a:rPr lang="en-US" dirty="0" err="1"/>
              <a:t>bukan</a:t>
            </a:r>
            <a:r>
              <a:rPr lang="en-US" dirty="0"/>
              <a:t> per </a:t>
            </a:r>
            <a:r>
              <a:rPr lang="en-US" dirty="0" err="1"/>
              <a:t>tiap</a:t>
            </a:r>
            <a:r>
              <a:rPr lang="en-US" dirty="0"/>
              <a:t> function unit 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1924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A089A-72EB-47B6-8156-207D6F4C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</a:t>
            </a:r>
            <a:r>
              <a:rPr lang="en-US" dirty="0" err="1"/>
              <a:t>TestMain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D7DCE-FB22-4979-B754-6FAC5DD5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TestMain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before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Sebelum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Unit Test"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eksekusi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ID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semua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testing </a:t>
            </a:r>
            <a:r>
              <a:rPr lang="en-ID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package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after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"Setelah Unit Test"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9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9B66-BE47-4C8F-8507-9168643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Software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765B-8E2E-43DE-A97F-A161CF59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testing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software engineering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software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0840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Test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37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Test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Go-Lang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function unit test di </a:t>
            </a:r>
            <a:r>
              <a:rPr lang="en-US" dirty="0" err="1"/>
              <a:t>dalam</a:t>
            </a:r>
            <a:r>
              <a:rPr lang="en-US" dirty="0"/>
              <a:t> function unit test</a:t>
            </a:r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aneh</a:t>
            </a:r>
            <a:r>
              <a:rPr lang="en-US" dirty="0"/>
              <a:t> dan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di unit test di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sub test,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Run()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0832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757-E30E-47CC-B8FD-CA0AA14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</a:t>
            </a:r>
            <a:r>
              <a:rPr lang="en-US" dirty="0" err="1"/>
              <a:t>SubTest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6508-06B4-4FF7-AD3C-DBA909B6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TestSubTest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658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Sub Test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test function,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go test –run </a:t>
            </a:r>
            <a:r>
              <a:rPr lang="en-US" dirty="0" err="1"/>
              <a:t>TestNamaFunction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sub test,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go test –run </a:t>
            </a:r>
            <a:r>
              <a:rPr lang="en-US" dirty="0" err="1"/>
              <a:t>TestNamaFunction</a:t>
            </a:r>
            <a:r>
              <a:rPr lang="en-US" dirty="0"/>
              <a:t>/</a:t>
            </a:r>
            <a:r>
              <a:rPr lang="en-US" dirty="0" err="1"/>
              <a:t>NamaSubTest</a:t>
            </a:r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test </a:t>
            </a:r>
            <a:r>
              <a:rPr lang="en-US" dirty="0" err="1"/>
              <a:t>smua</a:t>
            </a:r>
            <a:r>
              <a:rPr lang="en-US" dirty="0"/>
              <a:t> sub test di </a:t>
            </a:r>
            <a:r>
              <a:rPr lang="en-US" dirty="0" err="1"/>
              <a:t>semua</a:t>
            </a:r>
            <a:r>
              <a:rPr lang="en-US" dirty="0"/>
              <a:t> function,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go test –run /</a:t>
            </a:r>
            <a:r>
              <a:rPr lang="en-US" dirty="0" err="1"/>
              <a:t>NamaSubTest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4105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Test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52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Test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sub test</a:t>
            </a:r>
          </a:p>
          <a:p>
            <a:r>
              <a:rPr lang="en-US" dirty="0"/>
              <a:t>Jika </a:t>
            </a:r>
            <a:r>
              <a:rPr lang="en-US" dirty="0" err="1"/>
              <a:t>diperintahkan</a:t>
            </a:r>
            <a:r>
              <a:rPr lang="en-US" dirty="0"/>
              <a:t>,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 test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  <a:p>
            <a:r>
              <a:rPr lang="en-US" dirty="0"/>
              <a:t>Fitur sub test, bias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table test</a:t>
            </a:r>
          </a:p>
          <a:p>
            <a:r>
              <a:rPr lang="en-US" dirty="0"/>
              <a:t>Table test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slice yang </a:t>
            </a:r>
            <a:r>
              <a:rPr lang="en-US" dirty="0" err="1"/>
              <a:t>berisi</a:t>
            </a:r>
            <a:r>
              <a:rPr lang="en-US" dirty="0"/>
              <a:t> parameter dan </a:t>
            </a:r>
            <a:r>
              <a:rPr lang="en-US" dirty="0" err="1"/>
              <a:t>ekspektasi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unit test</a:t>
            </a:r>
          </a:p>
          <a:p>
            <a:r>
              <a:rPr lang="en-US" dirty="0"/>
              <a:t>Lalu slice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iteras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sub 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71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757-E30E-47CC-B8FD-CA0AA14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Table Test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6508-06B4-4FF7-AD3C-DBA909B6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TestHelloWorldTable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tests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name    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en-ID" i="1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request  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expected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en-ID" i="1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   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request:  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expected: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   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"Bryan"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request:  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"Bryan"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expected: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Bryan"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   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request:  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expected: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"Hello Agam"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_, test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tests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(test.name, </a:t>
            </a: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result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test.request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test.expected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result)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39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851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 </a:t>
            </a:r>
            <a:r>
              <a:rPr lang="en-US" dirty="0" err="1"/>
              <a:t>adalah</a:t>
            </a:r>
            <a:r>
              <a:rPr lang="en-US" dirty="0"/>
              <a:t> object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program </a:t>
            </a:r>
            <a:r>
              <a:rPr lang="en-US" dirty="0" err="1"/>
              <a:t>diawal</a:t>
            </a:r>
            <a:endParaRPr lang="en-US" dirty="0"/>
          </a:p>
          <a:p>
            <a:r>
              <a:rPr lang="en-US" dirty="0"/>
              <a:t>Mock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Teknik </a:t>
            </a:r>
            <a:r>
              <a:rPr lang="en-US" dirty="0" err="1"/>
              <a:t>dalam</a:t>
            </a:r>
            <a:r>
              <a:rPr lang="en-US" dirty="0"/>
              <a:t> unit testing,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mock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object yang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testing</a:t>
            </a:r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unit test,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API call </a:t>
            </a:r>
            <a:r>
              <a:rPr lang="en-US" dirty="0" err="1"/>
              <a:t>ke</a:t>
            </a:r>
            <a:r>
              <a:rPr lang="en-US" dirty="0"/>
              <a:t> third party service.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test, </a:t>
            </a:r>
            <a:r>
              <a:rPr lang="en-US" dirty="0" err="1"/>
              <a:t>karena</a:t>
            </a:r>
            <a:r>
              <a:rPr lang="en-US" dirty="0"/>
              <a:t> unit testing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third party service, dan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responsenya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mock object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4456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155D-9397-4DCC-961A-4DA98918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Testify Mock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0DD3-D34D-4A29-92F1-988F9FA6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mock object,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GOO,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testify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assertion</a:t>
            </a:r>
          </a:p>
          <a:p>
            <a:r>
              <a:rPr lang="en-US" dirty="0"/>
              <a:t>Testify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mock object,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mock object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mocking. Jadi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535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FC0E-BA6A-4191-A9B1-C8BF1581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  <a:endParaRPr lang="en-ID" dirty="0"/>
          </a:p>
        </p:txBody>
      </p:sp>
      <p:pic>
        <p:nvPicPr>
          <p:cNvPr id="1026" name="Picture 2" descr="TestPyramid">
            <a:extLst>
              <a:ext uri="{FF2B5EF4-FFF2-40B4-BE49-F238E27FC236}">
                <a16:creationId xmlns:a16="http://schemas.microsoft.com/office/drawing/2014/main" id="{C8468A3F-EF1F-4ADF-BDF8-409769B76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94" y="2108200"/>
            <a:ext cx="702013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78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8F49-62B1-40E7-A59E-46A141B7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1784-9D01-4933-A9A2-E1392326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golang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r>
              <a:rPr lang="en-US" dirty="0"/>
              <a:t>Dimana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layer Service </a:t>
            </a:r>
            <a:r>
              <a:rPr lang="en-US" dirty="0" err="1"/>
              <a:t>sebagai</a:t>
            </a:r>
            <a:r>
              <a:rPr lang="en-US" dirty="0"/>
              <a:t> business logic dan layer Repository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r>
              <a:rPr lang="en-US" dirty="0"/>
              <a:t>Agar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test, </a:t>
            </a:r>
            <a:r>
              <a:rPr lang="en-US" dirty="0" err="1"/>
              <a:t>disarankan</a:t>
            </a:r>
            <a:r>
              <a:rPr lang="en-US" dirty="0"/>
              <a:t> agar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interface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887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757-E30E-47CC-B8FD-CA0AA14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Category Entity</a:t>
            </a:r>
            <a:br>
              <a:rPr lang="en-US" dirty="0"/>
            </a:br>
            <a:r>
              <a:rPr lang="en-US" dirty="0" err="1"/>
              <a:t>category.go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6508-06B4-4FF7-AD3C-DBA909B6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entity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57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AEA-9F7B-480C-897C-43C22A9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Category Repository</a:t>
            </a:r>
            <a:br>
              <a:rPr lang="en-US" dirty="0"/>
            </a:br>
            <a:r>
              <a:rPr lang="en-US" dirty="0" err="1"/>
              <a:t>category_repository.go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DF4A-99DD-40C8-9B12-ED53582C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repository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bryanagamk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-unit-test/entity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CategoryRepository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741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F8C7-A658-48D9-B64A-674E096F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Category Service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19E5-140E-4C52-BE99-43D09F3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service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bryanagamk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-unit-test/entity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bryanagamk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-unit-test/repository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Repository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repository.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CategoryRepository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(service 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category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service.Repository.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category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category,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errors.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"Category Not Found"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category,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nil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3530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9FB-D509-4E27-B95C-6E0DD4B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Category Repository Mock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480C-20BC-4048-A199-4477464F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repository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bryanagamk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-unit-test/entity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github.com/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stretchr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/testify/mock</a:t>
            </a:r>
            <a:r>
              <a:rPr lang="en-ID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CategoryRepositoryMock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Mock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mock.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Mock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CategoryRepositoryMock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arguments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c.Mock.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nil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category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).(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0800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C1B1-ECEA-46F4-912D-98FA9CA4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Category Service Unit Test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62B9-FD47-48FF-912E-37C72744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categoryRepository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repository.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CategoryRepositoryMock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{Mock: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mock.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{}}</a:t>
            </a:r>
          </a:p>
          <a:p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{Repository: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categoryRepository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TestCategoryService_GetNotFound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program mock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categoryRepository.Mock.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category, err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categoryService.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category)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NotNil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err)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952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40AB-E4DD-4F37-8D0A-64F8E904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Category Service Unit Test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52B2-F157-44E0-A15D-132700DE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TestCategoryService_GetFound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category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entity.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 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Name: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"Laptop"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categoryRepository.Mock.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(category)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result, err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categoryService.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err)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NotNil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result)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category.Id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result.Id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category.Name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result.Name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7035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4883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unit test, Go-Lang testing package juga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benchmark </a:t>
            </a:r>
          </a:p>
          <a:p>
            <a:r>
              <a:rPr lang="en-US" dirty="0"/>
              <a:t>Benchmark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/>
              <a:t>Benchmark di Go-Lang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dan </a:t>
            </a:r>
            <a:r>
              <a:rPr lang="en-US" dirty="0" err="1"/>
              <a:t>lamany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oleh </a:t>
            </a:r>
            <a:r>
              <a:rPr lang="en-US" dirty="0" err="1"/>
              <a:t>testing.B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testing package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7651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9641-9FDA-4CC9-9DDD-D290C375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testing.B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A91C-63C5-4EB1-A609-D1914CCB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testing.B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struct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benchmark</a:t>
            </a:r>
          </a:p>
          <a:p>
            <a:r>
              <a:rPr lang="en-US" dirty="0" err="1"/>
              <a:t>testing.B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testing.T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function Fail(), </a:t>
            </a:r>
            <a:r>
              <a:rPr lang="en-US" dirty="0" err="1"/>
              <a:t>FailNow</a:t>
            </a:r>
            <a:r>
              <a:rPr lang="en-US" dirty="0"/>
              <a:t>(), Error(), Fatal()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attribute dan function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benchmark</a:t>
            </a:r>
          </a:p>
          <a:p>
            <a:r>
              <a:rPr lang="en-US" dirty="0"/>
              <a:t>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attribute N,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total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benchmark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70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F9D5-2197-4B98-9ED9-AA4E13A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High Level Architecture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0503-D72C-4722-AC23-7FF0B745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03" y="2108200"/>
            <a:ext cx="504512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740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7DC9-6534-436D-B629-46D6FC62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Benchmark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AD4B-B254-4084-803D-BF5405D4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benchmark di Go-Lang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</a:p>
          <a:p>
            <a:r>
              <a:rPr lang="en-US" dirty="0"/>
              <a:t>Kita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N attribute</a:t>
            </a:r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dan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benchmarknya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6522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9E4-313C-4D01-A084-A77B1291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28F-80D4-416A-997D-F10E872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unit test, </a:t>
            </a:r>
            <a:r>
              <a:rPr lang="en-US" dirty="0" err="1"/>
              <a:t>untuk</a:t>
            </a:r>
            <a:r>
              <a:rPr lang="en-US" dirty="0"/>
              <a:t> benchmark di Go-Lang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functionnya</a:t>
            </a:r>
            <a:r>
              <a:rPr lang="en-ID" dirty="0"/>
              <a:t>,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Benchmark, missal </a:t>
            </a:r>
            <a:r>
              <a:rPr lang="en-ID" dirty="0" err="1"/>
              <a:t>BenchmarkHelloWorld</a:t>
            </a:r>
            <a:endParaRPr lang="en-ID" dirty="0"/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parameter (b *</a:t>
            </a:r>
            <a:r>
              <a:rPr lang="en-ID" dirty="0" err="1"/>
              <a:t>testing.B</a:t>
            </a:r>
            <a:r>
              <a:rPr lang="en-ID" dirty="0"/>
              <a:t>)</a:t>
            </a:r>
          </a:p>
          <a:p>
            <a:r>
              <a:rPr lang="en-ID" dirty="0"/>
              <a:t>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return value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file,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unit test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_test, </a:t>
            </a:r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hello_world_test.go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1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757-E30E-47CC-B8FD-CA0AA14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Benchmark function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6508-06B4-4FF7-AD3C-DBA909B6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BenchmarkHelloWorld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98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9E4-313C-4D01-A084-A77B1291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Benchmark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28F-80D4-416A-997D-F10E872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benchmark di module: go test –v –bench=.</a:t>
            </a:r>
          </a:p>
          <a:p>
            <a:r>
              <a:rPr lang="en-US" dirty="0" err="1"/>
              <a:t>Menjalankan</a:t>
            </a:r>
            <a:r>
              <a:rPr lang="en-US" dirty="0"/>
              <a:t> benchmark </a:t>
            </a:r>
            <a:r>
              <a:rPr lang="en-US" dirty="0" err="1"/>
              <a:t>tanpa</a:t>
            </a:r>
            <a:r>
              <a:rPr lang="en-US" dirty="0"/>
              <a:t> unit test: go test –v –run=</a:t>
            </a:r>
            <a:r>
              <a:rPr lang="en-US" dirty="0" err="1"/>
              <a:t>NotMathUnitTest</a:t>
            </a:r>
            <a:r>
              <a:rPr lang="en-US" dirty="0"/>
              <a:t> –bench=.</a:t>
            </a:r>
          </a:p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benchmark </a:t>
            </a:r>
            <a:r>
              <a:rPr lang="en-US" dirty="0" err="1"/>
              <a:t>tanpa</a:t>
            </a:r>
            <a:r>
              <a:rPr lang="en-US" dirty="0"/>
              <a:t> unit test: go test –v –run=</a:t>
            </a:r>
            <a:r>
              <a:rPr lang="en-US" dirty="0" err="1"/>
              <a:t>NotMathUnitTest</a:t>
            </a:r>
            <a:r>
              <a:rPr lang="en-US" dirty="0"/>
              <a:t> –bench=</a:t>
            </a:r>
            <a:r>
              <a:rPr lang="en-US" dirty="0" err="1"/>
              <a:t>BenchmarkTest</a:t>
            </a:r>
            <a:endParaRPr lang="en-US" dirty="0"/>
          </a:p>
          <a:p>
            <a:r>
              <a:rPr lang="en-US" dirty="0" err="1"/>
              <a:t>Menjalankan</a:t>
            </a:r>
            <a:r>
              <a:rPr lang="en-US" dirty="0"/>
              <a:t> benchmark di root module dan </a:t>
            </a:r>
            <a:r>
              <a:rPr lang="en-US" dirty="0" err="1"/>
              <a:t>semua</a:t>
            </a:r>
            <a:r>
              <a:rPr lang="en-US" dirty="0"/>
              <a:t> module </a:t>
            </a:r>
            <a:r>
              <a:rPr lang="en-US" dirty="0" err="1"/>
              <a:t>dijalankan</a:t>
            </a:r>
            <a:r>
              <a:rPr lang="en-US" dirty="0"/>
              <a:t>: go test –v –bench=./..</a:t>
            </a:r>
          </a:p>
        </p:txBody>
      </p:sp>
    </p:spTree>
    <p:extLst>
      <p:ext uri="{BB962C8B-B14F-4D97-AF65-F5344CB8AC3E}">
        <p14:creationId xmlns:p14="http://schemas.microsoft.com/office/powerpoint/2010/main" val="1580788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9E4-313C-4D01-A084-A77B1291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Benchmark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28F-80D4-416A-997D-F10E872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testing.T</a:t>
            </a:r>
            <a:r>
              <a:rPr lang="en-US" dirty="0"/>
              <a:t>, di </a:t>
            </a:r>
            <a:r>
              <a:rPr lang="en-US" dirty="0" err="1"/>
              <a:t>testing.B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sub benchmark </a:t>
            </a:r>
            <a:r>
              <a:rPr lang="en-US" dirty="0" err="1"/>
              <a:t>menggunakan</a:t>
            </a:r>
            <a:r>
              <a:rPr lang="en-US" dirty="0"/>
              <a:t> function Run()</a:t>
            </a:r>
          </a:p>
        </p:txBody>
      </p:sp>
    </p:spTree>
    <p:extLst>
      <p:ext uri="{BB962C8B-B14F-4D97-AF65-F5344CB8AC3E}">
        <p14:creationId xmlns:p14="http://schemas.microsoft.com/office/powerpoint/2010/main" val="1678538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FD2-9F4C-48B6-A517-58650E57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Sub Benchmark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E782-71B4-41A1-92A1-9964BAE5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D" sz="1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BenchmarkHelloWorldSub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sz="1600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D" sz="1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sz="1600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b.N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endParaRPr lang="en-ID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D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D" sz="1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Kottama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sz="1600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b.N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Kottama</a:t>
            </a:r>
            <a:r>
              <a:rPr lang="en-ID" sz="1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037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9E4-313C-4D01-A084-A77B1291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Sub Benchmark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28F-80D4-416A-997D-F10E872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sub benchmark: go test –v –bench=</a:t>
            </a:r>
            <a:r>
              <a:rPr lang="en-US" dirty="0" err="1"/>
              <a:t>BenchmarkNama</a:t>
            </a:r>
            <a:r>
              <a:rPr lang="en-US" dirty="0"/>
              <a:t>/</a:t>
            </a:r>
            <a:r>
              <a:rPr lang="en-US" dirty="0" err="1"/>
              <a:t>NamaSub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84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A09CF-B5CD-4EDA-A581-8095851DAE2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52F8E-22C8-48BE-AEC3-F0E4952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Benchmark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84B7-DD9F-4EE8-AFA1-ED24AD96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2989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33881-5425-480E-99CA-7E0E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Benchmark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82EA-FD34-46F7-9133-5CD13FA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seperti</a:t>
            </a:r>
            <a:r>
              <a:rPr lang="en-US" dirty="0"/>
              <a:t> di unit test, Go-Lang developer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table benchmark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performance test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data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benchmark function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68247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757-E30E-47CC-B8FD-CA0AA14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Table Test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6508-06B4-4FF7-AD3C-DBA909B6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BenchmarkTable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persons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name </a:t>
            </a:r>
            <a:r>
              <a:rPr lang="en-ID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"Bro"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"Bryan"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Kottama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"Candra </a:t>
            </a:r>
            <a:r>
              <a:rPr lang="en-ID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Gupta"</a:t>
            </a:r>
            <a:r>
              <a:rPr lang="en-ID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D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ID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_, person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persons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D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(person.name, </a:t>
            </a:r>
            <a:r>
              <a:rPr lang="en-ID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testing.</a:t>
            </a:r>
            <a:r>
              <a:rPr lang="en-ID" b="0" i="1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(person.name)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8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E08-406F-49D0-B198-3F8CAC25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Test/End to End Test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A271F-BE96-4FBB-9B1D-5915505E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27" y="2108200"/>
            <a:ext cx="5508671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5BE-F719-4FDD-908A-59A3088D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Test/Integration Test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EB598-7E36-4CCC-8086-B61D3184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495" y="2108200"/>
            <a:ext cx="539533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9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735-6A4D-4AA6-983F-0115B848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	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B9184D-3C0E-4702-83AD-C7DB4FB6A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174" y="2108200"/>
            <a:ext cx="420397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07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4039</Words>
  <Application>Microsoft Office PowerPoint</Application>
  <PresentationFormat>Widescreen</PresentationFormat>
  <Paragraphs>350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Bookman Old Style</vt:lpstr>
      <vt:lpstr>Calibri</vt:lpstr>
      <vt:lpstr>Consolas</vt:lpstr>
      <vt:lpstr>Franklin Gothic Book</vt:lpstr>
      <vt:lpstr>Wingdings</vt:lpstr>
      <vt:lpstr>1_RetrospectVTI</vt:lpstr>
      <vt:lpstr>Go-lang Unit Test</vt:lpstr>
      <vt:lpstr>Overview</vt:lpstr>
      <vt:lpstr>Pengenalan Software Testing</vt:lpstr>
      <vt:lpstr>Pengenalan Software Testing</vt:lpstr>
      <vt:lpstr>Test Pyramid</vt:lpstr>
      <vt:lpstr>Contoh High Level Architecture Aplikasi</vt:lpstr>
      <vt:lpstr>UI Test/End to End Test</vt:lpstr>
      <vt:lpstr>Service Test/Integration Test</vt:lpstr>
      <vt:lpstr>Unit Test </vt:lpstr>
      <vt:lpstr>Unit Test</vt:lpstr>
      <vt:lpstr>Testing Package</vt:lpstr>
      <vt:lpstr>Testing Package</vt:lpstr>
      <vt:lpstr>testing.T</vt:lpstr>
      <vt:lpstr>testing.M</vt:lpstr>
      <vt:lpstr>testing.B </vt:lpstr>
      <vt:lpstr>Kode: Hello World Function hello_world.go</vt:lpstr>
      <vt:lpstr>Aturan File Test</vt:lpstr>
      <vt:lpstr>Aturan function unit test</vt:lpstr>
      <vt:lpstr>Kode: Hello world unit test hello_world_test.go</vt:lpstr>
      <vt:lpstr>Menjalankan Unit Test</vt:lpstr>
      <vt:lpstr>Menjalankan semua unit test</vt:lpstr>
      <vt:lpstr>Menggagalkan Unit Test</vt:lpstr>
      <vt:lpstr>t.Fail() dan t.FailNow()</vt:lpstr>
      <vt:lpstr>t.Error(args..) dan t.Fatal(args..)</vt:lpstr>
      <vt:lpstr>Kode: Error</vt:lpstr>
      <vt:lpstr>Kode: Fatal</vt:lpstr>
      <vt:lpstr>Assertion</vt:lpstr>
      <vt:lpstr>Assertion</vt:lpstr>
      <vt:lpstr>Testify</vt:lpstr>
      <vt:lpstr>Kode: Assertion</vt:lpstr>
      <vt:lpstr>Assert vs Require</vt:lpstr>
      <vt:lpstr>Kode: Require</vt:lpstr>
      <vt:lpstr>Skip Test</vt:lpstr>
      <vt:lpstr>Skip Test</vt:lpstr>
      <vt:lpstr>Kode: Test Skip</vt:lpstr>
      <vt:lpstr>Before and After Test</vt:lpstr>
      <vt:lpstr>Before and After Test</vt:lpstr>
      <vt:lpstr>testing.M</vt:lpstr>
      <vt:lpstr>Kode: TestMain</vt:lpstr>
      <vt:lpstr>Sub Test</vt:lpstr>
      <vt:lpstr>Sub Test</vt:lpstr>
      <vt:lpstr>Kode: SubTest</vt:lpstr>
      <vt:lpstr>Menjalan Hanya Sub Test</vt:lpstr>
      <vt:lpstr>Table Test</vt:lpstr>
      <vt:lpstr>Table Test</vt:lpstr>
      <vt:lpstr>Kode: Table Test</vt:lpstr>
      <vt:lpstr>Mock</vt:lpstr>
      <vt:lpstr>Mock</vt:lpstr>
      <vt:lpstr>Testify Mock</vt:lpstr>
      <vt:lpstr>Aplikasi Query ke Database</vt:lpstr>
      <vt:lpstr>Kode: Category Entity category.go</vt:lpstr>
      <vt:lpstr>Kode: Category Repository category_repository.go</vt:lpstr>
      <vt:lpstr>Kode: Category Service</vt:lpstr>
      <vt:lpstr>Kode : Category Repository Mock</vt:lpstr>
      <vt:lpstr>Kode: Category Service Unit Test 1</vt:lpstr>
      <vt:lpstr>Kode: Category Service Unit Test 2</vt:lpstr>
      <vt:lpstr>Benchmark</vt:lpstr>
      <vt:lpstr>Benchmark</vt:lpstr>
      <vt:lpstr>testing.B</vt:lpstr>
      <vt:lpstr>Cara kerja Benchmark</vt:lpstr>
      <vt:lpstr>Benchmark function</vt:lpstr>
      <vt:lpstr>Kode: Benchmark function</vt:lpstr>
      <vt:lpstr>Menjalankan Benchmark</vt:lpstr>
      <vt:lpstr>Sub Benchmark</vt:lpstr>
      <vt:lpstr>Kode: Sub Benchmark</vt:lpstr>
      <vt:lpstr>Menjalankan Sub Benchmark</vt:lpstr>
      <vt:lpstr>Table Benchmark</vt:lpstr>
      <vt:lpstr>Table Benchmark</vt:lpstr>
      <vt:lpstr>Kode: Table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2021-10-12T01:36:57Z</dcterms:created>
  <dcterms:modified xsi:type="dcterms:W3CDTF">2021-10-12T15:52:16Z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