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5689" r:id="rId3"/>
    <p:sldId id="5690" r:id="rId4"/>
    <p:sldId id="305" r:id="rId5"/>
    <p:sldId id="5691" r:id="rId6"/>
    <p:sldId id="5692" r:id="rId7"/>
    <p:sldId id="5693" r:id="rId8"/>
    <p:sldId id="5694" r:id="rId9"/>
    <p:sldId id="5697" r:id="rId10"/>
    <p:sldId id="5695" r:id="rId11"/>
    <p:sldId id="5698" r:id="rId12"/>
    <p:sldId id="5700" r:id="rId13"/>
    <p:sldId id="5702" r:id="rId14"/>
    <p:sldId id="5696" r:id="rId15"/>
    <p:sldId id="5701" r:id="rId16"/>
    <p:sldId id="5703" r:id="rId17"/>
    <p:sldId id="5704" r:id="rId18"/>
    <p:sldId id="5706" r:id="rId19"/>
    <p:sldId id="5705" r:id="rId20"/>
    <p:sldId id="5707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Figtree Black" panose="020B0604020202020204" charset="0"/>
      <p:bold r:id="rId28"/>
      <p:boldItalic r:id="rId29"/>
    </p:embeddedFont>
    <p:embeddedFont>
      <p:font typeface="Hanken Grotesk" panose="020B0604020202020204" charset="0"/>
      <p:regular r:id="rId30"/>
      <p:bold r:id="rId31"/>
      <p:italic r:id="rId32"/>
      <p:boldItalic r:id="rId33"/>
    </p:embeddedFont>
    <p:embeddedFont>
      <p:font typeface="Hanken Grotesk Ligh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apa" id="{81B52A22-9734-46C0-A6B4-4A49002B9411}">
          <p14:sldIdLst>
            <p14:sldId id="256"/>
          </p14:sldIdLst>
        </p14:section>
        <p14:section name="Sumário" id="{39C186F7-A731-4843-B025-8DA2B6AFA785}">
          <p14:sldIdLst/>
        </p14:section>
        <p14:section name="Introdução" id="{1F89720C-6FBF-41C6-8C12-4BF519E1A22F}">
          <p14:sldIdLst>
            <p14:sldId id="5689"/>
            <p14:sldId id="5690"/>
            <p14:sldId id="305"/>
            <p14:sldId id="5691"/>
            <p14:sldId id="5692"/>
            <p14:sldId id="5693"/>
            <p14:sldId id="5694"/>
            <p14:sldId id="5697"/>
            <p14:sldId id="5695"/>
            <p14:sldId id="5698"/>
            <p14:sldId id="5700"/>
            <p14:sldId id="5702"/>
            <p14:sldId id="5696"/>
            <p14:sldId id="5701"/>
            <p14:sldId id="5703"/>
            <p14:sldId id="5704"/>
            <p14:sldId id="5706"/>
            <p14:sldId id="5705"/>
            <p14:sldId id="57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FB537B-568A-66EC-A603-7750B422582E}" name="Igor Ulisses" initials="IU" userId="6bd3f4aaa74aef83" providerId="Windows Live"/>
  <p188:author id="{76D3E688-0CEA-2718-C646-18551A315781}" name="Bryan Ambrósio" initials="BA" userId="bac3ce988988bab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F316D7-5465-44B2-9E6E-5C76A69C05BE}">
  <a:tblStyle styleId="{16F316D7-5465-44B2-9E6E-5C76A69C05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2" autoAdjust="0"/>
    <p:restoredTop sz="87103" autoAdjust="0"/>
  </p:normalViewPr>
  <p:slideViewPr>
    <p:cSldViewPr snapToGrid="0">
      <p:cViewPr varScale="1">
        <p:scale>
          <a:sx n="186" d="100"/>
          <a:sy n="186" d="100"/>
        </p:scale>
        <p:origin x="684" y="-912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Ambrósio" userId="bac3ce988988babc" providerId="LiveId" clId="{46BF121E-DD14-4DA1-A63B-A346229A7875}"/>
    <pc:docChg chg="undo custSel addSld delSld modSld delMainMaster addSection delSection modSection">
      <pc:chgData name="Bryan Ambrósio" userId="bac3ce988988babc" providerId="LiveId" clId="{46BF121E-DD14-4DA1-A63B-A346229A7875}" dt="2025-08-21T16:59:15.418" v="3671" actId="17851"/>
      <pc:docMkLst>
        <pc:docMk/>
      </pc:docMkLst>
      <pc:sldChg chg="addSp delSp modSp mod">
        <pc:chgData name="Bryan Ambrósio" userId="bac3ce988988babc" providerId="LiveId" clId="{46BF121E-DD14-4DA1-A63B-A346229A7875}" dt="2025-08-21T16:15:42.881" v="3646" actId="1036"/>
        <pc:sldMkLst>
          <pc:docMk/>
          <pc:sldMk cId="0" sldId="256"/>
        </pc:sldMkLst>
        <pc:spChg chg="mod">
          <ac:chgData name="Bryan Ambrósio" userId="bac3ce988988babc" providerId="LiveId" clId="{46BF121E-DD14-4DA1-A63B-A346229A7875}" dt="2025-08-21T16:15:42.881" v="3646" actId="1036"/>
          <ac:spMkLst>
            <pc:docMk/>
            <pc:sldMk cId="0" sldId="256"/>
            <ac:spMk id="289" creationId="{00000000-0000-0000-0000-000000000000}"/>
          </ac:spMkLst>
        </pc:spChg>
        <pc:spChg chg="mod">
          <ac:chgData name="Bryan Ambrósio" userId="bac3ce988988babc" providerId="LiveId" clId="{46BF121E-DD14-4DA1-A63B-A346229A7875}" dt="2025-08-20T17:29:47.898" v="70" actId="1036"/>
          <ac:spMkLst>
            <pc:docMk/>
            <pc:sldMk cId="0" sldId="256"/>
            <ac:spMk id="290" creationId="{00000000-0000-0000-0000-000000000000}"/>
          </ac:spMkLst>
        </pc:spChg>
        <pc:picChg chg="add mod">
          <ac:chgData name="Bryan Ambrósio" userId="bac3ce988988babc" providerId="LiveId" clId="{46BF121E-DD14-4DA1-A63B-A346229A7875}" dt="2025-08-20T17:29:57.756" v="102" actId="1035"/>
          <ac:picMkLst>
            <pc:docMk/>
            <pc:sldMk cId="0" sldId="256"/>
            <ac:picMk id="3" creationId="{E0EBF153-00D6-1BB5-0132-887E4C2AB89A}"/>
          </ac:picMkLst>
        </pc:picChg>
        <pc:picChg chg="del">
          <ac:chgData name="Bryan Ambrósio" userId="bac3ce988988babc" providerId="LiveId" clId="{46BF121E-DD14-4DA1-A63B-A346229A7875}" dt="2025-08-20T17:27:50.567" v="14" actId="478"/>
          <ac:picMkLst>
            <pc:docMk/>
            <pc:sldMk cId="0" sldId="256"/>
            <ac:picMk id="5" creationId="{7DF78B7D-0BDB-4110-E109-22271DBD0A8F}"/>
          </ac:picMkLst>
        </pc:picChg>
        <pc:picChg chg="del">
          <ac:chgData name="Bryan Ambrósio" userId="bac3ce988988babc" providerId="LiveId" clId="{46BF121E-DD14-4DA1-A63B-A346229A7875}" dt="2025-08-20T17:27:50.352" v="13" actId="478"/>
          <ac:picMkLst>
            <pc:docMk/>
            <pc:sldMk cId="0" sldId="256"/>
            <ac:picMk id="1026" creationId="{FB7BE057-9A84-EA26-EFED-9E7BDD6388CE}"/>
          </ac:picMkLst>
        </pc:picChg>
      </pc:sldChg>
      <pc:sldChg chg="del">
        <pc:chgData name="Bryan Ambrósio" userId="bac3ce988988babc" providerId="LiveId" clId="{46BF121E-DD14-4DA1-A63B-A346229A7875}" dt="2025-08-20T18:15:49.079" v="724" actId="47"/>
        <pc:sldMkLst>
          <pc:docMk/>
          <pc:sldMk cId="0" sldId="257"/>
        </pc:sldMkLst>
      </pc:sldChg>
      <pc:sldChg chg="modSp del mod">
        <pc:chgData name="Bryan Ambrósio" userId="bac3ce988988babc" providerId="LiveId" clId="{46BF121E-DD14-4DA1-A63B-A346229A7875}" dt="2025-08-21T16:44:34.511" v="3667" actId="47"/>
        <pc:sldMkLst>
          <pc:docMk/>
          <pc:sldMk cId="0" sldId="258"/>
        </pc:sldMkLst>
        <pc:spChg chg="mod">
          <ac:chgData name="Bryan Ambrósio" userId="bac3ce988988babc" providerId="LiveId" clId="{46BF121E-DD14-4DA1-A63B-A346229A7875}" dt="2025-08-20T17:35:46.006" v="139" actId="20577"/>
          <ac:spMkLst>
            <pc:docMk/>
            <pc:sldMk cId="0" sldId="258"/>
            <ac:spMk id="319" creationId="{00000000-0000-0000-0000-000000000000}"/>
          </ac:spMkLst>
        </pc:spChg>
        <pc:spChg chg="mod">
          <ac:chgData name="Bryan Ambrósio" userId="bac3ce988988babc" providerId="LiveId" clId="{46BF121E-DD14-4DA1-A63B-A346229A7875}" dt="2025-08-20T17:32:24.369" v="117" actId="14100"/>
          <ac:spMkLst>
            <pc:docMk/>
            <pc:sldMk cId="0" sldId="258"/>
            <ac:spMk id="320" creationId="{00000000-0000-0000-0000-000000000000}"/>
          </ac:spMkLst>
        </pc:spChg>
        <pc:spChg chg="mod">
          <ac:chgData name="Bryan Ambrósio" userId="bac3ce988988babc" providerId="LiveId" clId="{46BF121E-DD14-4DA1-A63B-A346229A7875}" dt="2025-08-20T17:32:28.913" v="118" actId="14100"/>
          <ac:spMkLst>
            <pc:docMk/>
            <pc:sldMk cId="0" sldId="258"/>
            <ac:spMk id="321" creationId="{00000000-0000-0000-0000-000000000000}"/>
          </ac:spMkLst>
        </pc:spChg>
        <pc:spChg chg="mod">
          <ac:chgData name="Bryan Ambrósio" userId="bac3ce988988babc" providerId="LiveId" clId="{46BF121E-DD14-4DA1-A63B-A346229A7875}" dt="2025-08-20T17:31:31.010" v="111" actId="14100"/>
          <ac:spMkLst>
            <pc:docMk/>
            <pc:sldMk cId="0" sldId="258"/>
            <ac:spMk id="322" creationId="{00000000-0000-0000-0000-000000000000}"/>
          </ac:spMkLst>
        </pc:spChg>
        <pc:spChg chg="mod">
          <ac:chgData name="Bryan Ambrósio" userId="bac3ce988988babc" providerId="LiveId" clId="{46BF121E-DD14-4DA1-A63B-A346229A7875}" dt="2025-08-20T17:32:32.104" v="119" actId="14100"/>
          <ac:spMkLst>
            <pc:docMk/>
            <pc:sldMk cId="0" sldId="258"/>
            <ac:spMk id="323" creationId="{00000000-0000-0000-0000-000000000000}"/>
          </ac:spMkLst>
        </pc:spChg>
        <pc:spChg chg="mod">
          <ac:chgData name="Bryan Ambrósio" userId="bac3ce988988babc" providerId="LiveId" clId="{46BF121E-DD14-4DA1-A63B-A346229A7875}" dt="2025-08-20T17:31:27.318" v="110" actId="14100"/>
          <ac:spMkLst>
            <pc:docMk/>
            <pc:sldMk cId="0" sldId="258"/>
            <ac:spMk id="324" creationId="{00000000-0000-0000-0000-000000000000}"/>
          </ac:spMkLst>
        </pc:spChg>
      </pc:sldChg>
      <pc:sldChg chg="del">
        <pc:chgData name="Bryan Ambrósio" userId="bac3ce988988babc" providerId="LiveId" clId="{46BF121E-DD14-4DA1-A63B-A346229A7875}" dt="2025-08-20T17:33:09.336" v="121" actId="47"/>
        <pc:sldMkLst>
          <pc:docMk/>
          <pc:sldMk cId="0" sldId="259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60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61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62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63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64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65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66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67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68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69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70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71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72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73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74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75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76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77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78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79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80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81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82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83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84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85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86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87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88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89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90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91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92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93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94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95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96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97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98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299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300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301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302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303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0" sldId="304"/>
        </pc:sldMkLst>
      </pc:sldChg>
      <pc:sldChg chg="addSp delSp modSp mod modNotesTx">
        <pc:chgData name="Bryan Ambrósio" userId="bac3ce988988babc" providerId="LiveId" clId="{46BF121E-DD14-4DA1-A63B-A346229A7875}" dt="2025-08-21T16:18:42.173" v="3666" actId="14100"/>
        <pc:sldMkLst>
          <pc:docMk/>
          <pc:sldMk cId="765050058" sldId="305"/>
        </pc:sldMkLst>
        <pc:spChg chg="add mod">
          <ac:chgData name="Bryan Ambrósio" userId="bac3ce988988babc" providerId="LiveId" clId="{46BF121E-DD14-4DA1-A63B-A346229A7875}" dt="2025-08-21T13:32:56.814" v="2118" actId="1037"/>
          <ac:spMkLst>
            <pc:docMk/>
            <pc:sldMk cId="765050058" sldId="305"/>
            <ac:spMk id="2" creationId="{41FA4BDA-85B7-3A9B-8868-E7410C5D7B00}"/>
          </ac:spMkLst>
        </pc:spChg>
        <pc:spChg chg="add">
          <ac:chgData name="Bryan Ambrósio" userId="bac3ce988988babc" providerId="LiveId" clId="{46BF121E-DD14-4DA1-A63B-A346229A7875}" dt="2025-08-20T18:02:30.036" v="555"/>
          <ac:spMkLst>
            <pc:docMk/>
            <pc:sldMk cId="765050058" sldId="305"/>
            <ac:spMk id="2" creationId="{57EFE6BB-007D-C1A0-FBFA-9AFCB45A7D02}"/>
          </ac:spMkLst>
        </pc:spChg>
        <pc:spChg chg="add">
          <ac:chgData name="Bryan Ambrósio" userId="bac3ce988988babc" providerId="LiveId" clId="{46BF121E-DD14-4DA1-A63B-A346229A7875}" dt="2025-08-20T18:02:43.938" v="561"/>
          <ac:spMkLst>
            <pc:docMk/>
            <pc:sldMk cId="765050058" sldId="305"/>
            <ac:spMk id="3" creationId="{4C4B892C-A78C-6C62-5E3B-D2906CD72421}"/>
          </ac:spMkLst>
        </pc:spChg>
        <pc:spChg chg="add mod">
          <ac:chgData name="Bryan Ambrósio" userId="bac3ce988988babc" providerId="LiveId" clId="{46BF121E-DD14-4DA1-A63B-A346229A7875}" dt="2025-08-21T13:33:05.006" v="2121" actId="14100"/>
          <ac:spMkLst>
            <pc:docMk/>
            <pc:sldMk cId="765050058" sldId="305"/>
            <ac:spMk id="3" creationId="{62EB146F-8CB5-9B77-37BB-0AC4DEB7FAE0}"/>
          </ac:spMkLst>
        </pc:spChg>
        <pc:spChg chg="add mod">
          <ac:chgData name="Bryan Ambrósio" userId="bac3ce988988babc" providerId="LiveId" clId="{46BF121E-DD14-4DA1-A63B-A346229A7875}" dt="2025-08-20T18:14:21.767" v="706" actId="1076"/>
          <ac:spMkLst>
            <pc:docMk/>
            <pc:sldMk cId="765050058" sldId="305"/>
            <ac:spMk id="4" creationId="{9EE2EAE2-96E6-9420-8448-7186DA9FCF08}"/>
          </ac:spMkLst>
        </pc:spChg>
        <pc:spChg chg="add mod">
          <ac:chgData name="Bryan Ambrósio" userId="bac3ce988988babc" providerId="LiveId" clId="{46BF121E-DD14-4DA1-A63B-A346229A7875}" dt="2025-08-21T13:35:03.653" v="2194" actId="1035"/>
          <ac:spMkLst>
            <pc:docMk/>
            <pc:sldMk cId="765050058" sldId="305"/>
            <ac:spMk id="5" creationId="{152E8234-8780-4C0A-A3F3-08D6208CA733}"/>
          </ac:spMkLst>
        </pc:spChg>
        <pc:spChg chg="add mod">
          <ac:chgData name="Bryan Ambrósio" userId="bac3ce988988babc" providerId="LiveId" clId="{46BF121E-DD14-4DA1-A63B-A346229A7875}" dt="2025-08-21T13:33:48.292" v="2138" actId="1035"/>
          <ac:spMkLst>
            <pc:docMk/>
            <pc:sldMk cId="765050058" sldId="305"/>
            <ac:spMk id="6" creationId="{15589022-F312-349E-AF26-E62593050B96}"/>
          </ac:spMkLst>
        </pc:spChg>
        <pc:spChg chg="add mod">
          <ac:chgData name="Bryan Ambrósio" userId="bac3ce988988babc" providerId="LiveId" clId="{46BF121E-DD14-4DA1-A63B-A346229A7875}" dt="2025-08-21T13:33:46.142" v="2137" actId="1035"/>
          <ac:spMkLst>
            <pc:docMk/>
            <pc:sldMk cId="765050058" sldId="305"/>
            <ac:spMk id="8" creationId="{219C6704-AEE9-24F5-B654-A4B2D039234C}"/>
          </ac:spMkLst>
        </pc:spChg>
        <pc:spChg chg="add mod">
          <ac:chgData name="Bryan Ambrósio" userId="bac3ce988988babc" providerId="LiveId" clId="{46BF121E-DD14-4DA1-A63B-A346229A7875}" dt="2025-08-21T13:34:00.182" v="2141" actId="14100"/>
          <ac:spMkLst>
            <pc:docMk/>
            <pc:sldMk cId="765050058" sldId="305"/>
            <ac:spMk id="9" creationId="{008714D8-7E81-8AE5-9404-3CCDAF88BB9B}"/>
          </ac:spMkLst>
        </pc:spChg>
        <pc:spChg chg="add mod">
          <ac:chgData name="Bryan Ambrósio" userId="bac3ce988988babc" providerId="LiveId" clId="{46BF121E-DD14-4DA1-A63B-A346229A7875}" dt="2025-08-21T13:34:19.685" v="2154" actId="14100"/>
          <ac:spMkLst>
            <pc:docMk/>
            <pc:sldMk cId="765050058" sldId="305"/>
            <ac:spMk id="10" creationId="{E613AF32-5B30-3DDD-45ED-7564292AAAD0}"/>
          </ac:spMkLst>
        </pc:spChg>
        <pc:spChg chg="add mod">
          <ac:chgData name="Bryan Ambrósio" userId="bac3ce988988babc" providerId="LiveId" clId="{46BF121E-DD14-4DA1-A63B-A346229A7875}" dt="2025-08-21T13:34:35.885" v="2161" actId="14100"/>
          <ac:spMkLst>
            <pc:docMk/>
            <pc:sldMk cId="765050058" sldId="305"/>
            <ac:spMk id="11" creationId="{F68D3EFF-837A-214F-B3CA-9807A3B66F29}"/>
          </ac:spMkLst>
        </pc:spChg>
        <pc:spChg chg="add mod">
          <ac:chgData name="Bryan Ambrósio" userId="bac3ce988988babc" providerId="LiveId" clId="{46BF121E-DD14-4DA1-A63B-A346229A7875}" dt="2025-08-21T16:18:42.173" v="3666" actId="14100"/>
          <ac:spMkLst>
            <pc:docMk/>
            <pc:sldMk cId="765050058" sldId="305"/>
            <ac:spMk id="14" creationId="{40D3DA23-E4AA-85B1-E1DB-38A3ED2568D9}"/>
          </ac:spMkLst>
        </pc:spChg>
        <pc:spChg chg="add mod">
          <ac:chgData name="Bryan Ambrósio" userId="bac3ce988988babc" providerId="LiveId" clId="{46BF121E-DD14-4DA1-A63B-A346229A7875}" dt="2025-08-21T13:34:53.636" v="2177" actId="1038"/>
          <ac:spMkLst>
            <pc:docMk/>
            <pc:sldMk cId="765050058" sldId="305"/>
            <ac:spMk id="18" creationId="{9785D164-79CA-328C-F007-9F83BB9732F4}"/>
          </ac:spMkLst>
        </pc:spChg>
        <pc:spChg chg="add mod">
          <ac:chgData name="Bryan Ambrósio" userId="bac3ce988988babc" providerId="LiveId" clId="{46BF121E-DD14-4DA1-A63B-A346229A7875}" dt="2025-08-21T13:34:59.326" v="2184" actId="1037"/>
          <ac:spMkLst>
            <pc:docMk/>
            <pc:sldMk cId="765050058" sldId="305"/>
            <ac:spMk id="19" creationId="{95659F82-6644-D7EB-B086-1D3077378453}"/>
          </ac:spMkLst>
        </pc:spChg>
        <pc:spChg chg="add mod">
          <ac:chgData name="Bryan Ambrósio" userId="bac3ce988988babc" providerId="LiveId" clId="{46BF121E-DD14-4DA1-A63B-A346229A7875}" dt="2025-08-21T13:34:55.793" v="2179" actId="1035"/>
          <ac:spMkLst>
            <pc:docMk/>
            <pc:sldMk cId="765050058" sldId="305"/>
            <ac:spMk id="585" creationId="{1F4C5D2C-13A0-8E2B-8962-4E95A39DF747}"/>
          </ac:spMkLst>
        </pc:spChg>
        <pc:spChg chg="add mod">
          <ac:chgData name="Bryan Ambrósio" userId="bac3ce988988babc" providerId="LiveId" clId="{46BF121E-DD14-4DA1-A63B-A346229A7875}" dt="2025-08-21T13:34:48.544" v="2173" actId="1036"/>
          <ac:spMkLst>
            <pc:docMk/>
            <pc:sldMk cId="765050058" sldId="305"/>
            <ac:spMk id="586" creationId="{A8E82156-A1FC-D272-F0A7-296AB62FF841}"/>
          </ac:spMkLst>
        </pc:spChg>
        <pc:spChg chg="add mod">
          <ac:chgData name="Bryan Ambrósio" userId="bac3ce988988babc" providerId="LiveId" clId="{46BF121E-DD14-4DA1-A63B-A346229A7875}" dt="2025-08-21T13:34:07.513" v="2151" actId="1076"/>
          <ac:spMkLst>
            <pc:docMk/>
            <pc:sldMk cId="765050058" sldId="305"/>
            <ac:spMk id="587" creationId="{17F049E9-02B3-54B4-4BDC-8DAA74BD2DE4}"/>
          </ac:spMkLst>
        </pc:spChg>
        <pc:spChg chg="mod">
          <ac:chgData name="Bryan Ambrósio" userId="bac3ce988988babc" providerId="LiveId" clId="{46BF121E-DD14-4DA1-A63B-A346229A7875}" dt="2025-08-20T18:00:42.136" v="554" actId="20577"/>
          <ac:spMkLst>
            <pc:docMk/>
            <pc:sldMk cId="765050058" sldId="305"/>
            <ac:spMk id="595" creationId="{5428CD26-A118-8FC0-C54A-4E136935FD10}"/>
          </ac:spMkLst>
        </pc:spChg>
        <pc:spChg chg="mod">
          <ac:chgData name="Bryan Ambrósio" userId="bac3ce988988babc" providerId="LiveId" clId="{46BF121E-DD14-4DA1-A63B-A346229A7875}" dt="2025-08-20T18:05:19.608" v="576" actId="14100"/>
          <ac:spMkLst>
            <pc:docMk/>
            <pc:sldMk cId="765050058" sldId="305"/>
            <ac:spMk id="596" creationId="{D5581F42-573D-AB84-1000-69C2A10B78A8}"/>
          </ac:spMkLst>
        </pc:spChg>
        <pc:cxnChg chg="add mod">
          <ac:chgData name="Bryan Ambrósio" userId="bac3ce988988babc" providerId="LiveId" clId="{46BF121E-DD14-4DA1-A63B-A346229A7875}" dt="2025-08-21T13:32:51.781" v="2116" actId="1076"/>
          <ac:cxnSpMkLst>
            <pc:docMk/>
            <pc:sldMk cId="765050058" sldId="305"/>
            <ac:cxnSpMk id="7" creationId="{1A4FE20B-7243-77D2-949E-7FAED12AC77E}"/>
          </ac:cxnSpMkLst>
        </pc:cxnChg>
        <pc:cxnChg chg="add mod">
          <ac:chgData name="Bryan Ambrósio" userId="bac3ce988988babc" providerId="LiveId" clId="{46BF121E-DD14-4DA1-A63B-A346229A7875}" dt="2025-08-21T13:33:07.245" v="2122" actId="1076"/>
          <ac:cxnSpMkLst>
            <pc:docMk/>
            <pc:sldMk cId="765050058" sldId="305"/>
            <ac:cxnSpMk id="16" creationId="{583477AE-183F-C050-ABFE-2AB29777A753}"/>
          </ac:cxnSpMkLst>
        </pc:cxnChg>
        <pc:cxnChg chg="add mod">
          <ac:chgData name="Bryan Ambrósio" userId="bac3ce988988babc" providerId="LiveId" clId="{46BF121E-DD14-4DA1-A63B-A346229A7875}" dt="2025-08-21T13:33:24.673" v="2127" actId="1076"/>
          <ac:cxnSpMkLst>
            <pc:docMk/>
            <pc:sldMk cId="765050058" sldId="305"/>
            <ac:cxnSpMk id="21" creationId="{D8CF7115-FD84-B998-8B02-09A60BD4EBF7}"/>
          </ac:cxnSpMkLst>
        </pc:cxnChg>
        <pc:cxnChg chg="add mod">
          <ac:chgData name="Bryan Ambrósio" userId="bac3ce988988babc" providerId="LiveId" clId="{46BF121E-DD14-4DA1-A63B-A346229A7875}" dt="2025-08-21T13:33:43.172" v="2134" actId="1076"/>
          <ac:cxnSpMkLst>
            <pc:docMk/>
            <pc:sldMk cId="765050058" sldId="305"/>
            <ac:cxnSpMk id="24" creationId="{03221D48-922B-7695-2C8E-27DB249C6F8E}"/>
          </ac:cxnSpMkLst>
        </pc:cxnChg>
        <pc:cxnChg chg="add mod">
          <ac:chgData name="Bryan Ambrósio" userId="bac3ce988988babc" providerId="LiveId" clId="{46BF121E-DD14-4DA1-A63B-A346229A7875}" dt="2025-08-21T13:34:22.485" v="2155" actId="1076"/>
          <ac:cxnSpMkLst>
            <pc:docMk/>
            <pc:sldMk cId="765050058" sldId="305"/>
            <ac:cxnSpMk id="578" creationId="{18BCF502-80C8-E3D6-E120-16C3D7949BE2}"/>
          </ac:cxnSpMkLst>
        </pc:cxnChg>
        <pc:cxnChg chg="add del mod">
          <ac:chgData name="Bryan Ambrósio" userId="bac3ce988988babc" providerId="LiveId" clId="{46BF121E-DD14-4DA1-A63B-A346229A7875}" dt="2025-08-20T18:12:23.947" v="655" actId="478"/>
          <ac:cxnSpMkLst>
            <pc:docMk/>
            <pc:sldMk cId="765050058" sldId="305"/>
            <ac:cxnSpMk id="580" creationId="{86A778EF-B4E7-00DC-850E-5997BA1C79A7}"/>
          </ac:cxnSpMkLst>
        </pc:cxnChg>
        <pc:cxnChg chg="add mod">
          <ac:chgData name="Bryan Ambrósio" userId="bac3ce988988babc" providerId="LiveId" clId="{46BF121E-DD14-4DA1-A63B-A346229A7875}" dt="2025-08-21T13:34:02.974" v="2150" actId="1037"/>
          <ac:cxnSpMkLst>
            <pc:docMk/>
            <pc:sldMk cId="765050058" sldId="305"/>
            <ac:cxnSpMk id="583" creationId="{A3A3A0FB-6D2A-0E8C-FBBE-A2A9DF06D352}"/>
          </ac:cxnSpMkLst>
        </pc:cxnChg>
        <pc:cxnChg chg="add mod">
          <ac:chgData name="Bryan Ambrósio" userId="bac3ce988988babc" providerId="LiveId" clId="{46BF121E-DD14-4DA1-A63B-A346229A7875}" dt="2025-08-21T13:34:38.004" v="2162" actId="1076"/>
          <ac:cxnSpMkLst>
            <pc:docMk/>
            <pc:sldMk cId="765050058" sldId="305"/>
            <ac:cxnSpMk id="589" creationId="{F3E923F7-4210-C688-56B3-46CC7946635E}"/>
          </ac:cxnSpMkLst>
        </pc:cxnChg>
      </pc:sldChg>
      <pc:sldChg chg="del">
        <pc:chgData name="Bryan Ambrósio" userId="bac3ce988988babc" providerId="LiveId" clId="{46BF121E-DD14-4DA1-A63B-A346229A7875}" dt="2025-08-20T18:15:49.079" v="724" actId="47"/>
        <pc:sldMkLst>
          <pc:docMk/>
          <pc:sldMk cId="3773803487" sldId="307"/>
        </pc:sldMkLst>
      </pc:sldChg>
      <pc:sldChg chg="del">
        <pc:chgData name="Bryan Ambrósio" userId="bac3ce988988babc" providerId="LiveId" clId="{46BF121E-DD14-4DA1-A63B-A346229A7875}" dt="2025-08-20T18:15:49.079" v="724" actId="47"/>
        <pc:sldMkLst>
          <pc:docMk/>
          <pc:sldMk cId="2048980782" sldId="308"/>
        </pc:sldMkLst>
      </pc:sldChg>
      <pc:sldChg chg="del">
        <pc:chgData name="Bryan Ambrósio" userId="bac3ce988988babc" providerId="LiveId" clId="{46BF121E-DD14-4DA1-A63B-A346229A7875}" dt="2025-08-20T18:15:49.079" v="724" actId="47"/>
        <pc:sldMkLst>
          <pc:docMk/>
          <pc:sldMk cId="3478947348" sldId="309"/>
        </pc:sldMkLst>
      </pc:sldChg>
      <pc:sldChg chg="del">
        <pc:chgData name="Bryan Ambrósio" userId="bac3ce988988babc" providerId="LiveId" clId="{46BF121E-DD14-4DA1-A63B-A346229A7875}" dt="2025-08-20T18:15:49.079" v="724" actId="47"/>
        <pc:sldMkLst>
          <pc:docMk/>
          <pc:sldMk cId="3082028959" sldId="310"/>
        </pc:sldMkLst>
      </pc:sldChg>
      <pc:sldChg chg="del">
        <pc:chgData name="Bryan Ambrósio" userId="bac3ce988988babc" providerId="LiveId" clId="{46BF121E-DD14-4DA1-A63B-A346229A7875}" dt="2025-08-20T18:15:49.079" v="724" actId="47"/>
        <pc:sldMkLst>
          <pc:docMk/>
          <pc:sldMk cId="2723710902" sldId="5599"/>
        </pc:sldMkLst>
      </pc:sldChg>
      <pc:sldChg chg="del">
        <pc:chgData name="Bryan Ambrósio" userId="bac3ce988988babc" providerId="LiveId" clId="{46BF121E-DD14-4DA1-A63B-A346229A7875}" dt="2025-08-20T18:15:49.079" v="724" actId="47"/>
        <pc:sldMkLst>
          <pc:docMk/>
          <pc:sldMk cId="901677575" sldId="5600"/>
        </pc:sldMkLst>
      </pc:sldChg>
      <pc:sldChg chg="del">
        <pc:chgData name="Bryan Ambrósio" userId="bac3ce988988babc" providerId="LiveId" clId="{46BF121E-DD14-4DA1-A63B-A346229A7875}" dt="2025-08-20T18:15:49.079" v="724" actId="47"/>
        <pc:sldMkLst>
          <pc:docMk/>
          <pc:sldMk cId="1128433554" sldId="5601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664207931" sldId="5603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3296214210" sldId="5604"/>
        </pc:sldMkLst>
      </pc:sldChg>
      <pc:sldChg chg="del">
        <pc:chgData name="Bryan Ambrósio" userId="bac3ce988988babc" providerId="LiveId" clId="{46BF121E-DD14-4DA1-A63B-A346229A7875}" dt="2025-08-20T18:15:49.079" v="724" actId="47"/>
        <pc:sldMkLst>
          <pc:docMk/>
          <pc:sldMk cId="2589943925" sldId="5605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1466725404" sldId="5606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1318573956" sldId="5607"/>
        </pc:sldMkLst>
      </pc:sldChg>
      <pc:sldChg chg="del">
        <pc:chgData name="Bryan Ambrósio" userId="bac3ce988988babc" providerId="LiveId" clId="{46BF121E-DD14-4DA1-A63B-A346229A7875}" dt="2025-08-20T18:15:49.079" v="724" actId="47"/>
        <pc:sldMkLst>
          <pc:docMk/>
          <pc:sldMk cId="1397668382" sldId="5608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165868140" sldId="5611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4104191117" sldId="5612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654302376" sldId="5613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134858078" sldId="5614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3421944006" sldId="5617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908340035" sldId="5618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54443022" sldId="5619"/>
        </pc:sldMkLst>
      </pc:sldChg>
      <pc:sldChg chg="del">
        <pc:chgData name="Bryan Ambrósio" userId="bac3ce988988babc" providerId="LiveId" clId="{46BF121E-DD14-4DA1-A63B-A346229A7875}" dt="2025-08-20T18:15:49.079" v="724" actId="47"/>
        <pc:sldMkLst>
          <pc:docMk/>
          <pc:sldMk cId="4164348485" sldId="5620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517462474" sldId="5623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4107553212" sldId="5625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1591354061" sldId="5626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1062612184" sldId="5627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987754677" sldId="5628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981744304" sldId="5630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187602832" sldId="5631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00064730" sldId="5632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3535396681" sldId="5633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694663333" sldId="5634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727220859" sldId="5635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3498347250" sldId="5636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3517977087" sldId="5637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3120738458" sldId="5638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3243398952" sldId="5639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168962929" sldId="5640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3621288476" sldId="5641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3796861979" sldId="5642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3324413860" sldId="5643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04362628" sldId="5644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3260415397" sldId="5645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755776348" sldId="5646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3223394453" sldId="5647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3728821722" sldId="5648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419871728" sldId="5649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1565940051" sldId="5650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059808618" sldId="5652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1244018899" sldId="5653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3347907560" sldId="5655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742531709" sldId="5656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1223108377" sldId="5657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638454853" sldId="5658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772097733" sldId="5659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1645687348" sldId="5660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4135604858" sldId="5661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984898995" sldId="5662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3384427624" sldId="5663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3479000301" sldId="5664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480229584" sldId="5665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1334490246" sldId="5666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595902737" sldId="5668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1783379415" sldId="5669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1846696700" sldId="5670"/>
        </pc:sldMkLst>
      </pc:sldChg>
      <pc:sldChg chg="del">
        <pc:chgData name="Bryan Ambrósio" userId="bac3ce988988babc" providerId="LiveId" clId="{46BF121E-DD14-4DA1-A63B-A346229A7875}" dt="2025-08-20T18:15:49.079" v="724" actId="47"/>
        <pc:sldMkLst>
          <pc:docMk/>
          <pc:sldMk cId="1125746018" sldId="5671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754790820" sldId="5672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741373796" sldId="5673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4179270351" sldId="5675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3931444045" sldId="5680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3838916204" sldId="5681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4260930681" sldId="5682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499950715" sldId="5684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957539699" sldId="5685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2158545709" sldId="5686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4283847602" sldId="5687"/>
        </pc:sldMkLst>
      </pc:sldChg>
      <pc:sldChg chg="del mod modShow">
        <pc:chgData name="Bryan Ambrósio" userId="bac3ce988988babc" providerId="LiveId" clId="{46BF121E-DD14-4DA1-A63B-A346229A7875}" dt="2025-08-20T18:15:49.079" v="724" actId="47"/>
        <pc:sldMkLst>
          <pc:docMk/>
          <pc:sldMk cId="4225686371" sldId="5688"/>
        </pc:sldMkLst>
      </pc:sldChg>
      <pc:sldChg chg="addSp delSp modSp new mod">
        <pc:chgData name="Bryan Ambrósio" userId="bac3ce988988babc" providerId="LiveId" clId="{46BF121E-DD14-4DA1-A63B-A346229A7875}" dt="2025-08-21T16:16:00.262" v="3652" actId="1035"/>
        <pc:sldMkLst>
          <pc:docMk/>
          <pc:sldMk cId="3213513258" sldId="5689"/>
        </pc:sldMkLst>
        <pc:spChg chg="mod">
          <ac:chgData name="Bryan Ambrósio" userId="bac3ce988988babc" providerId="LiveId" clId="{46BF121E-DD14-4DA1-A63B-A346229A7875}" dt="2025-08-20T17:45:33.236" v="260" actId="20577"/>
          <ac:spMkLst>
            <pc:docMk/>
            <pc:sldMk cId="3213513258" sldId="5689"/>
            <ac:spMk id="2" creationId="{B697ED66-45A3-A9F7-4090-A5F47A44585F}"/>
          </ac:spMkLst>
        </pc:spChg>
        <pc:spChg chg="add del mod">
          <ac:chgData name="Bryan Ambrósio" userId="bac3ce988988babc" providerId="LiveId" clId="{46BF121E-DD14-4DA1-A63B-A346229A7875}" dt="2025-08-21T16:16:00.262" v="3652" actId="1035"/>
          <ac:spMkLst>
            <pc:docMk/>
            <pc:sldMk cId="3213513258" sldId="5689"/>
            <ac:spMk id="3" creationId="{5F5DA460-3973-18FC-B6E8-D84913C93F83}"/>
          </ac:spMkLst>
        </pc:spChg>
        <pc:spChg chg="add mod">
          <ac:chgData name="Bryan Ambrósio" userId="bac3ce988988babc" providerId="LiveId" clId="{46BF121E-DD14-4DA1-A63B-A346229A7875}" dt="2025-08-20T17:45:10.942" v="242"/>
          <ac:spMkLst>
            <pc:docMk/>
            <pc:sldMk cId="3213513258" sldId="5689"/>
            <ac:spMk id="4" creationId="{91592768-F55E-2D22-D28C-1AE812B6BF99}"/>
          </ac:spMkLst>
        </pc:spChg>
      </pc:sldChg>
      <pc:sldChg chg="modSp add mod">
        <pc:chgData name="Bryan Ambrósio" userId="bac3ce988988babc" providerId="LiveId" clId="{46BF121E-DD14-4DA1-A63B-A346229A7875}" dt="2025-08-21T16:44:56.349" v="3669" actId="115"/>
        <pc:sldMkLst>
          <pc:docMk/>
          <pc:sldMk cId="351925225" sldId="5690"/>
        </pc:sldMkLst>
        <pc:spChg chg="mod">
          <ac:chgData name="Bryan Ambrósio" userId="bac3ce988988babc" providerId="LiveId" clId="{46BF121E-DD14-4DA1-A63B-A346229A7875}" dt="2025-08-21T13:19:01.360" v="2050" actId="20577"/>
          <ac:spMkLst>
            <pc:docMk/>
            <pc:sldMk cId="351925225" sldId="5690"/>
            <ac:spMk id="2" creationId="{202B57AE-120D-43EE-5B55-C76B8BEA3440}"/>
          </ac:spMkLst>
        </pc:spChg>
        <pc:spChg chg="mod">
          <ac:chgData name="Bryan Ambrósio" userId="bac3ce988988babc" providerId="LiveId" clId="{46BF121E-DD14-4DA1-A63B-A346229A7875}" dt="2025-08-21T16:44:56.349" v="3669" actId="115"/>
          <ac:spMkLst>
            <pc:docMk/>
            <pc:sldMk cId="351925225" sldId="5690"/>
            <ac:spMk id="3" creationId="{CC3DC7DC-9F00-6A9E-908C-A205397B97EC}"/>
          </ac:spMkLst>
        </pc:spChg>
      </pc:sldChg>
      <pc:sldChg chg="addSp delSp modSp add mod modNotesTx">
        <pc:chgData name="Bryan Ambrósio" userId="bac3ce988988babc" providerId="LiveId" clId="{46BF121E-DD14-4DA1-A63B-A346229A7875}" dt="2025-08-21T13:42:31.504" v="2294" actId="20577"/>
        <pc:sldMkLst>
          <pc:docMk/>
          <pc:sldMk cId="3600744738" sldId="5691"/>
        </pc:sldMkLst>
        <pc:spChg chg="add mod">
          <ac:chgData name="Bryan Ambrósio" userId="bac3ce988988babc" providerId="LiveId" clId="{46BF121E-DD14-4DA1-A63B-A346229A7875}" dt="2025-08-21T13:35:36.612" v="2200" actId="1035"/>
          <ac:spMkLst>
            <pc:docMk/>
            <pc:sldMk cId="3600744738" sldId="5691"/>
            <ac:spMk id="2" creationId="{520D6F64-502E-428D-8B20-5CA580C61BFD}"/>
          </ac:spMkLst>
        </pc:spChg>
        <pc:spChg chg="add">
          <ac:chgData name="Bryan Ambrósio" userId="bac3ce988988babc" providerId="LiveId" clId="{46BF121E-DD14-4DA1-A63B-A346229A7875}" dt="2025-08-20T18:16:16.454" v="731"/>
          <ac:spMkLst>
            <pc:docMk/>
            <pc:sldMk cId="3600744738" sldId="5691"/>
            <ac:spMk id="2" creationId="{739C44FD-5373-59AA-A9FA-F12BE1FDB792}"/>
          </ac:spMkLst>
        </pc:spChg>
        <pc:spChg chg="add del">
          <ac:chgData name="Bryan Ambrósio" userId="bac3ce988988babc" providerId="LiveId" clId="{46BF121E-DD14-4DA1-A63B-A346229A7875}" dt="2025-08-20T18:19:02.136" v="804" actId="478"/>
          <ac:spMkLst>
            <pc:docMk/>
            <pc:sldMk cId="3600744738" sldId="5691"/>
            <ac:spMk id="3" creationId="{F83D5CF0-7281-9D0C-7F8F-8229CDB2C39C}"/>
          </ac:spMkLst>
        </pc:spChg>
        <pc:spChg chg="add mod">
          <ac:chgData name="Bryan Ambrósio" userId="bac3ce988988babc" providerId="LiveId" clId="{46BF121E-DD14-4DA1-A63B-A346229A7875}" dt="2025-08-21T13:35:42.977" v="2203" actId="14100"/>
          <ac:spMkLst>
            <pc:docMk/>
            <pc:sldMk cId="3600744738" sldId="5691"/>
            <ac:spMk id="3" creationId="{FE59C5F1-D8F0-1225-0CC5-154F5B7D405B}"/>
          </ac:spMkLst>
        </pc:spChg>
        <pc:spChg chg="mod">
          <ac:chgData name="Bryan Ambrósio" userId="bac3ce988988babc" providerId="LiveId" clId="{46BF121E-DD14-4DA1-A63B-A346229A7875}" dt="2025-08-20T18:20:48.396" v="863" actId="1036"/>
          <ac:spMkLst>
            <pc:docMk/>
            <pc:sldMk cId="3600744738" sldId="5691"/>
            <ac:spMk id="4" creationId="{42DCE9B6-278A-9087-0649-F702ABA69204}"/>
          </ac:spMkLst>
        </pc:spChg>
        <pc:spChg chg="mod">
          <ac:chgData name="Bryan Ambrósio" userId="bac3ce988988babc" providerId="LiveId" clId="{46BF121E-DD14-4DA1-A63B-A346229A7875}" dt="2025-08-21T13:35:28.013" v="2198" actId="1076"/>
          <ac:spMkLst>
            <pc:docMk/>
            <pc:sldMk cId="3600744738" sldId="5691"/>
            <ac:spMk id="5" creationId="{AC8DC69F-0D72-EC50-B1FA-1E3B73F9034B}"/>
          </ac:spMkLst>
        </pc:spChg>
        <pc:spChg chg="add mod">
          <ac:chgData name="Bryan Ambrósio" userId="bac3ce988988babc" providerId="LiveId" clId="{46BF121E-DD14-4DA1-A63B-A346229A7875}" dt="2025-08-20T18:16:42.316" v="742"/>
          <ac:spMkLst>
            <pc:docMk/>
            <pc:sldMk cId="3600744738" sldId="5691"/>
            <ac:spMk id="6" creationId="{B800FFE9-46E7-B856-2829-BC71EF35C8B6}"/>
          </ac:spMkLst>
        </pc:spChg>
        <pc:spChg chg="add mod">
          <ac:chgData name="Bryan Ambrósio" userId="bac3ce988988babc" providerId="LiveId" clId="{46BF121E-DD14-4DA1-A63B-A346229A7875}" dt="2025-08-21T13:39:45.146" v="2264" actId="14100"/>
          <ac:spMkLst>
            <pc:docMk/>
            <pc:sldMk cId="3600744738" sldId="5691"/>
            <ac:spMk id="6" creationId="{DA397336-83F5-DEAD-9A73-A5CFC395B3F7}"/>
          </ac:spMkLst>
        </pc:spChg>
        <pc:spChg chg="add">
          <ac:chgData name="Bryan Ambrósio" userId="bac3ce988988babc" providerId="LiveId" clId="{46BF121E-DD14-4DA1-A63B-A346229A7875}" dt="2025-08-21T13:41:07.728" v="2284"/>
          <ac:spMkLst>
            <pc:docMk/>
            <pc:sldMk cId="3600744738" sldId="5691"/>
            <ac:spMk id="8" creationId="{81C77461-B665-4207-6176-C80B02371FFA}"/>
          </ac:spMkLst>
        </pc:spChg>
        <pc:spChg chg="add mod">
          <ac:chgData name="Bryan Ambrósio" userId="bac3ce988988babc" providerId="LiveId" clId="{46BF121E-DD14-4DA1-A63B-A346229A7875}" dt="2025-08-21T13:41:58.309" v="2293" actId="1076"/>
          <ac:spMkLst>
            <pc:docMk/>
            <pc:sldMk cId="3600744738" sldId="5691"/>
            <ac:spMk id="12" creationId="{A17323A2-B87D-1D79-C6E6-B54527BAE338}"/>
          </ac:spMkLst>
        </pc:spChg>
        <pc:spChg chg="mod">
          <ac:chgData name="Bryan Ambrósio" userId="bac3ce988988babc" providerId="LiveId" clId="{46BF121E-DD14-4DA1-A63B-A346229A7875}" dt="2025-08-21T13:39:23.195" v="2257" actId="1037"/>
          <ac:spMkLst>
            <pc:docMk/>
            <pc:sldMk cId="3600744738" sldId="5691"/>
            <ac:spMk id="14" creationId="{435C5FFF-117B-370D-0AB8-87EC841BA4DF}"/>
          </ac:spMkLst>
        </pc:spChg>
        <pc:spChg chg="add del">
          <ac:chgData name="Bryan Ambrósio" userId="bac3ce988988babc" providerId="LiveId" clId="{46BF121E-DD14-4DA1-A63B-A346229A7875}" dt="2025-08-20T18:21:33.766" v="873" actId="11529"/>
          <ac:spMkLst>
            <pc:docMk/>
            <pc:sldMk cId="3600744738" sldId="5691"/>
            <ac:spMk id="15" creationId="{C3ED90A9-0B06-B994-C256-4A14EC789C01}"/>
          </ac:spMkLst>
        </pc:spChg>
        <pc:spChg chg="add del">
          <ac:chgData name="Bryan Ambrósio" userId="bac3ce988988babc" providerId="LiveId" clId="{46BF121E-DD14-4DA1-A63B-A346229A7875}" dt="2025-08-20T18:21:36.660" v="875" actId="11529"/>
          <ac:spMkLst>
            <pc:docMk/>
            <pc:sldMk cId="3600744738" sldId="5691"/>
            <ac:spMk id="17" creationId="{3391F993-2664-1E7E-AE45-D5BA95482871}"/>
          </ac:spMkLst>
        </pc:spChg>
        <pc:spChg chg="mod">
          <ac:chgData name="Bryan Ambrósio" userId="bac3ce988988babc" providerId="LiveId" clId="{46BF121E-DD14-4DA1-A63B-A346229A7875}" dt="2025-08-21T13:39:51.999" v="2282" actId="1038"/>
          <ac:spMkLst>
            <pc:docMk/>
            <pc:sldMk cId="3600744738" sldId="5691"/>
            <ac:spMk id="18" creationId="{09194143-597C-5BC1-DEDD-357B5BE4F350}"/>
          </ac:spMkLst>
        </pc:spChg>
        <pc:spChg chg="del mod">
          <ac:chgData name="Bryan Ambrósio" userId="bac3ce988988babc" providerId="LiveId" clId="{46BF121E-DD14-4DA1-A63B-A346229A7875}" dt="2025-08-20T18:21:28.478" v="870" actId="478"/>
          <ac:spMkLst>
            <pc:docMk/>
            <pc:sldMk cId="3600744738" sldId="5691"/>
            <ac:spMk id="19" creationId="{5BB14602-D368-2CC5-11F0-938028EE654A}"/>
          </ac:spMkLst>
        </pc:spChg>
        <pc:spChg chg="add mod">
          <ac:chgData name="Bryan Ambrósio" userId="bac3ce988988babc" providerId="LiveId" clId="{46BF121E-DD14-4DA1-A63B-A346229A7875}" dt="2025-08-20T18:22:03.114" v="883" actId="14100"/>
          <ac:spMkLst>
            <pc:docMk/>
            <pc:sldMk cId="3600744738" sldId="5691"/>
            <ac:spMk id="20" creationId="{6B2768CB-F6B3-6587-E442-A3BFE66F5052}"/>
          </ac:spMkLst>
        </pc:spChg>
        <pc:spChg chg="add mod">
          <ac:chgData name="Bryan Ambrósio" userId="bac3ce988988babc" providerId="LiveId" clId="{46BF121E-DD14-4DA1-A63B-A346229A7875}" dt="2025-08-20T18:23:12.456" v="908" actId="14100"/>
          <ac:spMkLst>
            <pc:docMk/>
            <pc:sldMk cId="3600744738" sldId="5691"/>
            <ac:spMk id="25" creationId="{BCAA243D-C3C0-C1F4-259D-FBDADDA248A1}"/>
          </ac:spMkLst>
        </pc:spChg>
        <pc:spChg chg="add mod">
          <ac:chgData name="Bryan Ambrósio" userId="bac3ce988988babc" providerId="LiveId" clId="{46BF121E-DD14-4DA1-A63B-A346229A7875}" dt="2025-08-20T18:22:58.535" v="904" actId="14100"/>
          <ac:spMkLst>
            <pc:docMk/>
            <pc:sldMk cId="3600744738" sldId="5691"/>
            <ac:spMk id="576" creationId="{0A552D90-4F25-7ECA-A260-8DF0C9A5FEE0}"/>
          </ac:spMkLst>
        </pc:spChg>
        <pc:spChg chg="del mod">
          <ac:chgData name="Bryan Ambrósio" userId="bac3ce988988babc" providerId="LiveId" clId="{46BF121E-DD14-4DA1-A63B-A346229A7875}" dt="2025-08-20T18:20:16.962" v="843" actId="478"/>
          <ac:spMkLst>
            <pc:docMk/>
            <pc:sldMk cId="3600744738" sldId="5691"/>
            <ac:spMk id="585" creationId="{FA9DFA00-7094-72BC-4A72-351F43A76312}"/>
          </ac:spMkLst>
        </pc:spChg>
        <pc:spChg chg="mod">
          <ac:chgData name="Bryan Ambrósio" userId="bac3ce988988babc" providerId="LiveId" clId="{46BF121E-DD14-4DA1-A63B-A346229A7875}" dt="2025-08-20T18:22:23.171" v="890" actId="1076"/>
          <ac:spMkLst>
            <pc:docMk/>
            <pc:sldMk cId="3600744738" sldId="5691"/>
            <ac:spMk id="586" creationId="{BE89A060-E050-9E61-97D6-BA750E785F35}"/>
          </ac:spMkLst>
        </pc:spChg>
        <pc:spChg chg="mod">
          <ac:chgData name="Bryan Ambrósio" userId="bac3ce988988babc" providerId="LiveId" clId="{46BF121E-DD14-4DA1-A63B-A346229A7875}" dt="2025-08-20T18:22:08.323" v="885" actId="1076"/>
          <ac:spMkLst>
            <pc:docMk/>
            <pc:sldMk cId="3600744738" sldId="5691"/>
            <ac:spMk id="587" creationId="{4E76C74F-76F7-E3D5-4C98-F772CE4D44BD}"/>
          </ac:spMkLst>
        </pc:spChg>
        <pc:spChg chg="mod">
          <ac:chgData name="Bryan Ambrósio" userId="bac3ce988988babc" providerId="LiveId" clId="{46BF121E-DD14-4DA1-A63B-A346229A7875}" dt="2025-08-20T18:15:40.721" v="723" actId="20577"/>
          <ac:spMkLst>
            <pc:docMk/>
            <pc:sldMk cId="3600744738" sldId="5691"/>
            <ac:spMk id="595" creationId="{F12B1E3E-097E-4239-3329-407157BBD88D}"/>
          </ac:spMkLst>
        </pc:spChg>
        <pc:spChg chg="mod">
          <ac:chgData name="Bryan Ambrósio" userId="bac3ce988988babc" providerId="LiveId" clId="{46BF121E-DD14-4DA1-A63B-A346229A7875}" dt="2025-08-21T13:42:31.504" v="2294" actId="20577"/>
          <ac:spMkLst>
            <pc:docMk/>
            <pc:sldMk cId="3600744738" sldId="5691"/>
            <ac:spMk id="596" creationId="{48C7954E-A9DB-BC40-9F7A-8235FCC5E7DA}"/>
          </ac:spMkLst>
        </pc:spChg>
        <pc:cxnChg chg="mod">
          <ac:chgData name="Bryan Ambrósio" userId="bac3ce988988babc" providerId="LiveId" clId="{46BF121E-DD14-4DA1-A63B-A346229A7875}" dt="2025-08-21T13:35:26.373" v="2197" actId="1076"/>
          <ac:cxnSpMkLst>
            <pc:docMk/>
            <pc:sldMk cId="3600744738" sldId="5691"/>
            <ac:cxnSpMk id="7" creationId="{FA48400F-94CC-59E5-FF38-27606F5CDC3B}"/>
          </ac:cxnSpMkLst>
        </pc:cxnChg>
        <pc:cxnChg chg="add mod">
          <ac:chgData name="Bryan Ambrósio" userId="bac3ce988988babc" providerId="LiveId" clId="{46BF121E-DD14-4DA1-A63B-A346229A7875}" dt="2025-08-20T18:22:20.282" v="889" actId="1076"/>
          <ac:cxnSpMkLst>
            <pc:docMk/>
            <pc:sldMk cId="3600744738" sldId="5691"/>
            <ac:cxnSpMk id="10" creationId="{9BF8E493-B91D-A8F5-2EDD-02806D32A345}"/>
          </ac:cxnSpMkLst>
        </pc:cxnChg>
        <pc:cxnChg chg="add mod">
          <ac:chgData name="Bryan Ambrósio" userId="bac3ce988988babc" providerId="LiveId" clId="{46BF121E-DD14-4DA1-A63B-A346229A7875}" dt="2025-08-20T18:23:06.980" v="907" actId="1076"/>
          <ac:cxnSpMkLst>
            <pc:docMk/>
            <pc:sldMk cId="3600744738" sldId="5691"/>
            <ac:cxnSpMk id="13" creationId="{37AF1531-8276-8F04-9B3F-74A108729BDC}"/>
          </ac:cxnSpMkLst>
        </pc:cxnChg>
        <pc:cxnChg chg="mod">
          <ac:chgData name="Bryan Ambrósio" userId="bac3ce988988babc" providerId="LiveId" clId="{46BF121E-DD14-4DA1-A63B-A346229A7875}" dt="2025-08-21T13:35:45.786" v="2204" actId="1076"/>
          <ac:cxnSpMkLst>
            <pc:docMk/>
            <pc:sldMk cId="3600744738" sldId="5691"/>
            <ac:cxnSpMk id="16" creationId="{A52DB850-8A71-64E2-B9D2-54E9EA624B2B}"/>
          </ac:cxnSpMkLst>
        </pc:cxnChg>
        <pc:cxnChg chg="mod">
          <ac:chgData name="Bryan Ambrósio" userId="bac3ce988988babc" providerId="LiveId" clId="{46BF121E-DD14-4DA1-A63B-A346229A7875}" dt="2025-08-21T13:39:48.734" v="2269" actId="1035"/>
          <ac:cxnSpMkLst>
            <pc:docMk/>
            <pc:sldMk cId="3600744738" sldId="5691"/>
            <ac:cxnSpMk id="21" creationId="{B8A56C3D-68B0-FCF2-7979-E6C62CB0A3A3}"/>
          </ac:cxnSpMkLst>
        </pc:cxnChg>
        <pc:cxnChg chg="del">
          <ac:chgData name="Bryan Ambrósio" userId="bac3ce988988babc" providerId="LiveId" clId="{46BF121E-DD14-4DA1-A63B-A346229A7875}" dt="2025-08-20T18:21:29.029" v="871" actId="478"/>
          <ac:cxnSpMkLst>
            <pc:docMk/>
            <pc:sldMk cId="3600744738" sldId="5691"/>
            <ac:cxnSpMk id="24" creationId="{D995D098-D08E-DF7E-0A7B-43D3867684C2}"/>
          </ac:cxnSpMkLst>
        </pc:cxnChg>
        <pc:cxnChg chg="del mod">
          <ac:chgData name="Bryan Ambrósio" userId="bac3ce988988babc" providerId="LiveId" clId="{46BF121E-DD14-4DA1-A63B-A346229A7875}" dt="2025-08-20T18:20:17.556" v="844" actId="478"/>
          <ac:cxnSpMkLst>
            <pc:docMk/>
            <pc:sldMk cId="3600744738" sldId="5691"/>
            <ac:cxnSpMk id="578" creationId="{204BB492-81FA-0A50-FBDE-F9A8BEFBB169}"/>
          </ac:cxnSpMkLst>
        </pc:cxnChg>
        <pc:cxnChg chg="mod">
          <ac:chgData name="Bryan Ambrósio" userId="bac3ce988988babc" providerId="LiveId" clId="{46BF121E-DD14-4DA1-A63B-A346229A7875}" dt="2025-08-20T18:22:06.028" v="884" actId="1076"/>
          <ac:cxnSpMkLst>
            <pc:docMk/>
            <pc:sldMk cId="3600744738" sldId="5691"/>
            <ac:cxnSpMk id="583" creationId="{C13DBE3A-BFBB-4708-5BB6-094F7F3C3F6E}"/>
          </ac:cxnSpMkLst>
        </pc:cxnChg>
        <pc:cxnChg chg="del mod">
          <ac:chgData name="Bryan Ambrósio" userId="bac3ce988988babc" providerId="LiveId" clId="{46BF121E-DD14-4DA1-A63B-A346229A7875}" dt="2025-08-20T18:20:43.816" v="850" actId="478"/>
          <ac:cxnSpMkLst>
            <pc:docMk/>
            <pc:sldMk cId="3600744738" sldId="5691"/>
            <ac:cxnSpMk id="589" creationId="{8AAD51CE-7578-12DD-BC5A-BA2FA8F220E9}"/>
          </ac:cxnSpMkLst>
        </pc:cxnChg>
      </pc:sldChg>
      <pc:sldChg chg="addSp modSp new mod">
        <pc:chgData name="Bryan Ambrósio" userId="bac3ce988988babc" providerId="LiveId" clId="{46BF121E-DD14-4DA1-A63B-A346229A7875}" dt="2025-08-21T13:44:09.533" v="2326" actId="20577"/>
        <pc:sldMkLst>
          <pc:docMk/>
          <pc:sldMk cId="849623592" sldId="5692"/>
        </pc:sldMkLst>
        <pc:spChg chg="mod">
          <ac:chgData name="Bryan Ambrósio" userId="bac3ce988988babc" providerId="LiveId" clId="{46BF121E-DD14-4DA1-A63B-A346229A7875}" dt="2025-08-20T18:24:19.819" v="921" actId="20577"/>
          <ac:spMkLst>
            <pc:docMk/>
            <pc:sldMk cId="849623592" sldId="5692"/>
            <ac:spMk id="2" creationId="{8D72B458-0F64-5240-9F52-EED226A6F0EC}"/>
          </ac:spMkLst>
        </pc:spChg>
        <pc:spChg chg="mod">
          <ac:chgData name="Bryan Ambrósio" userId="bac3ce988988babc" providerId="LiveId" clId="{46BF121E-DD14-4DA1-A63B-A346229A7875}" dt="2025-08-21T13:44:09.533" v="2326" actId="20577"/>
          <ac:spMkLst>
            <pc:docMk/>
            <pc:sldMk cId="849623592" sldId="5692"/>
            <ac:spMk id="3" creationId="{3E5789E5-10EF-CCBE-89C1-C214B614C87C}"/>
          </ac:spMkLst>
        </pc:spChg>
        <pc:picChg chg="add mod">
          <ac:chgData name="Bryan Ambrósio" userId="bac3ce988988babc" providerId="LiveId" clId="{46BF121E-DD14-4DA1-A63B-A346229A7875}" dt="2025-08-20T18:31:31.149" v="994" actId="1036"/>
          <ac:picMkLst>
            <pc:docMk/>
            <pc:sldMk cId="849623592" sldId="5692"/>
            <ac:picMk id="5" creationId="{C77E67B7-4EAA-8683-7A3E-2629558DA1A3}"/>
          </ac:picMkLst>
        </pc:picChg>
      </pc:sldChg>
      <pc:sldChg chg="addSp delSp modSp new mod">
        <pc:chgData name="Bryan Ambrósio" userId="bac3ce988988babc" providerId="LiveId" clId="{46BF121E-DD14-4DA1-A63B-A346229A7875}" dt="2025-08-21T13:46:53.234" v="2378" actId="108"/>
        <pc:sldMkLst>
          <pc:docMk/>
          <pc:sldMk cId="4165539441" sldId="5693"/>
        </pc:sldMkLst>
        <pc:spChg chg="mod">
          <ac:chgData name="Bryan Ambrósio" userId="bac3ce988988babc" providerId="LiveId" clId="{46BF121E-DD14-4DA1-A63B-A346229A7875}" dt="2025-08-20T18:31:43.802" v="1006" actId="20577"/>
          <ac:spMkLst>
            <pc:docMk/>
            <pc:sldMk cId="4165539441" sldId="5693"/>
            <ac:spMk id="2" creationId="{31867D53-2C02-EFAE-C8F1-36FF5B52D80E}"/>
          </ac:spMkLst>
        </pc:spChg>
        <pc:spChg chg="mod">
          <ac:chgData name="Bryan Ambrósio" userId="bac3ce988988babc" providerId="LiveId" clId="{46BF121E-DD14-4DA1-A63B-A346229A7875}" dt="2025-08-21T13:46:53.234" v="2378" actId="108"/>
          <ac:spMkLst>
            <pc:docMk/>
            <pc:sldMk cId="4165539441" sldId="5693"/>
            <ac:spMk id="3" creationId="{5B4AE089-75AB-B1CB-C133-378B6137D4D3}"/>
          </ac:spMkLst>
        </pc:spChg>
        <pc:spChg chg="add mod">
          <ac:chgData name="Bryan Ambrósio" userId="bac3ce988988babc" providerId="LiveId" clId="{46BF121E-DD14-4DA1-A63B-A346229A7875}" dt="2025-08-21T13:46:23.897" v="2342" actId="1076"/>
          <ac:spMkLst>
            <pc:docMk/>
            <pc:sldMk cId="4165539441" sldId="5693"/>
            <ac:spMk id="4" creationId="{01A63B98-75C1-AAA9-ECAA-C928EA0FE6E7}"/>
          </ac:spMkLst>
        </pc:spChg>
        <pc:spChg chg="add">
          <ac:chgData name="Bryan Ambrósio" userId="bac3ce988988babc" providerId="LiveId" clId="{46BF121E-DD14-4DA1-A63B-A346229A7875}" dt="2025-08-20T18:42:56.549" v="1009"/>
          <ac:spMkLst>
            <pc:docMk/>
            <pc:sldMk cId="4165539441" sldId="5693"/>
            <ac:spMk id="4" creationId="{62DB1184-5327-AEF7-9A7D-3365F075710C}"/>
          </ac:spMkLst>
        </pc:spChg>
        <pc:spChg chg="add">
          <ac:chgData name="Bryan Ambrósio" userId="bac3ce988988babc" providerId="LiveId" clId="{46BF121E-DD14-4DA1-A63B-A346229A7875}" dt="2025-08-20T18:46:02.649" v="1038"/>
          <ac:spMkLst>
            <pc:docMk/>
            <pc:sldMk cId="4165539441" sldId="5693"/>
            <ac:spMk id="5" creationId="{5A6055E5-8920-D5C8-423E-0E7B623C66AA}"/>
          </ac:spMkLst>
        </pc:spChg>
        <pc:spChg chg="add mod">
          <ac:chgData name="Bryan Ambrósio" userId="bac3ce988988babc" providerId="LiveId" clId="{46BF121E-DD14-4DA1-A63B-A346229A7875}" dt="2025-08-20T18:53:17.289" v="1170"/>
          <ac:spMkLst>
            <pc:docMk/>
            <pc:sldMk cId="4165539441" sldId="5693"/>
            <ac:spMk id="6" creationId="{5E8C358A-E23F-E7C6-B28A-1353E9AE7746}"/>
          </ac:spMkLst>
        </pc:spChg>
        <pc:spChg chg="add del">
          <ac:chgData name="Bryan Ambrósio" userId="bac3ce988988babc" providerId="LiveId" clId="{46BF121E-DD14-4DA1-A63B-A346229A7875}" dt="2025-08-20T18:46:51" v="1048" actId="22"/>
          <ac:spMkLst>
            <pc:docMk/>
            <pc:sldMk cId="4165539441" sldId="5693"/>
            <ac:spMk id="8" creationId="{712E835D-E244-335B-D2B0-2C2430E2EEF9}"/>
          </ac:spMkLst>
        </pc:spChg>
        <pc:spChg chg="add mod">
          <ac:chgData name="Bryan Ambrósio" userId="bac3ce988988babc" providerId="LiveId" clId="{46BF121E-DD14-4DA1-A63B-A346229A7875}" dt="2025-08-20T18:49:22.626" v="1081" actId="1076"/>
          <ac:spMkLst>
            <pc:docMk/>
            <pc:sldMk cId="4165539441" sldId="5693"/>
            <ac:spMk id="9" creationId="{71821A3F-EAEC-5F0E-AF54-BACA9686A9BE}"/>
          </ac:spMkLst>
        </pc:spChg>
        <pc:spChg chg="add mod">
          <ac:chgData name="Bryan Ambrósio" userId="bac3ce988988babc" providerId="LiveId" clId="{46BF121E-DD14-4DA1-A63B-A346229A7875}" dt="2025-08-20T18:49:17.428" v="1080" actId="14100"/>
          <ac:spMkLst>
            <pc:docMk/>
            <pc:sldMk cId="4165539441" sldId="5693"/>
            <ac:spMk id="10" creationId="{49DCDA84-0143-9A62-CDC5-73FB04BA6E89}"/>
          </ac:spMkLst>
        </pc:spChg>
        <pc:spChg chg="add mod">
          <ac:chgData name="Bryan Ambrósio" userId="bac3ce988988babc" providerId="LiveId" clId="{46BF121E-DD14-4DA1-A63B-A346229A7875}" dt="2025-08-20T18:50:11.585" v="1092" actId="14100"/>
          <ac:spMkLst>
            <pc:docMk/>
            <pc:sldMk cId="4165539441" sldId="5693"/>
            <ac:spMk id="11" creationId="{8111AFED-77B0-1996-BB5A-03E28BAED40D}"/>
          </ac:spMkLst>
        </pc:spChg>
        <pc:spChg chg="add mod">
          <ac:chgData name="Bryan Ambrósio" userId="bac3ce988988babc" providerId="LiveId" clId="{46BF121E-DD14-4DA1-A63B-A346229A7875}" dt="2025-08-20T18:51:01.983" v="1101" actId="14100"/>
          <ac:spMkLst>
            <pc:docMk/>
            <pc:sldMk cId="4165539441" sldId="5693"/>
            <ac:spMk id="15" creationId="{426DC750-EBE5-28C0-3752-053805487E6B}"/>
          </ac:spMkLst>
        </pc:spChg>
        <pc:spChg chg="add mod">
          <ac:chgData name="Bryan Ambrósio" userId="bac3ce988988babc" providerId="LiveId" clId="{46BF121E-DD14-4DA1-A63B-A346229A7875}" dt="2025-08-20T18:51:03.737" v="1102"/>
          <ac:spMkLst>
            <pc:docMk/>
            <pc:sldMk cId="4165539441" sldId="5693"/>
            <ac:spMk id="16" creationId="{5763602B-AC83-55A8-10AD-188CF93CDA4C}"/>
          </ac:spMkLst>
        </pc:spChg>
        <pc:spChg chg="add mod">
          <ac:chgData name="Bryan Ambrósio" userId="bac3ce988988babc" providerId="LiveId" clId="{46BF121E-DD14-4DA1-A63B-A346229A7875}" dt="2025-08-20T18:51:22.069" v="1107" actId="1076"/>
          <ac:spMkLst>
            <pc:docMk/>
            <pc:sldMk cId="4165539441" sldId="5693"/>
            <ac:spMk id="17" creationId="{89C870E8-43A9-C4D3-5939-99F075959EDD}"/>
          </ac:spMkLst>
        </pc:spChg>
        <pc:spChg chg="add mod">
          <ac:chgData name="Bryan Ambrósio" userId="bac3ce988988babc" providerId="LiveId" clId="{46BF121E-DD14-4DA1-A63B-A346229A7875}" dt="2025-08-20T18:51:34.316" v="1108"/>
          <ac:spMkLst>
            <pc:docMk/>
            <pc:sldMk cId="4165539441" sldId="5693"/>
            <ac:spMk id="18" creationId="{26FB6C56-6F37-5755-0409-71E59A7F42D8}"/>
          </ac:spMkLst>
        </pc:spChg>
        <pc:spChg chg="add mod">
          <ac:chgData name="Bryan Ambrósio" userId="bac3ce988988babc" providerId="LiveId" clId="{46BF121E-DD14-4DA1-A63B-A346229A7875}" dt="2025-08-20T18:51:44.331" v="1112" actId="14100"/>
          <ac:spMkLst>
            <pc:docMk/>
            <pc:sldMk cId="4165539441" sldId="5693"/>
            <ac:spMk id="19" creationId="{17405DE5-B0C0-5EC8-06C1-F2BD7B1B3E9A}"/>
          </ac:spMkLst>
        </pc:spChg>
        <pc:spChg chg="add mod">
          <ac:chgData name="Bryan Ambrósio" userId="bac3ce988988babc" providerId="LiveId" clId="{46BF121E-DD14-4DA1-A63B-A346229A7875}" dt="2025-08-21T13:46:42.199" v="2377" actId="1038"/>
          <ac:spMkLst>
            <pc:docMk/>
            <pc:sldMk cId="4165539441" sldId="5693"/>
            <ac:spMk id="20" creationId="{30827365-4F60-0B53-4273-B526025AB21A}"/>
          </ac:spMkLst>
        </pc:spChg>
        <pc:spChg chg="add mod">
          <ac:chgData name="Bryan Ambrósio" userId="bac3ce988988babc" providerId="LiveId" clId="{46BF121E-DD14-4DA1-A63B-A346229A7875}" dt="2025-08-21T13:45:52.169" v="2334" actId="1076"/>
          <ac:spMkLst>
            <pc:docMk/>
            <pc:sldMk cId="4165539441" sldId="5693"/>
            <ac:spMk id="21" creationId="{B93019E1-DD13-E296-14B2-EAE5CD3AE975}"/>
          </ac:spMkLst>
        </pc:spChg>
        <pc:spChg chg="add del">
          <ac:chgData name="Bryan Ambrósio" userId="bac3ce988988babc" providerId="LiveId" clId="{46BF121E-DD14-4DA1-A63B-A346229A7875}" dt="2025-08-20T18:53:18.769" v="1172" actId="22"/>
          <ac:spMkLst>
            <pc:docMk/>
            <pc:sldMk cId="4165539441" sldId="5693"/>
            <ac:spMk id="26" creationId="{81550A43-7111-D152-3C9A-037B85F3801C}"/>
          </ac:spMkLst>
        </pc:spChg>
        <pc:spChg chg="add mod">
          <ac:chgData name="Bryan Ambrósio" userId="bac3ce988988babc" providerId="LiveId" clId="{46BF121E-DD14-4DA1-A63B-A346229A7875}" dt="2025-08-21T13:46:15.843" v="2340" actId="1076"/>
          <ac:spMkLst>
            <pc:docMk/>
            <pc:sldMk cId="4165539441" sldId="5693"/>
            <ac:spMk id="27" creationId="{D5DA5B01-BB0A-FCB2-6C7F-D852D0BF3C24}"/>
          </ac:spMkLst>
        </pc:spChg>
        <pc:cxnChg chg="add mod">
          <ac:chgData name="Bryan Ambrósio" userId="bac3ce988988babc" providerId="LiveId" clId="{46BF121E-DD14-4DA1-A63B-A346229A7875}" dt="2025-08-20T18:50:17.918" v="1094" actId="14100"/>
          <ac:cxnSpMkLst>
            <pc:docMk/>
            <pc:sldMk cId="4165539441" sldId="5693"/>
            <ac:cxnSpMk id="13" creationId="{92334CF1-0067-02C9-C163-A2C701EAEB1D}"/>
          </ac:cxnSpMkLst>
        </pc:cxnChg>
        <pc:cxnChg chg="add mod">
          <ac:chgData name="Bryan Ambrósio" userId="bac3ce988988babc" providerId="LiveId" clId="{46BF121E-DD14-4DA1-A63B-A346229A7875}" dt="2025-08-20T18:53:39.823" v="1186" actId="14100"/>
          <ac:cxnSpMkLst>
            <pc:docMk/>
            <pc:sldMk cId="4165539441" sldId="5693"/>
            <ac:cxnSpMk id="23" creationId="{3E8CA9CF-09AF-68CB-0D55-815ADB74B7CA}"/>
          </ac:cxnSpMkLst>
        </pc:cxnChg>
        <pc:cxnChg chg="add mod">
          <ac:chgData name="Bryan Ambrósio" userId="bac3ce988988babc" providerId="LiveId" clId="{46BF121E-DD14-4DA1-A63B-A346229A7875}" dt="2025-08-21T13:46:29.012" v="2358" actId="1038"/>
          <ac:cxnSpMkLst>
            <pc:docMk/>
            <pc:sldMk cId="4165539441" sldId="5693"/>
            <ac:cxnSpMk id="30" creationId="{880F0F2B-4338-FD6D-9E4D-6DCC662B48ED}"/>
          </ac:cxnSpMkLst>
        </pc:cxnChg>
      </pc:sldChg>
      <pc:sldChg chg="addSp modSp new mod">
        <pc:chgData name="Bryan Ambrósio" userId="bac3ce988988babc" providerId="LiveId" clId="{46BF121E-DD14-4DA1-A63B-A346229A7875}" dt="2025-08-21T15:05:42.690" v="2603" actId="20577"/>
        <pc:sldMkLst>
          <pc:docMk/>
          <pc:sldMk cId="1906747114" sldId="5694"/>
        </pc:sldMkLst>
        <pc:spChg chg="mod">
          <ac:chgData name="Bryan Ambrósio" userId="bac3ce988988babc" providerId="LiveId" clId="{46BF121E-DD14-4DA1-A63B-A346229A7875}" dt="2025-08-20T18:57:49.434" v="1220"/>
          <ac:spMkLst>
            <pc:docMk/>
            <pc:sldMk cId="1906747114" sldId="5694"/>
            <ac:spMk id="2" creationId="{8BD68BCB-9FC4-CDBB-BE42-9662A35288A4}"/>
          </ac:spMkLst>
        </pc:spChg>
        <pc:spChg chg="mod">
          <ac:chgData name="Bryan Ambrósio" userId="bac3ce988988babc" providerId="LiveId" clId="{46BF121E-DD14-4DA1-A63B-A346229A7875}" dt="2025-08-21T15:05:42.690" v="2603" actId="20577"/>
          <ac:spMkLst>
            <pc:docMk/>
            <pc:sldMk cId="1906747114" sldId="5694"/>
            <ac:spMk id="3" creationId="{D8AF914E-66CF-13DF-91EE-9A610542016C}"/>
          </ac:spMkLst>
        </pc:spChg>
        <pc:spChg chg="add mod">
          <ac:chgData name="Bryan Ambrósio" userId="bac3ce988988babc" providerId="LiveId" clId="{46BF121E-DD14-4DA1-A63B-A346229A7875}" dt="2025-08-21T15:05:08.786" v="2537" actId="1076"/>
          <ac:spMkLst>
            <pc:docMk/>
            <pc:sldMk cId="1906747114" sldId="5694"/>
            <ac:spMk id="8" creationId="{962F8760-7428-4EC4-F14F-7298994ACCE1}"/>
          </ac:spMkLst>
        </pc:spChg>
        <pc:spChg chg="add mod">
          <ac:chgData name="Bryan Ambrósio" userId="bac3ce988988babc" providerId="LiveId" clId="{46BF121E-DD14-4DA1-A63B-A346229A7875}" dt="2025-08-21T15:05:08.786" v="2537" actId="1076"/>
          <ac:spMkLst>
            <pc:docMk/>
            <pc:sldMk cId="1906747114" sldId="5694"/>
            <ac:spMk id="14" creationId="{501A67D8-36E0-2733-B7C9-9EFFEB44F10C}"/>
          </ac:spMkLst>
        </pc:spChg>
        <pc:picChg chg="add mod">
          <ac:chgData name="Bryan Ambrósio" userId="bac3ce988988babc" providerId="LiveId" clId="{46BF121E-DD14-4DA1-A63B-A346229A7875}" dt="2025-08-21T15:05:29.278" v="2598" actId="1076"/>
          <ac:picMkLst>
            <pc:docMk/>
            <pc:sldMk cId="1906747114" sldId="5694"/>
            <ac:picMk id="7" creationId="{999CFF78-6BFC-7FA7-FE63-465A2805A79E}"/>
          </ac:picMkLst>
        </pc:picChg>
        <pc:picChg chg="add mod">
          <ac:chgData name="Bryan Ambrósio" userId="bac3ce988988babc" providerId="LiveId" clId="{46BF121E-DD14-4DA1-A63B-A346229A7875}" dt="2025-08-21T15:05:36.718" v="2600" actId="1076"/>
          <ac:picMkLst>
            <pc:docMk/>
            <pc:sldMk cId="1906747114" sldId="5694"/>
            <ac:picMk id="9" creationId="{3784B52A-4C14-68AC-6A97-77717D3F62AA}"/>
          </ac:picMkLst>
        </pc:picChg>
        <pc:cxnChg chg="add mod">
          <ac:chgData name="Bryan Ambrósio" userId="bac3ce988988babc" providerId="LiveId" clId="{46BF121E-DD14-4DA1-A63B-A346229A7875}" dt="2025-08-21T15:05:08.786" v="2537" actId="1076"/>
          <ac:cxnSpMkLst>
            <pc:docMk/>
            <pc:sldMk cId="1906747114" sldId="5694"/>
            <ac:cxnSpMk id="11" creationId="{7A71694E-40D1-A7E9-F201-A6B5D86F1F05}"/>
          </ac:cxnSpMkLst>
        </pc:cxnChg>
      </pc:sldChg>
      <pc:sldChg chg="addSp delSp modSp new add del mod">
        <pc:chgData name="Bryan Ambrósio" userId="bac3ce988988babc" providerId="LiveId" clId="{46BF121E-DD14-4DA1-A63B-A346229A7875}" dt="2025-08-21T15:18:45.842" v="2787" actId="14100"/>
        <pc:sldMkLst>
          <pc:docMk/>
          <pc:sldMk cId="3828894017" sldId="5695"/>
        </pc:sldMkLst>
        <pc:spChg chg="mod">
          <ac:chgData name="Bryan Ambrósio" userId="bac3ce988988babc" providerId="LiveId" clId="{46BF121E-DD14-4DA1-A63B-A346229A7875}" dt="2025-08-21T15:07:14.913" v="2615" actId="20577"/>
          <ac:spMkLst>
            <pc:docMk/>
            <pc:sldMk cId="3828894017" sldId="5695"/>
            <ac:spMk id="2" creationId="{F063DB2C-5609-E8FD-8313-80073D799645}"/>
          </ac:spMkLst>
        </pc:spChg>
        <pc:spChg chg="mod">
          <ac:chgData name="Bryan Ambrósio" userId="bac3ce988988babc" providerId="LiveId" clId="{46BF121E-DD14-4DA1-A63B-A346229A7875}" dt="2025-08-21T15:07:25.722" v="2616" actId="20577"/>
          <ac:spMkLst>
            <pc:docMk/>
            <pc:sldMk cId="3828894017" sldId="5695"/>
            <ac:spMk id="3" creationId="{D1ABAD9B-C13A-C43F-7ED5-08F8A5D77166}"/>
          </ac:spMkLst>
        </pc:spChg>
        <pc:spChg chg="add del">
          <ac:chgData name="Bryan Ambrósio" userId="bac3ce988988babc" providerId="LiveId" clId="{46BF121E-DD14-4DA1-A63B-A346229A7875}" dt="2025-08-21T15:13:40.808" v="2622" actId="22"/>
          <ac:spMkLst>
            <pc:docMk/>
            <pc:sldMk cId="3828894017" sldId="5695"/>
            <ac:spMk id="5" creationId="{418FCFF6-B425-DBE5-3BB2-787F9348FE35}"/>
          </ac:spMkLst>
        </pc:spChg>
        <pc:spChg chg="add mod">
          <ac:chgData name="Bryan Ambrósio" userId="bac3ce988988babc" providerId="LiveId" clId="{46BF121E-DD14-4DA1-A63B-A346229A7875}" dt="2025-08-21T15:14:48.109" v="2638" actId="1076"/>
          <ac:spMkLst>
            <pc:docMk/>
            <pc:sldMk cId="3828894017" sldId="5695"/>
            <ac:spMk id="6" creationId="{E42E6496-76D0-67CD-9024-53BABA041896}"/>
          </ac:spMkLst>
        </pc:spChg>
        <pc:spChg chg="add del">
          <ac:chgData name="Bryan Ambrósio" userId="bac3ce988988babc" providerId="LiveId" clId="{46BF121E-DD14-4DA1-A63B-A346229A7875}" dt="2025-08-21T15:13:52.264" v="2627" actId="22"/>
          <ac:spMkLst>
            <pc:docMk/>
            <pc:sldMk cId="3828894017" sldId="5695"/>
            <ac:spMk id="8" creationId="{08EAF355-3A9A-E58D-603F-0BD46F6C1B92}"/>
          </ac:spMkLst>
        </pc:spChg>
        <pc:spChg chg="add mod">
          <ac:chgData name="Bryan Ambrósio" userId="bac3ce988988babc" providerId="LiveId" clId="{46BF121E-DD14-4DA1-A63B-A346229A7875}" dt="2025-08-21T15:16:37.676" v="2748" actId="1037"/>
          <ac:spMkLst>
            <pc:docMk/>
            <pc:sldMk cId="3828894017" sldId="5695"/>
            <ac:spMk id="9" creationId="{21C64A97-11A1-15A8-B840-BD15D8B86CE0}"/>
          </ac:spMkLst>
        </pc:spChg>
        <pc:spChg chg="add mod">
          <ac:chgData name="Bryan Ambrósio" userId="bac3ce988988babc" providerId="LiveId" clId="{46BF121E-DD14-4DA1-A63B-A346229A7875}" dt="2025-08-21T15:16:00.147" v="2724" actId="1038"/>
          <ac:spMkLst>
            <pc:docMk/>
            <pc:sldMk cId="3828894017" sldId="5695"/>
            <ac:spMk id="12" creationId="{8A1B9A4A-B07A-5DEC-5383-ED860672CB2E}"/>
          </ac:spMkLst>
        </pc:spChg>
        <pc:spChg chg="add mod">
          <ac:chgData name="Bryan Ambrósio" userId="bac3ce988988babc" providerId="LiveId" clId="{46BF121E-DD14-4DA1-A63B-A346229A7875}" dt="2025-08-21T15:18:31.309" v="2784" actId="1076"/>
          <ac:spMkLst>
            <pc:docMk/>
            <pc:sldMk cId="3828894017" sldId="5695"/>
            <ac:spMk id="19" creationId="{F85BEE28-F7B5-B829-8885-C86611BDFFDC}"/>
          </ac:spMkLst>
        </pc:spChg>
        <pc:spChg chg="add mod">
          <ac:chgData name="Bryan Ambrósio" userId="bac3ce988988babc" providerId="LiveId" clId="{46BF121E-DD14-4DA1-A63B-A346229A7875}" dt="2025-08-21T15:18:22.711" v="2783" actId="1036"/>
          <ac:spMkLst>
            <pc:docMk/>
            <pc:sldMk cId="3828894017" sldId="5695"/>
            <ac:spMk id="22" creationId="{F9F25B68-5F20-4FD5-AC12-B8C5E415DAAC}"/>
          </ac:spMkLst>
        </pc:spChg>
        <pc:picChg chg="add mod">
          <ac:chgData name="Bryan Ambrósio" userId="bac3ce988988babc" providerId="LiveId" clId="{46BF121E-DD14-4DA1-A63B-A346229A7875}" dt="2025-08-21T15:13:38.829" v="2620" actId="1076"/>
          <ac:picMkLst>
            <pc:docMk/>
            <pc:sldMk cId="3828894017" sldId="5695"/>
            <ac:picMk id="7170" creationId="{07085B3B-6EFD-7234-7193-76A608675CD8}"/>
          </ac:picMkLst>
        </pc:picChg>
        <pc:picChg chg="add del mod">
          <ac:chgData name="Bryan Ambrósio" userId="bac3ce988988babc" providerId="LiveId" clId="{46BF121E-DD14-4DA1-A63B-A346229A7875}" dt="2025-08-20T19:10:47.910" v="1443" actId="21"/>
          <ac:picMkLst>
            <pc:docMk/>
            <pc:sldMk cId="3828894017" sldId="5695"/>
            <ac:picMk id="7172" creationId="{F696301B-D57F-CF1E-F930-106916B3CD75}"/>
          </ac:picMkLst>
        </pc:picChg>
        <pc:cxnChg chg="add">
          <ac:chgData name="Bryan Ambrósio" userId="bac3ce988988babc" providerId="LiveId" clId="{46BF121E-DD14-4DA1-A63B-A346229A7875}" dt="2025-08-21T15:15:10.044" v="2657" actId="11529"/>
          <ac:cxnSpMkLst>
            <pc:docMk/>
            <pc:sldMk cId="3828894017" sldId="5695"/>
            <ac:cxnSpMk id="11" creationId="{4487E002-7197-A602-E7EC-5B336744CBFB}"/>
          </ac:cxnSpMkLst>
        </pc:cxnChg>
        <pc:cxnChg chg="add mod">
          <ac:chgData name="Bryan Ambrósio" userId="bac3ce988988babc" providerId="LiveId" clId="{46BF121E-DD14-4DA1-A63B-A346229A7875}" dt="2025-08-21T15:16:02.234" v="2725" actId="14100"/>
          <ac:cxnSpMkLst>
            <pc:docMk/>
            <pc:sldMk cId="3828894017" sldId="5695"/>
            <ac:cxnSpMk id="13" creationId="{198B76A4-1C72-AB05-A297-DD763DCC2E93}"/>
          </ac:cxnSpMkLst>
        </pc:cxnChg>
        <pc:cxnChg chg="add del mod">
          <ac:chgData name="Bryan Ambrósio" userId="bac3ce988988babc" providerId="LiveId" clId="{46BF121E-DD14-4DA1-A63B-A346229A7875}" dt="2025-08-21T15:18:32.774" v="2785" actId="478"/>
          <ac:cxnSpMkLst>
            <pc:docMk/>
            <pc:sldMk cId="3828894017" sldId="5695"/>
            <ac:cxnSpMk id="20" creationId="{7DF5D0BD-FA86-03A0-FF56-A5B447263AB6}"/>
          </ac:cxnSpMkLst>
        </pc:cxnChg>
        <pc:cxnChg chg="add mod">
          <ac:chgData name="Bryan Ambrósio" userId="bac3ce988988babc" providerId="LiveId" clId="{46BF121E-DD14-4DA1-A63B-A346229A7875}" dt="2025-08-21T15:17:57.850" v="2774" actId="14100"/>
          <ac:cxnSpMkLst>
            <pc:docMk/>
            <pc:sldMk cId="3828894017" sldId="5695"/>
            <ac:cxnSpMk id="24" creationId="{3A395F3F-9F80-2978-B66E-FE9FCE9E981E}"/>
          </ac:cxnSpMkLst>
        </pc:cxnChg>
        <pc:cxnChg chg="add mod">
          <ac:chgData name="Bryan Ambrósio" userId="bac3ce988988babc" providerId="LiveId" clId="{46BF121E-DD14-4DA1-A63B-A346229A7875}" dt="2025-08-21T15:18:45.842" v="2787" actId="14100"/>
          <ac:cxnSpMkLst>
            <pc:docMk/>
            <pc:sldMk cId="3828894017" sldId="5695"/>
            <ac:cxnSpMk id="27" creationId="{F710E5FE-58B7-56DB-3566-E0F43AD6616A}"/>
          </ac:cxnSpMkLst>
        </pc:cxnChg>
      </pc:sldChg>
      <pc:sldChg chg="addSp delSp modSp new add del mod">
        <pc:chgData name="Bryan Ambrósio" userId="bac3ce988988babc" providerId="LiveId" clId="{46BF121E-DD14-4DA1-A63B-A346229A7875}" dt="2025-08-21T15:35:00.469" v="3032" actId="1076"/>
        <pc:sldMkLst>
          <pc:docMk/>
          <pc:sldMk cId="137340801" sldId="5696"/>
        </pc:sldMkLst>
        <pc:spChg chg="mod">
          <ac:chgData name="Bryan Ambrósio" userId="bac3ce988988babc" providerId="LiveId" clId="{46BF121E-DD14-4DA1-A63B-A346229A7875}" dt="2025-08-21T15:30:47.823" v="2972" actId="20577"/>
          <ac:spMkLst>
            <pc:docMk/>
            <pc:sldMk cId="137340801" sldId="5696"/>
            <ac:spMk id="2" creationId="{1B47523E-2C40-2AE1-919F-FB4427B7E9A0}"/>
          </ac:spMkLst>
        </pc:spChg>
        <pc:spChg chg="del mod">
          <ac:chgData name="Bryan Ambrósio" userId="bac3ce988988babc" providerId="LiveId" clId="{46BF121E-DD14-4DA1-A63B-A346229A7875}" dt="2025-08-21T15:29:47.277" v="2913"/>
          <ac:spMkLst>
            <pc:docMk/>
            <pc:sldMk cId="137340801" sldId="5696"/>
            <ac:spMk id="3" creationId="{F5AFD478-BC6A-7CDE-3522-238BF538B2B1}"/>
          </ac:spMkLst>
        </pc:spChg>
        <pc:spChg chg="add mod">
          <ac:chgData name="Bryan Ambrósio" userId="bac3ce988988babc" providerId="LiveId" clId="{46BF121E-DD14-4DA1-A63B-A346229A7875}" dt="2025-08-21T15:35:00.469" v="3032" actId="1076"/>
          <ac:spMkLst>
            <pc:docMk/>
            <pc:sldMk cId="137340801" sldId="5696"/>
            <ac:spMk id="8" creationId="{EF7A09F0-8C87-48F9-44B3-EEB904C760E4}"/>
          </ac:spMkLst>
        </pc:spChg>
        <pc:spChg chg="add mod">
          <ac:chgData name="Bryan Ambrósio" userId="bac3ce988988babc" providerId="LiveId" clId="{46BF121E-DD14-4DA1-A63B-A346229A7875}" dt="2025-08-21T15:30:22.863" v="2928" actId="1582"/>
          <ac:spMkLst>
            <pc:docMk/>
            <pc:sldMk cId="137340801" sldId="5696"/>
            <ac:spMk id="9" creationId="{87B7F0FA-C610-0B68-5EEA-5B240EC68C0A}"/>
          </ac:spMkLst>
        </pc:spChg>
        <pc:spChg chg="add mod">
          <ac:chgData name="Bryan Ambrósio" userId="bac3ce988988babc" providerId="LiveId" clId="{46BF121E-DD14-4DA1-A63B-A346229A7875}" dt="2025-08-21T15:30:30.557" v="2932" actId="1076"/>
          <ac:spMkLst>
            <pc:docMk/>
            <pc:sldMk cId="137340801" sldId="5696"/>
            <ac:spMk id="10" creationId="{AF424BB5-897B-A01A-AAC3-CC705E8582CB}"/>
          </ac:spMkLst>
        </pc:spChg>
        <pc:picChg chg="add del mod modCrop">
          <ac:chgData name="Bryan Ambrósio" userId="bac3ce988988babc" providerId="LiveId" clId="{46BF121E-DD14-4DA1-A63B-A346229A7875}" dt="2025-08-21T15:29:41.056" v="2907" actId="478"/>
          <ac:picMkLst>
            <pc:docMk/>
            <pc:sldMk cId="137340801" sldId="5696"/>
            <ac:picMk id="4" creationId="{DFA8945C-73A3-B570-4147-F81F529F5981}"/>
          </ac:picMkLst>
        </pc:picChg>
        <pc:picChg chg="add del mod modCrop">
          <ac:chgData name="Bryan Ambrósio" userId="bac3ce988988babc" providerId="LiveId" clId="{46BF121E-DD14-4DA1-A63B-A346229A7875}" dt="2025-08-21T15:29:40.878" v="2906" actId="478"/>
          <ac:picMkLst>
            <pc:docMk/>
            <pc:sldMk cId="137340801" sldId="5696"/>
            <ac:picMk id="5" creationId="{A77F1159-974E-42C6-22F6-C6D91EB8D7B9}"/>
          </ac:picMkLst>
        </pc:picChg>
        <pc:picChg chg="add del mod">
          <ac:chgData name="Bryan Ambrósio" userId="bac3ce988988babc" providerId="LiveId" clId="{46BF121E-DD14-4DA1-A63B-A346229A7875}" dt="2025-08-20T19:18:42.375" v="1499" actId="21"/>
          <ac:picMkLst>
            <pc:docMk/>
            <pc:sldMk cId="137340801" sldId="5696"/>
            <ac:picMk id="7" creationId="{A0C119AD-8066-5C60-9632-AB3F551C2CD0}"/>
          </ac:picMkLst>
        </pc:picChg>
        <pc:picChg chg="add mod">
          <ac:chgData name="Bryan Ambrósio" userId="bac3ce988988babc" providerId="LiveId" clId="{46BF121E-DD14-4DA1-A63B-A346229A7875}" dt="2025-08-21T15:30:27.423" v="2931" actId="1076"/>
          <ac:picMkLst>
            <pc:docMk/>
            <pc:sldMk cId="137340801" sldId="5696"/>
            <ac:picMk id="7" creationId="{B03ECC75-86B0-5191-5BB9-B6F8E3C4DC47}"/>
          </ac:picMkLst>
        </pc:picChg>
      </pc:sldChg>
      <pc:sldChg chg="addSp delSp modSp new mod modNotes">
        <pc:chgData name="Bryan Ambrósio" userId="bac3ce988988babc" providerId="LiveId" clId="{46BF121E-DD14-4DA1-A63B-A346229A7875}" dt="2025-08-21T15:02:17.642" v="2510" actId="20577"/>
        <pc:sldMkLst>
          <pc:docMk/>
          <pc:sldMk cId="2102192379" sldId="5697"/>
        </pc:sldMkLst>
        <pc:spChg chg="mod">
          <ac:chgData name="Bryan Ambrósio" userId="bac3ce988988babc" providerId="LiveId" clId="{46BF121E-DD14-4DA1-A63B-A346229A7875}" dt="2025-08-20T19:00:16.879" v="1261"/>
          <ac:spMkLst>
            <pc:docMk/>
            <pc:sldMk cId="2102192379" sldId="5697"/>
            <ac:spMk id="2" creationId="{4241D545-0883-FF54-73A4-859C2F97AA8E}"/>
          </ac:spMkLst>
        </pc:spChg>
        <pc:spChg chg="mod">
          <ac:chgData name="Bryan Ambrósio" userId="bac3ce988988babc" providerId="LiveId" clId="{46BF121E-DD14-4DA1-A63B-A346229A7875}" dt="2025-08-21T15:02:17.642" v="2510" actId="20577"/>
          <ac:spMkLst>
            <pc:docMk/>
            <pc:sldMk cId="2102192379" sldId="5697"/>
            <ac:spMk id="3" creationId="{930504F1-E66A-D464-BCC4-E35CDE433689}"/>
          </ac:spMkLst>
        </pc:spChg>
        <pc:spChg chg="add">
          <ac:chgData name="Bryan Ambrósio" userId="bac3ce988988babc" providerId="LiveId" clId="{46BF121E-DD14-4DA1-A63B-A346229A7875}" dt="2025-08-20T19:00:38.559" v="1268"/>
          <ac:spMkLst>
            <pc:docMk/>
            <pc:sldMk cId="2102192379" sldId="5697"/>
            <ac:spMk id="4" creationId="{324E092A-EF01-67EC-350D-7AD016682D55}"/>
          </ac:spMkLst>
        </pc:spChg>
        <pc:spChg chg="add">
          <ac:chgData name="Bryan Ambrósio" userId="bac3ce988988babc" providerId="LiveId" clId="{46BF121E-DD14-4DA1-A63B-A346229A7875}" dt="2025-08-20T19:00:40.364" v="1270"/>
          <ac:spMkLst>
            <pc:docMk/>
            <pc:sldMk cId="2102192379" sldId="5697"/>
            <ac:spMk id="5" creationId="{A47FB6BD-3616-80FF-00C1-243EF6C7EF3E}"/>
          </ac:spMkLst>
        </pc:spChg>
        <pc:spChg chg="add del mod">
          <ac:chgData name="Bryan Ambrósio" userId="bac3ce988988babc" providerId="LiveId" clId="{46BF121E-DD14-4DA1-A63B-A346229A7875}" dt="2025-08-21T15:01:53.651" v="2503" actId="21"/>
          <ac:spMkLst>
            <pc:docMk/>
            <pc:sldMk cId="2102192379" sldId="5697"/>
            <ac:spMk id="14" creationId="{501A67D8-36E0-2733-B7C9-9EFFEB44F10C}"/>
          </ac:spMkLst>
        </pc:spChg>
        <pc:picChg chg="add del mod">
          <ac:chgData name="Bryan Ambrósio" userId="bac3ce988988babc" providerId="LiveId" clId="{46BF121E-DD14-4DA1-A63B-A346229A7875}" dt="2025-08-21T15:01:53.651" v="2503" actId="21"/>
          <ac:picMkLst>
            <pc:docMk/>
            <pc:sldMk cId="2102192379" sldId="5697"/>
            <ac:picMk id="7" creationId="{999CFF78-6BFC-7FA7-FE63-465A2805A79E}"/>
          </ac:picMkLst>
        </pc:picChg>
        <pc:picChg chg="add del mod">
          <ac:chgData name="Bryan Ambrósio" userId="bac3ce988988babc" providerId="LiveId" clId="{46BF121E-DD14-4DA1-A63B-A346229A7875}" dt="2025-08-21T15:01:53.651" v="2503" actId="21"/>
          <ac:picMkLst>
            <pc:docMk/>
            <pc:sldMk cId="2102192379" sldId="5697"/>
            <ac:picMk id="9" creationId="{3784B52A-4C14-68AC-6A97-77717D3F62AA}"/>
          </ac:picMkLst>
        </pc:picChg>
        <pc:picChg chg="add del mod">
          <ac:chgData name="Bryan Ambrósio" userId="bac3ce988988babc" providerId="LiveId" clId="{46BF121E-DD14-4DA1-A63B-A346229A7875}" dt="2025-08-20T22:48:57.981" v="1908" actId="478"/>
          <ac:picMkLst>
            <pc:docMk/>
            <pc:sldMk cId="2102192379" sldId="5697"/>
            <ac:picMk id="6148" creationId="{F71AFBD8-35BD-5B59-64C2-2E7E7CE85D10}"/>
          </ac:picMkLst>
        </pc:picChg>
        <pc:picChg chg="add del mod">
          <ac:chgData name="Bryan Ambrósio" userId="bac3ce988988babc" providerId="LiveId" clId="{46BF121E-DD14-4DA1-A63B-A346229A7875}" dt="2025-08-21T15:01:38.104" v="2502" actId="478"/>
          <ac:picMkLst>
            <pc:docMk/>
            <pc:sldMk cId="2102192379" sldId="5697"/>
            <ac:picMk id="6150" creationId="{49C4E393-5283-7EEB-8F53-BC82F7B52C89}"/>
          </ac:picMkLst>
        </pc:picChg>
        <pc:cxnChg chg="add del mod">
          <ac:chgData name="Bryan Ambrósio" userId="bac3ce988988babc" providerId="LiveId" clId="{46BF121E-DD14-4DA1-A63B-A346229A7875}" dt="2025-08-21T15:01:53.651" v="2503" actId="21"/>
          <ac:cxnSpMkLst>
            <pc:docMk/>
            <pc:sldMk cId="2102192379" sldId="5697"/>
            <ac:cxnSpMk id="11" creationId="{7A71694E-40D1-A7E9-F201-A6B5D86F1F05}"/>
          </ac:cxnSpMkLst>
        </pc:cxnChg>
      </pc:sldChg>
      <pc:sldChg chg="addSp delSp modSp add mod">
        <pc:chgData name="Bryan Ambrósio" userId="bac3ce988988babc" providerId="LiveId" clId="{46BF121E-DD14-4DA1-A63B-A346229A7875}" dt="2025-08-21T15:19:00.506" v="2788" actId="1076"/>
        <pc:sldMkLst>
          <pc:docMk/>
          <pc:sldMk cId="992964312" sldId="5698"/>
        </pc:sldMkLst>
        <pc:spChg chg="mod">
          <ac:chgData name="Bryan Ambrósio" userId="bac3ce988988babc" providerId="LiveId" clId="{46BF121E-DD14-4DA1-A63B-A346229A7875}" dt="2025-08-21T15:19:00.506" v="2788" actId="1076"/>
          <ac:spMkLst>
            <pc:docMk/>
            <pc:sldMk cId="992964312" sldId="5698"/>
            <ac:spMk id="3" creationId="{1E68D2F3-DE6A-56DB-0A8A-86D8697C9D27}"/>
          </ac:spMkLst>
        </pc:spChg>
        <pc:picChg chg="add mod">
          <ac:chgData name="Bryan Ambrósio" userId="bac3ce988988babc" providerId="LiveId" clId="{46BF121E-DD14-4DA1-A63B-A346229A7875}" dt="2025-08-20T19:10:53.882" v="1447" actId="1076"/>
          <ac:picMkLst>
            <pc:docMk/>
            <pc:sldMk cId="992964312" sldId="5698"/>
            <ac:picMk id="4" creationId="{F696301B-D57F-CF1E-F930-106916B3CD75}"/>
          </ac:picMkLst>
        </pc:picChg>
        <pc:picChg chg="del">
          <ac:chgData name="Bryan Ambrósio" userId="bac3ce988988babc" providerId="LiveId" clId="{46BF121E-DD14-4DA1-A63B-A346229A7875}" dt="2025-08-20T19:10:24.221" v="1432" actId="478"/>
          <ac:picMkLst>
            <pc:docMk/>
            <pc:sldMk cId="992964312" sldId="5698"/>
            <ac:picMk id="7170" creationId="{FA8F4C61-7147-E807-5798-A8C276B7885E}"/>
          </ac:picMkLst>
        </pc:picChg>
        <pc:picChg chg="del">
          <ac:chgData name="Bryan Ambrósio" userId="bac3ce988988babc" providerId="LiveId" clId="{46BF121E-DD14-4DA1-A63B-A346229A7875}" dt="2025-08-20T19:10:24.679" v="1433" actId="478"/>
          <ac:picMkLst>
            <pc:docMk/>
            <pc:sldMk cId="992964312" sldId="5698"/>
            <ac:picMk id="7172" creationId="{77350BB5-062A-7007-BD0F-AF307AD76BCC}"/>
          </ac:picMkLst>
        </pc:picChg>
      </pc:sldChg>
      <pc:sldChg chg="delSp modSp add del mod">
        <pc:chgData name="Bryan Ambrósio" userId="bac3ce988988babc" providerId="LiveId" clId="{46BF121E-DD14-4DA1-A63B-A346229A7875}" dt="2025-08-21T15:19:27.299" v="2803" actId="47"/>
        <pc:sldMkLst>
          <pc:docMk/>
          <pc:sldMk cId="866971997" sldId="5699"/>
        </pc:sldMkLst>
        <pc:spChg chg="mod">
          <ac:chgData name="Bryan Ambrósio" userId="bac3ce988988babc" providerId="LiveId" clId="{46BF121E-DD14-4DA1-A63B-A346229A7875}" dt="2025-08-21T15:19:16.965" v="2802" actId="20577"/>
          <ac:spMkLst>
            <pc:docMk/>
            <pc:sldMk cId="866971997" sldId="5699"/>
            <ac:spMk id="2" creationId="{22624B4B-CB6E-E831-3335-A66F92A1B626}"/>
          </ac:spMkLst>
        </pc:spChg>
        <pc:spChg chg="mod">
          <ac:chgData name="Bryan Ambrósio" userId="bac3ce988988babc" providerId="LiveId" clId="{46BF121E-DD14-4DA1-A63B-A346229A7875}" dt="2025-08-20T19:17:30.784" v="1484" actId="20577"/>
          <ac:spMkLst>
            <pc:docMk/>
            <pc:sldMk cId="866971997" sldId="5699"/>
            <ac:spMk id="3" creationId="{A5F4276A-BE40-8A5F-71B2-DB18AE938D70}"/>
          </ac:spMkLst>
        </pc:spChg>
        <pc:picChg chg="del">
          <ac:chgData name="Bryan Ambrósio" userId="bac3ce988988babc" providerId="LiveId" clId="{46BF121E-DD14-4DA1-A63B-A346229A7875}" dt="2025-08-20T19:15:44.596" v="1471" actId="478"/>
          <ac:picMkLst>
            <pc:docMk/>
            <pc:sldMk cId="866971997" sldId="5699"/>
            <ac:picMk id="4" creationId="{72C953A9-08B5-85FB-EDA4-255616FDDE02}"/>
          </ac:picMkLst>
        </pc:picChg>
      </pc:sldChg>
      <pc:sldChg chg="addSp delSp modSp add mod">
        <pc:chgData name="Bryan Ambrósio" userId="bac3ce988988babc" providerId="LiveId" clId="{46BF121E-DD14-4DA1-A63B-A346229A7875}" dt="2025-08-21T15:20:31.978" v="2828" actId="2710"/>
        <pc:sldMkLst>
          <pc:docMk/>
          <pc:sldMk cId="3975728580" sldId="5700"/>
        </pc:sldMkLst>
        <pc:spChg chg="mod">
          <ac:chgData name="Bryan Ambrósio" userId="bac3ce988988babc" providerId="LiveId" clId="{46BF121E-DD14-4DA1-A63B-A346229A7875}" dt="2025-08-21T15:20:03.102" v="2827" actId="20577"/>
          <ac:spMkLst>
            <pc:docMk/>
            <pc:sldMk cId="3975728580" sldId="5700"/>
            <ac:spMk id="2" creationId="{3B8E4F4B-B1C7-61FA-0960-C2BDD099F669}"/>
          </ac:spMkLst>
        </pc:spChg>
        <pc:spChg chg="add del mod">
          <ac:chgData name="Bryan Ambrósio" userId="bac3ce988988babc" providerId="LiveId" clId="{46BF121E-DD14-4DA1-A63B-A346229A7875}" dt="2025-08-21T15:20:31.978" v="2828" actId="2710"/>
          <ac:spMkLst>
            <pc:docMk/>
            <pc:sldMk cId="3975728580" sldId="5700"/>
            <ac:spMk id="3" creationId="{144F95D9-DF8C-611A-0814-3E1D9489CAE2}"/>
          </ac:spMkLst>
        </pc:spChg>
        <pc:spChg chg="add mod">
          <ac:chgData name="Bryan Ambrósio" userId="bac3ce988988babc" providerId="LiveId" clId="{46BF121E-DD14-4DA1-A63B-A346229A7875}" dt="2025-08-20T19:17:44.307" v="1488"/>
          <ac:spMkLst>
            <pc:docMk/>
            <pc:sldMk cId="3975728580" sldId="5700"/>
            <ac:spMk id="4" creationId="{B0A07CEF-17CD-629D-6AF5-793A18C79552}"/>
          </ac:spMkLst>
        </pc:spChg>
      </pc:sldChg>
      <pc:sldChg chg="addSp modSp new mod">
        <pc:chgData name="Bryan Ambrósio" userId="bac3ce988988babc" providerId="LiveId" clId="{46BF121E-DD14-4DA1-A63B-A346229A7875}" dt="2025-08-21T15:35:31.445" v="3033" actId="6549"/>
        <pc:sldMkLst>
          <pc:docMk/>
          <pc:sldMk cId="917333231" sldId="5701"/>
        </pc:sldMkLst>
        <pc:spChg chg="mod">
          <ac:chgData name="Bryan Ambrósio" userId="bac3ce988988babc" providerId="LiveId" clId="{46BF121E-DD14-4DA1-A63B-A346229A7875}" dt="2025-08-21T15:30:58.523" v="2982" actId="20577"/>
          <ac:spMkLst>
            <pc:docMk/>
            <pc:sldMk cId="917333231" sldId="5701"/>
            <ac:spMk id="2" creationId="{BA309EBB-3576-0AFA-189D-56A3223730E6}"/>
          </ac:spMkLst>
        </pc:spChg>
        <pc:spChg chg="mod">
          <ac:chgData name="Bryan Ambrósio" userId="bac3ce988988babc" providerId="LiveId" clId="{46BF121E-DD14-4DA1-A63B-A346229A7875}" dt="2025-08-21T15:35:31.445" v="3033" actId="6549"/>
          <ac:spMkLst>
            <pc:docMk/>
            <pc:sldMk cId="917333231" sldId="5701"/>
            <ac:spMk id="3" creationId="{7567B29D-80FF-0ED7-5DE6-9523601C6072}"/>
          </ac:spMkLst>
        </pc:spChg>
        <pc:spChg chg="add mod">
          <ac:chgData name="Bryan Ambrósio" userId="bac3ce988988babc" providerId="LiveId" clId="{46BF121E-DD14-4DA1-A63B-A346229A7875}" dt="2025-08-21T15:34:03.706" v="3019"/>
          <ac:spMkLst>
            <pc:docMk/>
            <pc:sldMk cId="917333231" sldId="5701"/>
            <ac:spMk id="4" creationId="{11CACCEC-6740-BACC-733F-0082293AACBC}"/>
          </ac:spMkLst>
        </pc:spChg>
        <pc:spChg chg="add mod">
          <ac:chgData name="Bryan Ambrósio" userId="bac3ce988988babc" providerId="LiveId" clId="{46BF121E-DD14-4DA1-A63B-A346229A7875}" dt="2025-08-21T15:34:19.988" v="3029" actId="1076"/>
          <ac:spMkLst>
            <pc:docMk/>
            <pc:sldMk cId="917333231" sldId="5701"/>
            <ac:spMk id="5" creationId="{63954721-FA9B-9EDF-505F-E3160C33E33E}"/>
          </ac:spMkLst>
        </pc:spChg>
        <pc:picChg chg="add mod">
          <ac:chgData name="Bryan Ambrósio" userId="bac3ce988988babc" providerId="LiveId" clId="{46BF121E-DD14-4DA1-A63B-A346229A7875}" dt="2025-08-21T15:34:16.419" v="3028" actId="1076"/>
          <ac:picMkLst>
            <pc:docMk/>
            <pc:sldMk cId="917333231" sldId="5701"/>
            <ac:picMk id="7" creationId="{A0C119AD-8066-5C60-9632-AB3F551C2CD0}"/>
          </ac:picMkLst>
        </pc:picChg>
      </pc:sldChg>
      <pc:sldChg chg="modSp new mod">
        <pc:chgData name="Bryan Ambrósio" userId="bac3ce988988babc" providerId="LiveId" clId="{46BF121E-DD14-4DA1-A63B-A346229A7875}" dt="2025-08-21T15:25:28.128" v="2852" actId="20577"/>
        <pc:sldMkLst>
          <pc:docMk/>
          <pc:sldMk cId="2950196259" sldId="5702"/>
        </pc:sldMkLst>
        <pc:spChg chg="mod">
          <ac:chgData name="Bryan Ambrósio" userId="bac3ce988988babc" providerId="LiveId" clId="{46BF121E-DD14-4DA1-A63B-A346229A7875}" dt="2025-08-21T15:24:08.052" v="2838" actId="20577"/>
          <ac:spMkLst>
            <pc:docMk/>
            <pc:sldMk cId="2950196259" sldId="5702"/>
            <ac:spMk id="2" creationId="{DE1BFD6E-473A-EB88-6CC2-63A1257D4A08}"/>
          </ac:spMkLst>
        </pc:spChg>
        <pc:spChg chg="mod">
          <ac:chgData name="Bryan Ambrósio" userId="bac3ce988988babc" providerId="LiveId" clId="{46BF121E-DD14-4DA1-A63B-A346229A7875}" dt="2025-08-21T15:25:28.128" v="2852" actId="20577"/>
          <ac:spMkLst>
            <pc:docMk/>
            <pc:sldMk cId="2950196259" sldId="5702"/>
            <ac:spMk id="3" creationId="{54207934-F5AC-C05E-6A26-5A7624FC0EDA}"/>
          </ac:spMkLst>
        </pc:spChg>
      </pc:sldChg>
      <pc:sldChg chg="addSp delSp modSp new mod">
        <pc:chgData name="Bryan Ambrósio" userId="bac3ce988988babc" providerId="LiveId" clId="{46BF121E-DD14-4DA1-A63B-A346229A7875}" dt="2025-08-21T15:44:21.929" v="3147" actId="20577"/>
        <pc:sldMkLst>
          <pc:docMk/>
          <pc:sldMk cId="2226607774" sldId="5703"/>
        </pc:sldMkLst>
        <pc:spChg chg="mod">
          <ac:chgData name="Bryan Ambrósio" userId="bac3ce988988babc" providerId="LiveId" clId="{46BF121E-DD14-4DA1-A63B-A346229A7875}" dt="2025-08-20T22:25:44.348" v="1581" actId="114"/>
          <ac:spMkLst>
            <pc:docMk/>
            <pc:sldMk cId="2226607774" sldId="5703"/>
            <ac:spMk id="2" creationId="{53C52E22-68D5-21FC-CCFB-78F7D2F232EE}"/>
          </ac:spMkLst>
        </pc:spChg>
        <pc:spChg chg="add del mod">
          <ac:chgData name="Bryan Ambrósio" userId="bac3ce988988babc" providerId="LiveId" clId="{46BF121E-DD14-4DA1-A63B-A346229A7875}" dt="2025-08-21T15:44:21.929" v="3147" actId="20577"/>
          <ac:spMkLst>
            <pc:docMk/>
            <pc:sldMk cId="2226607774" sldId="5703"/>
            <ac:spMk id="3" creationId="{B659543A-99D2-D332-6538-CB5676C9A255}"/>
          </ac:spMkLst>
        </pc:spChg>
        <pc:spChg chg="add mod">
          <ac:chgData name="Bryan Ambrósio" userId="bac3ce988988babc" providerId="LiveId" clId="{46BF121E-DD14-4DA1-A63B-A346229A7875}" dt="2025-08-20T22:25:53.634" v="1583"/>
          <ac:spMkLst>
            <pc:docMk/>
            <pc:sldMk cId="2226607774" sldId="5703"/>
            <ac:spMk id="4" creationId="{5C6D2A46-CEA7-CA54-6D2B-6184753116E8}"/>
          </ac:spMkLst>
        </pc:spChg>
        <pc:spChg chg="add">
          <ac:chgData name="Bryan Ambrósio" userId="bac3ce988988babc" providerId="LiveId" clId="{46BF121E-DD14-4DA1-A63B-A346229A7875}" dt="2025-08-20T22:27:55.459" v="1586"/>
          <ac:spMkLst>
            <pc:docMk/>
            <pc:sldMk cId="2226607774" sldId="5703"/>
            <ac:spMk id="5" creationId="{5EC31A4A-3E89-7EA3-DF55-F5C41A76CB7C}"/>
          </ac:spMkLst>
        </pc:spChg>
      </pc:sldChg>
      <pc:sldChg chg="addSp delSp modSp new mod">
        <pc:chgData name="Bryan Ambrósio" userId="bac3ce988988babc" providerId="LiveId" clId="{46BF121E-DD14-4DA1-A63B-A346229A7875}" dt="2025-08-21T16:03:21.155" v="3579" actId="14"/>
        <pc:sldMkLst>
          <pc:docMk/>
          <pc:sldMk cId="1550205307" sldId="5704"/>
        </pc:sldMkLst>
        <pc:spChg chg="mod">
          <ac:chgData name="Bryan Ambrósio" userId="bac3ce988988babc" providerId="LiveId" clId="{46BF121E-DD14-4DA1-A63B-A346229A7875}" dt="2025-08-20T22:28:40.609" v="1639" actId="20577"/>
          <ac:spMkLst>
            <pc:docMk/>
            <pc:sldMk cId="1550205307" sldId="5704"/>
            <ac:spMk id="2" creationId="{C5489302-0CDF-FECD-D635-570A44EF4CDC}"/>
          </ac:spMkLst>
        </pc:spChg>
        <pc:spChg chg="add del mod">
          <ac:chgData name="Bryan Ambrósio" userId="bac3ce988988babc" providerId="LiveId" clId="{46BF121E-DD14-4DA1-A63B-A346229A7875}" dt="2025-08-21T16:03:21.155" v="3579" actId="14"/>
          <ac:spMkLst>
            <pc:docMk/>
            <pc:sldMk cId="1550205307" sldId="5704"/>
            <ac:spMk id="3" creationId="{E3BDA1A0-F947-2582-AED8-4306781901A2}"/>
          </ac:spMkLst>
        </pc:spChg>
        <pc:spChg chg="add mod">
          <ac:chgData name="Bryan Ambrósio" userId="bac3ce988988babc" providerId="LiveId" clId="{46BF121E-DD14-4DA1-A63B-A346229A7875}" dt="2025-08-20T22:28:35.624" v="1624"/>
          <ac:spMkLst>
            <pc:docMk/>
            <pc:sldMk cId="1550205307" sldId="5704"/>
            <ac:spMk id="4" creationId="{331CF8A9-1D00-F4D8-C436-36F0DF7F1212}"/>
          </ac:spMkLst>
        </pc:spChg>
        <pc:spChg chg="add">
          <ac:chgData name="Bryan Ambrósio" userId="bac3ce988988babc" providerId="LiveId" clId="{46BF121E-DD14-4DA1-A63B-A346229A7875}" dt="2025-08-20T22:43:05.677" v="1845"/>
          <ac:spMkLst>
            <pc:docMk/>
            <pc:sldMk cId="1550205307" sldId="5704"/>
            <ac:spMk id="5" creationId="{D390DEE6-29B6-F3EC-706A-15E1B81794B7}"/>
          </ac:spMkLst>
        </pc:spChg>
      </pc:sldChg>
      <pc:sldChg chg="addSp modSp add mod">
        <pc:chgData name="Bryan Ambrósio" userId="bac3ce988988babc" providerId="LiveId" clId="{46BF121E-DD14-4DA1-A63B-A346229A7875}" dt="2025-08-21T16:06:31.348" v="3639" actId="20577"/>
        <pc:sldMkLst>
          <pc:docMk/>
          <pc:sldMk cId="775952661" sldId="5705"/>
        </pc:sldMkLst>
        <pc:spChg chg="mod">
          <ac:chgData name="Bryan Ambrósio" userId="bac3ce988988babc" providerId="LiveId" clId="{46BF121E-DD14-4DA1-A63B-A346229A7875}" dt="2025-08-21T16:06:31.348" v="3639" actId="20577"/>
          <ac:spMkLst>
            <pc:docMk/>
            <pc:sldMk cId="775952661" sldId="5705"/>
            <ac:spMk id="3" creationId="{4491E080-3E78-D294-19AE-B49303FDDC23}"/>
          </ac:spMkLst>
        </pc:spChg>
        <pc:spChg chg="add">
          <ac:chgData name="Bryan Ambrósio" userId="bac3ce988988babc" providerId="LiveId" clId="{46BF121E-DD14-4DA1-A63B-A346229A7875}" dt="2025-08-20T22:44:34.348" v="1877"/>
          <ac:spMkLst>
            <pc:docMk/>
            <pc:sldMk cId="775952661" sldId="5705"/>
            <ac:spMk id="4" creationId="{FD993AB2-21D8-B057-C9DA-31C7F2D703D9}"/>
          </ac:spMkLst>
        </pc:spChg>
      </pc:sldChg>
      <pc:sldChg chg="addSp modSp add mod">
        <pc:chgData name="Bryan Ambrósio" userId="bac3ce988988babc" providerId="LiveId" clId="{46BF121E-DD14-4DA1-A63B-A346229A7875}" dt="2025-08-21T16:04:43.425" v="3591" actId="20577"/>
        <pc:sldMkLst>
          <pc:docMk/>
          <pc:sldMk cId="2140910717" sldId="5706"/>
        </pc:sldMkLst>
        <pc:spChg chg="mod">
          <ac:chgData name="Bryan Ambrósio" userId="bac3ce988988babc" providerId="LiveId" clId="{46BF121E-DD14-4DA1-A63B-A346229A7875}" dt="2025-08-21T16:04:43.425" v="3591" actId="20577"/>
          <ac:spMkLst>
            <pc:docMk/>
            <pc:sldMk cId="2140910717" sldId="5706"/>
            <ac:spMk id="3" creationId="{75D06BFB-4478-547E-5429-15CA06F5F0E6}"/>
          </ac:spMkLst>
        </pc:spChg>
        <pc:spChg chg="add">
          <ac:chgData name="Bryan Ambrósio" userId="bac3ce988988babc" providerId="LiveId" clId="{46BF121E-DD14-4DA1-A63B-A346229A7875}" dt="2025-08-21T15:55:28.381" v="3424"/>
          <ac:spMkLst>
            <pc:docMk/>
            <pc:sldMk cId="2140910717" sldId="5706"/>
            <ac:spMk id="4" creationId="{AED9A214-140E-8D66-67AE-4C77635651A3}"/>
          </ac:spMkLst>
        </pc:spChg>
      </pc:sldChg>
      <pc:sldChg chg="addSp delSp modSp add mod">
        <pc:chgData name="Bryan Ambrósio" userId="bac3ce988988babc" providerId="LiveId" clId="{46BF121E-DD14-4DA1-A63B-A346229A7875}" dt="2025-08-21T16:00:14.629" v="3560" actId="20577"/>
        <pc:sldMkLst>
          <pc:docMk/>
          <pc:sldMk cId="23930884" sldId="5707"/>
        </pc:sldMkLst>
        <pc:spChg chg="mod">
          <ac:chgData name="Bryan Ambrósio" userId="bac3ce988988babc" providerId="LiveId" clId="{46BF121E-DD14-4DA1-A63B-A346229A7875}" dt="2025-08-21T16:00:14.629" v="3560" actId="20577"/>
          <ac:spMkLst>
            <pc:docMk/>
            <pc:sldMk cId="23930884" sldId="5707"/>
            <ac:spMk id="2" creationId="{973B4A0A-5A99-F73D-987D-D25C59E1E0AA}"/>
          </ac:spMkLst>
        </pc:spChg>
        <pc:spChg chg="del">
          <ac:chgData name="Bryan Ambrósio" userId="bac3ce988988babc" providerId="LiveId" clId="{46BF121E-DD14-4DA1-A63B-A346229A7875}" dt="2025-08-21T15:59:40.478" v="3531" actId="478"/>
          <ac:spMkLst>
            <pc:docMk/>
            <pc:sldMk cId="23930884" sldId="5707"/>
            <ac:spMk id="3" creationId="{6EB55F50-10DE-6F98-0807-CDBCBAD66A5B}"/>
          </ac:spMkLst>
        </pc:spChg>
        <pc:spChg chg="add del mod">
          <ac:chgData name="Bryan Ambrósio" userId="bac3ce988988babc" providerId="LiveId" clId="{46BF121E-DD14-4DA1-A63B-A346229A7875}" dt="2025-08-21T15:59:42.440" v="3532" actId="478"/>
          <ac:spMkLst>
            <pc:docMk/>
            <pc:sldMk cId="23930884" sldId="5707"/>
            <ac:spMk id="5" creationId="{4348DA4B-F452-A93E-5BA3-413A2FAE6D97}"/>
          </ac:spMkLst>
        </pc:spChg>
      </pc:sldChg>
      <pc:sldMasterChg chg="delSldLayout">
        <pc:chgData name="Bryan Ambrósio" userId="bac3ce988988babc" providerId="LiveId" clId="{46BF121E-DD14-4DA1-A63B-A346229A7875}" dt="2025-08-21T16:44:34.511" v="3667" actId="47"/>
        <pc:sldMasterMkLst>
          <pc:docMk/>
          <pc:sldMasterMk cId="0" sldId="2147483678"/>
        </pc:sldMasterMkLst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8"/>
            <pc:sldLayoutMk cId="0" sldId="2147483649"/>
          </pc:sldLayoutMkLst>
        </pc:sldLayoutChg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8"/>
            <pc:sldLayoutMk cId="0" sldId="2147483651"/>
          </pc:sldLayoutMkLst>
        </pc:sldLayoutChg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8"/>
            <pc:sldLayoutMk cId="0" sldId="2147483652"/>
          </pc:sldLayoutMkLst>
        </pc:sldLayoutChg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8"/>
            <pc:sldLayoutMk cId="0" sldId="2147483653"/>
          </pc:sldLayoutMkLst>
        </pc:sldLayoutChg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8"/>
            <pc:sldLayoutMk cId="0" sldId="2147483654"/>
          </pc:sldLayoutMkLst>
        </pc:sldLayoutChg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8"/>
            <pc:sldLayoutMk cId="0" sldId="2147483656"/>
          </pc:sldLayoutMkLst>
        </pc:sldLayoutChg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8"/>
            <pc:sldLayoutMk cId="0" sldId="2147483657"/>
          </pc:sldLayoutMkLst>
        </pc:sldLayoutChg>
        <pc:sldLayoutChg chg="del">
          <pc:chgData name="Bryan Ambrósio" userId="bac3ce988988babc" providerId="LiveId" clId="{46BF121E-DD14-4DA1-A63B-A346229A7875}" dt="2025-08-21T16:44:34.511" v="3667" actId="47"/>
          <pc:sldLayoutMkLst>
            <pc:docMk/>
            <pc:sldMasterMk cId="0" sldId="2147483678"/>
            <pc:sldLayoutMk cId="0" sldId="2147483659"/>
          </pc:sldLayoutMkLst>
        </pc:sldLayoutChg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8"/>
            <pc:sldLayoutMk cId="0" sldId="2147483660"/>
          </pc:sldLayoutMkLst>
        </pc:sldLayoutChg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8"/>
            <pc:sldLayoutMk cId="0" sldId="2147483661"/>
          </pc:sldLayoutMkLst>
        </pc:sldLayoutChg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8"/>
            <pc:sldLayoutMk cId="0" sldId="2147483662"/>
          </pc:sldLayoutMkLst>
        </pc:sldLayoutChg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8"/>
            <pc:sldLayoutMk cId="0" sldId="2147483663"/>
          </pc:sldLayoutMkLst>
        </pc:sldLayoutChg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8"/>
            <pc:sldLayoutMk cId="0" sldId="2147483664"/>
          </pc:sldLayoutMkLst>
        </pc:sldLayoutChg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8"/>
            <pc:sldLayoutMk cId="0" sldId="2147483665"/>
          </pc:sldLayoutMkLst>
        </pc:sldLayoutChg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8"/>
            <pc:sldLayoutMk cId="0" sldId="2147483666"/>
          </pc:sldLayoutMkLst>
        </pc:sldLayoutChg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8"/>
            <pc:sldLayoutMk cId="0" sldId="2147483667"/>
          </pc:sldLayoutMkLst>
        </pc:sldLayoutChg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8"/>
            <pc:sldLayoutMk cId="0" sldId="2147483668"/>
          </pc:sldLayoutMkLst>
        </pc:sldLayoutChg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8"/>
            <pc:sldLayoutMk cId="0" sldId="2147483669"/>
          </pc:sldLayoutMkLst>
        </pc:sldLayoutChg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8"/>
            <pc:sldLayoutMk cId="0" sldId="2147483670"/>
          </pc:sldLayoutMkLst>
        </pc:sldLayoutChg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8"/>
            <pc:sldLayoutMk cId="0" sldId="2147483671"/>
          </pc:sldLayoutMkLst>
        </pc:sldLayoutChg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8"/>
            <pc:sldLayoutMk cId="0" sldId="2147483672"/>
          </pc:sldLayoutMkLst>
        </pc:sldLayoutChg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8"/>
            <pc:sldLayoutMk cId="0" sldId="2147483673"/>
          </pc:sldLayoutMkLst>
        </pc:sldLayoutChg>
      </pc:sldMasterChg>
      <pc:sldMasterChg chg="del delSldLayout">
        <pc:chgData name="Bryan Ambrósio" userId="bac3ce988988babc" providerId="LiveId" clId="{46BF121E-DD14-4DA1-A63B-A346229A7875}" dt="2025-08-20T18:15:49.079" v="724" actId="47"/>
        <pc:sldMasterMkLst>
          <pc:docMk/>
          <pc:sldMasterMk cId="0" sldId="2147483679"/>
        </pc:sldMasterMkLst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9"/>
            <pc:sldLayoutMk cId="0" sldId="2147483676"/>
          </pc:sldLayoutMkLst>
        </pc:sldLayoutChg>
        <pc:sldLayoutChg chg="del">
          <pc:chgData name="Bryan Ambrósio" userId="bac3ce988988babc" providerId="LiveId" clId="{46BF121E-DD14-4DA1-A63B-A346229A7875}" dt="2025-08-20T18:15:49.079" v="724" actId="47"/>
          <pc:sldLayoutMkLst>
            <pc:docMk/>
            <pc:sldMasterMk cId="0" sldId="2147483679"/>
            <pc:sldLayoutMk cId="0" sldId="2147483677"/>
          </pc:sldLayoutMkLst>
        </pc:sldLayoutChg>
      </pc:sldMasterChg>
    </pc:docChg>
  </pc:docChgLst>
  <pc:docChgLst>
    <pc:chgData name="Bryan Ambrósio" userId="bac3ce988988babc" providerId="LiveId" clId="{A2D366E6-4E99-44A5-BFE9-02C32AB20B8E}"/>
    <pc:docChg chg="undo redo custSel addSld delSld modSld sldOrd modSection">
      <pc:chgData name="Bryan Ambrósio" userId="bac3ce988988babc" providerId="LiveId" clId="{A2D366E6-4E99-44A5-BFE9-02C32AB20B8E}" dt="2025-04-21T17:30:58.384" v="13286" actId="58"/>
      <pc:docMkLst>
        <pc:docMk/>
      </pc:docMkLst>
      <pc:sldChg chg="modSp mod">
        <pc:chgData name="Bryan Ambrósio" userId="bac3ce988988babc" providerId="LiveId" clId="{A2D366E6-4E99-44A5-BFE9-02C32AB20B8E}" dt="2025-02-24T17:30:38.574" v="8424" actId="6549"/>
        <pc:sldMkLst>
          <pc:docMk/>
          <pc:sldMk cId="0" sldId="256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57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58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59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60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61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62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63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64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65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66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67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68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69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70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71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72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73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74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75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76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77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78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79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80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81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82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83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84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85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86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87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88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89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90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91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92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93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94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95"/>
        </pc:sldMkLst>
      </pc:sldChg>
      <pc:sldChg chg="addSp modSp mod modNotes">
        <pc:chgData name="Bryan Ambrósio" userId="bac3ce988988babc" providerId="LiveId" clId="{A2D366E6-4E99-44A5-BFE9-02C32AB20B8E}" dt="2025-01-31T12:35:56.036" v="7601" actId="790"/>
        <pc:sldMkLst>
          <pc:docMk/>
          <pc:sldMk cId="0" sldId="296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97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98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299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300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301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302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0" sldId="303"/>
        </pc:sldMkLst>
      </pc:sldChg>
      <pc:sldChg chg="delSp modSp mod modNotesTx">
        <pc:chgData name="Bryan Ambrósio" userId="bac3ce988988babc" providerId="LiveId" clId="{A2D366E6-4E99-44A5-BFE9-02C32AB20B8E}" dt="2025-04-11T17:36:48.725" v="8805" actId="1036"/>
        <pc:sldMkLst>
          <pc:docMk/>
          <pc:sldMk cId="765050058" sldId="305"/>
        </pc:sldMkLst>
      </pc:sldChg>
      <pc:sldChg chg="delSp modSp mod">
        <pc:chgData name="Bryan Ambrósio" userId="bac3ce988988babc" providerId="LiveId" clId="{A2D366E6-4E99-44A5-BFE9-02C32AB20B8E}" dt="2025-04-11T17:40:02.710" v="8848" actId="20577"/>
        <pc:sldMkLst>
          <pc:docMk/>
          <pc:sldMk cId="3773803487" sldId="307"/>
        </pc:sldMkLst>
      </pc:sldChg>
      <pc:sldChg chg="modSp mod">
        <pc:chgData name="Bryan Ambrósio" userId="bac3ce988988babc" providerId="LiveId" clId="{A2D366E6-4E99-44A5-BFE9-02C32AB20B8E}" dt="2025-02-24T17:47:45.433" v="8691" actId="113"/>
        <pc:sldMkLst>
          <pc:docMk/>
          <pc:sldMk cId="2048980782" sldId="308"/>
        </pc:sldMkLst>
      </pc:sldChg>
      <pc:sldChg chg="modSp mod">
        <pc:chgData name="Bryan Ambrósio" userId="bac3ce988988babc" providerId="LiveId" clId="{A2D366E6-4E99-44A5-BFE9-02C32AB20B8E}" dt="2025-04-11T17:37:01.513" v="8807" actId="2710"/>
        <pc:sldMkLst>
          <pc:docMk/>
          <pc:sldMk cId="3478947348" sldId="309"/>
        </pc:sldMkLst>
      </pc:sldChg>
      <pc:sldChg chg="modSp mod">
        <pc:chgData name="Bryan Ambrósio" userId="bac3ce988988babc" providerId="LiveId" clId="{A2D366E6-4E99-44A5-BFE9-02C32AB20B8E}" dt="2025-04-18T13:07:32.277" v="11508" actId="20577"/>
        <pc:sldMkLst>
          <pc:docMk/>
          <pc:sldMk cId="3082028959" sldId="310"/>
        </pc:sldMkLst>
      </pc:sldChg>
      <pc:sldChg chg="del">
        <pc:chgData name="Bryan Ambrósio" userId="bac3ce988988babc" providerId="LiveId" clId="{A2D366E6-4E99-44A5-BFE9-02C32AB20B8E}" dt="2025-01-29T17:37:22.720" v="5891" actId="47"/>
        <pc:sldMkLst>
          <pc:docMk/>
          <pc:sldMk cId="3229407909" sldId="5284"/>
        </pc:sldMkLst>
      </pc:sldChg>
      <pc:sldChg chg="del">
        <pc:chgData name="Bryan Ambrósio" userId="bac3ce988988babc" providerId="LiveId" clId="{A2D366E6-4E99-44A5-BFE9-02C32AB20B8E}" dt="2025-01-29T17:38:11.451" v="5898" actId="47"/>
        <pc:sldMkLst>
          <pc:docMk/>
          <pc:sldMk cId="2904672612" sldId="5289"/>
        </pc:sldMkLst>
      </pc:sldChg>
      <pc:sldChg chg="del">
        <pc:chgData name="Bryan Ambrósio" userId="bac3ce988988babc" providerId="LiveId" clId="{A2D366E6-4E99-44A5-BFE9-02C32AB20B8E}" dt="2025-01-29T17:38:36.546" v="5900" actId="47"/>
        <pc:sldMkLst>
          <pc:docMk/>
          <pc:sldMk cId="2161030020" sldId="5291"/>
        </pc:sldMkLst>
      </pc:sldChg>
      <pc:sldChg chg="del">
        <pc:chgData name="Bryan Ambrósio" userId="bac3ce988988babc" providerId="LiveId" clId="{A2D366E6-4E99-44A5-BFE9-02C32AB20B8E}" dt="2025-01-29T17:39:06.578" v="5901" actId="47"/>
        <pc:sldMkLst>
          <pc:docMk/>
          <pc:sldMk cId="140266501" sldId="5292"/>
        </pc:sldMkLst>
      </pc:sldChg>
      <pc:sldChg chg="del">
        <pc:chgData name="Bryan Ambrósio" userId="bac3ce988988babc" providerId="LiveId" clId="{A2D366E6-4E99-44A5-BFE9-02C32AB20B8E}" dt="2025-01-29T17:41:48.610" v="5923" actId="47"/>
        <pc:sldMkLst>
          <pc:docMk/>
          <pc:sldMk cId="3849656959" sldId="5298"/>
        </pc:sldMkLst>
      </pc:sldChg>
      <pc:sldChg chg="del">
        <pc:chgData name="Bryan Ambrósio" userId="bac3ce988988babc" providerId="LiveId" clId="{A2D366E6-4E99-44A5-BFE9-02C32AB20B8E}" dt="2025-01-29T17:38:19.236" v="5899" actId="47"/>
        <pc:sldMkLst>
          <pc:docMk/>
          <pc:sldMk cId="536155308" sldId="5299"/>
        </pc:sldMkLst>
      </pc:sldChg>
      <pc:sldChg chg="del">
        <pc:chgData name="Bryan Ambrósio" userId="bac3ce988988babc" providerId="LiveId" clId="{A2D366E6-4E99-44A5-BFE9-02C32AB20B8E}" dt="2025-01-29T17:41:46.759" v="5922" actId="47"/>
        <pc:sldMkLst>
          <pc:docMk/>
          <pc:sldMk cId="1608337371" sldId="5336"/>
        </pc:sldMkLst>
      </pc:sldChg>
      <pc:sldChg chg="del">
        <pc:chgData name="Bryan Ambrósio" userId="bac3ce988988babc" providerId="LiveId" clId="{A2D366E6-4E99-44A5-BFE9-02C32AB20B8E}" dt="2025-01-29T17:41:31.684" v="5917" actId="47"/>
        <pc:sldMkLst>
          <pc:docMk/>
          <pc:sldMk cId="1095856673" sldId="5349"/>
        </pc:sldMkLst>
      </pc:sldChg>
      <pc:sldChg chg="del">
        <pc:chgData name="Bryan Ambrósio" userId="bac3ce988988babc" providerId="LiveId" clId="{A2D366E6-4E99-44A5-BFE9-02C32AB20B8E}" dt="2025-01-29T17:41:36.864" v="5918" actId="47"/>
        <pc:sldMkLst>
          <pc:docMk/>
          <pc:sldMk cId="968184412" sldId="5354"/>
        </pc:sldMkLst>
      </pc:sldChg>
      <pc:sldChg chg="del">
        <pc:chgData name="Bryan Ambrósio" userId="bac3ce988988babc" providerId="LiveId" clId="{A2D366E6-4E99-44A5-BFE9-02C32AB20B8E}" dt="2025-01-29T17:41:30.294" v="5916" actId="47"/>
        <pc:sldMkLst>
          <pc:docMk/>
          <pc:sldMk cId="1609020401" sldId="5358"/>
        </pc:sldMkLst>
      </pc:sldChg>
      <pc:sldChg chg="del">
        <pc:chgData name="Bryan Ambrósio" userId="bac3ce988988babc" providerId="LiveId" clId="{A2D366E6-4E99-44A5-BFE9-02C32AB20B8E}" dt="2025-01-28T19:05:49.015" v="3558" actId="47"/>
        <pc:sldMkLst>
          <pc:docMk/>
          <pc:sldMk cId="1152640602" sldId="5376"/>
        </pc:sldMkLst>
      </pc:sldChg>
      <pc:sldChg chg="del">
        <pc:chgData name="Bryan Ambrósio" userId="bac3ce988988babc" providerId="LiveId" clId="{A2D366E6-4E99-44A5-BFE9-02C32AB20B8E}" dt="2025-01-29T15:43:21.136" v="4416" actId="47"/>
        <pc:sldMkLst>
          <pc:docMk/>
          <pc:sldMk cId="4204870302" sldId="5446"/>
        </pc:sldMkLst>
      </pc:sldChg>
      <pc:sldChg chg="del">
        <pc:chgData name="Bryan Ambrósio" userId="bac3ce988988babc" providerId="LiveId" clId="{A2D366E6-4E99-44A5-BFE9-02C32AB20B8E}" dt="2025-01-29T17:39:15.027" v="5902" actId="47"/>
        <pc:sldMkLst>
          <pc:docMk/>
          <pc:sldMk cId="3685915819" sldId="5451"/>
        </pc:sldMkLst>
      </pc:sldChg>
      <pc:sldChg chg="del">
        <pc:chgData name="Bryan Ambrósio" userId="bac3ce988988babc" providerId="LiveId" clId="{A2D366E6-4E99-44A5-BFE9-02C32AB20B8E}" dt="2025-01-29T17:40:46.558" v="5911" actId="47"/>
        <pc:sldMkLst>
          <pc:docMk/>
          <pc:sldMk cId="2397225449" sldId="5452"/>
        </pc:sldMkLst>
      </pc:sldChg>
      <pc:sldChg chg="del">
        <pc:chgData name="Bryan Ambrósio" userId="bac3ce988988babc" providerId="LiveId" clId="{A2D366E6-4E99-44A5-BFE9-02C32AB20B8E}" dt="2025-01-29T17:40:51.989" v="5912" actId="47"/>
        <pc:sldMkLst>
          <pc:docMk/>
          <pc:sldMk cId="1791695103" sldId="5454"/>
        </pc:sldMkLst>
      </pc:sldChg>
      <pc:sldChg chg="del">
        <pc:chgData name="Bryan Ambrósio" userId="bac3ce988988babc" providerId="LiveId" clId="{A2D366E6-4E99-44A5-BFE9-02C32AB20B8E}" dt="2025-01-29T17:41:27.861" v="5915" actId="47"/>
        <pc:sldMkLst>
          <pc:docMk/>
          <pc:sldMk cId="402035759" sldId="5455"/>
        </pc:sldMkLst>
      </pc:sldChg>
      <pc:sldChg chg="del">
        <pc:chgData name="Bryan Ambrósio" userId="bac3ce988988babc" providerId="LiveId" clId="{A2D366E6-4E99-44A5-BFE9-02C32AB20B8E}" dt="2025-01-29T17:41:45.277" v="5921" actId="47"/>
        <pc:sldMkLst>
          <pc:docMk/>
          <pc:sldMk cId="900316190" sldId="5473"/>
        </pc:sldMkLst>
      </pc:sldChg>
      <pc:sldChg chg="del">
        <pc:chgData name="Bryan Ambrósio" userId="bac3ce988988babc" providerId="LiveId" clId="{A2D366E6-4E99-44A5-BFE9-02C32AB20B8E}" dt="2025-01-29T17:41:12.039" v="5913" actId="47"/>
        <pc:sldMkLst>
          <pc:docMk/>
          <pc:sldMk cId="3536344386" sldId="5537"/>
        </pc:sldMkLst>
      </pc:sldChg>
      <pc:sldChg chg="del">
        <pc:chgData name="Bryan Ambrósio" userId="bac3ce988988babc" providerId="LiveId" clId="{A2D366E6-4E99-44A5-BFE9-02C32AB20B8E}" dt="2025-01-29T17:41:38.504" v="5919" actId="47"/>
        <pc:sldMkLst>
          <pc:docMk/>
          <pc:sldMk cId="150059860" sldId="5539"/>
        </pc:sldMkLst>
      </pc:sldChg>
      <pc:sldChg chg="del">
        <pc:chgData name="Bryan Ambrósio" userId="bac3ce988988babc" providerId="LiveId" clId="{A2D366E6-4E99-44A5-BFE9-02C32AB20B8E}" dt="2025-01-28T19:05:44.417" v="3557" actId="47"/>
        <pc:sldMkLst>
          <pc:docMk/>
          <pc:sldMk cId="3944738729" sldId="5551"/>
        </pc:sldMkLst>
      </pc:sldChg>
      <pc:sldChg chg="del">
        <pc:chgData name="Bryan Ambrósio" userId="bac3ce988988babc" providerId="LiveId" clId="{A2D366E6-4E99-44A5-BFE9-02C32AB20B8E}" dt="2025-01-28T19:05:49.015" v="3558" actId="47"/>
        <pc:sldMkLst>
          <pc:docMk/>
          <pc:sldMk cId="1803876920" sldId="5553"/>
        </pc:sldMkLst>
      </pc:sldChg>
      <pc:sldChg chg="del">
        <pc:chgData name="Bryan Ambrósio" userId="bac3ce988988babc" providerId="LiveId" clId="{A2D366E6-4E99-44A5-BFE9-02C32AB20B8E}" dt="2025-01-29T17:41:15.100" v="5914" actId="47"/>
        <pc:sldMkLst>
          <pc:docMk/>
          <pc:sldMk cId="2188380697" sldId="5571"/>
        </pc:sldMkLst>
      </pc:sldChg>
      <pc:sldChg chg="del">
        <pc:chgData name="Bryan Ambrósio" userId="bac3ce988988babc" providerId="LiveId" clId="{A2D366E6-4E99-44A5-BFE9-02C32AB20B8E}" dt="2025-01-29T17:41:41.104" v="5920" actId="47"/>
        <pc:sldMkLst>
          <pc:docMk/>
          <pc:sldMk cId="2276993283" sldId="5586"/>
        </pc:sldMkLst>
      </pc:sldChg>
      <pc:sldChg chg="modSp mod modNotesTx">
        <pc:chgData name="Bryan Ambrósio" userId="bac3ce988988babc" providerId="LiveId" clId="{A2D366E6-4E99-44A5-BFE9-02C32AB20B8E}" dt="2025-04-11T18:21:47.948" v="8885" actId="20577"/>
        <pc:sldMkLst>
          <pc:docMk/>
          <pc:sldMk cId="2723710902" sldId="5599"/>
        </pc:sldMkLst>
      </pc:sldChg>
      <pc:sldChg chg="delSp modSp mod ord modShow modNotesTx">
        <pc:chgData name="Bryan Ambrósio" userId="bac3ce988988babc" providerId="LiveId" clId="{A2D366E6-4E99-44A5-BFE9-02C32AB20B8E}" dt="2025-04-11T18:22:19.497" v="8887" actId="729"/>
        <pc:sldMkLst>
          <pc:docMk/>
          <pc:sldMk cId="901677575" sldId="5600"/>
        </pc:sldMkLst>
      </pc:sldChg>
      <pc:sldChg chg="modSp mod">
        <pc:chgData name="Bryan Ambrósio" userId="bac3ce988988babc" providerId="LiveId" clId="{A2D366E6-4E99-44A5-BFE9-02C32AB20B8E}" dt="2025-04-11T18:28:57.336" v="8932" actId="6549"/>
        <pc:sldMkLst>
          <pc:docMk/>
          <pc:sldMk cId="1128433554" sldId="5601"/>
        </pc:sldMkLst>
      </pc:sldChg>
      <pc:sldChg chg="modSp mod">
        <pc:chgData name="Bryan Ambrósio" userId="bac3ce988988babc" providerId="LiveId" clId="{A2D366E6-4E99-44A5-BFE9-02C32AB20B8E}" dt="2025-04-11T18:36:19.119" v="9035" actId="1035"/>
        <pc:sldMkLst>
          <pc:docMk/>
          <pc:sldMk cId="2664207931" sldId="5603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3296214210" sldId="5604"/>
        </pc:sldMkLst>
      </pc:sldChg>
      <pc:sldChg chg="modSp mod modShow">
        <pc:chgData name="Bryan Ambrósio" userId="bac3ce988988babc" providerId="LiveId" clId="{A2D366E6-4E99-44A5-BFE9-02C32AB20B8E}" dt="2025-04-17T13:19:56.015" v="9743" actId="729"/>
        <pc:sldMkLst>
          <pc:docMk/>
          <pc:sldMk cId="2589943925" sldId="5605"/>
        </pc:sldMkLst>
      </pc:sldChg>
      <pc:sldChg chg="modSp mod modShow modNotesTx">
        <pc:chgData name="Bryan Ambrósio" userId="bac3ce988988babc" providerId="LiveId" clId="{A2D366E6-4E99-44A5-BFE9-02C32AB20B8E}" dt="2025-04-18T13:08:09.170" v="11509" actId="1076"/>
        <pc:sldMkLst>
          <pc:docMk/>
          <pc:sldMk cId="1466725404" sldId="5606"/>
        </pc:sldMkLst>
      </pc:sldChg>
      <pc:sldChg chg="modSp mod">
        <pc:chgData name="Bryan Ambrósio" userId="bac3ce988988babc" providerId="LiveId" clId="{A2D366E6-4E99-44A5-BFE9-02C32AB20B8E}" dt="2025-04-18T13:50:39.109" v="11964" actId="115"/>
        <pc:sldMkLst>
          <pc:docMk/>
          <pc:sldMk cId="1318573956" sldId="5607"/>
        </pc:sldMkLst>
      </pc:sldChg>
      <pc:sldChg chg="modSp mod modShow">
        <pc:chgData name="Bryan Ambrósio" userId="bac3ce988988babc" providerId="LiveId" clId="{A2D366E6-4E99-44A5-BFE9-02C32AB20B8E}" dt="2025-04-17T13:19:56.015" v="9743" actId="729"/>
        <pc:sldMkLst>
          <pc:docMk/>
          <pc:sldMk cId="1397668382" sldId="5608"/>
        </pc:sldMkLst>
      </pc:sldChg>
      <pc:sldChg chg="modSp mod">
        <pc:chgData name="Bryan Ambrósio" userId="bac3ce988988babc" providerId="LiveId" clId="{A2D366E6-4E99-44A5-BFE9-02C32AB20B8E}" dt="2025-01-31T12:35:56.036" v="7601" actId="790"/>
        <pc:sldMkLst>
          <pc:docMk/>
          <pc:sldMk cId="2165868140" sldId="5611"/>
        </pc:sldMkLst>
      </pc:sldChg>
      <pc:sldChg chg="modSp mod">
        <pc:chgData name="Bryan Ambrósio" userId="bac3ce988988babc" providerId="LiveId" clId="{A2D366E6-4E99-44A5-BFE9-02C32AB20B8E}" dt="2025-04-18T13:50:53.998" v="11965" actId="115"/>
        <pc:sldMkLst>
          <pc:docMk/>
          <pc:sldMk cId="4104191117" sldId="5612"/>
        </pc:sldMkLst>
      </pc:sldChg>
      <pc:sldChg chg="modSp mod">
        <pc:chgData name="Bryan Ambrósio" userId="bac3ce988988babc" providerId="LiveId" clId="{A2D366E6-4E99-44A5-BFE9-02C32AB20B8E}" dt="2025-04-18T13:26:32.273" v="11813" actId="1076"/>
        <pc:sldMkLst>
          <pc:docMk/>
          <pc:sldMk cId="654302376" sldId="5613"/>
        </pc:sldMkLst>
      </pc:sldChg>
      <pc:sldChg chg="modSp mod">
        <pc:chgData name="Bryan Ambrósio" userId="bac3ce988988babc" providerId="LiveId" clId="{A2D366E6-4E99-44A5-BFE9-02C32AB20B8E}" dt="2025-04-18T13:35:49.127" v="11896" actId="113"/>
        <pc:sldMkLst>
          <pc:docMk/>
          <pc:sldMk cId="2134858078" sldId="5614"/>
        </pc:sldMkLst>
      </pc:sldChg>
      <pc:sldChg chg="addSp delSp modSp del mod modShow">
        <pc:chgData name="Bryan Ambrósio" userId="bac3ce988988babc" providerId="LiveId" clId="{A2D366E6-4E99-44A5-BFE9-02C32AB20B8E}" dt="2025-01-30T17:09:53.269" v="6254" actId="47"/>
        <pc:sldMkLst>
          <pc:docMk/>
          <pc:sldMk cId="1384139247" sldId="5615"/>
        </pc:sldMkLst>
      </pc:sldChg>
      <pc:sldChg chg="modSp del mod modShow">
        <pc:chgData name="Bryan Ambrósio" userId="bac3ce988988babc" providerId="LiveId" clId="{A2D366E6-4E99-44A5-BFE9-02C32AB20B8E}" dt="2025-01-28T19:05:55.085" v="3559" actId="47"/>
        <pc:sldMkLst>
          <pc:docMk/>
          <pc:sldMk cId="3525168361" sldId="5616"/>
        </pc:sldMkLst>
      </pc:sldChg>
      <pc:sldChg chg="modSp mod modNotesTx">
        <pc:chgData name="Bryan Ambrósio" userId="bac3ce988988babc" providerId="LiveId" clId="{A2D366E6-4E99-44A5-BFE9-02C32AB20B8E}" dt="2025-04-18T13:31:32.084" v="11831" actId="20577"/>
        <pc:sldMkLst>
          <pc:docMk/>
          <pc:sldMk cId="3421944006" sldId="5617"/>
        </pc:sldMkLst>
      </pc:sldChg>
      <pc:sldChg chg="addSp delSp modSp mod">
        <pc:chgData name="Bryan Ambrósio" userId="bac3ce988988babc" providerId="LiveId" clId="{A2D366E6-4E99-44A5-BFE9-02C32AB20B8E}" dt="2025-01-31T12:35:56.036" v="7601" actId="790"/>
        <pc:sldMkLst>
          <pc:docMk/>
          <pc:sldMk cId="2908340035" sldId="5618"/>
        </pc:sldMkLst>
      </pc:sldChg>
      <pc:sldChg chg="modSp mod ord">
        <pc:chgData name="Bryan Ambrósio" userId="bac3ce988988babc" providerId="LiveId" clId="{A2D366E6-4E99-44A5-BFE9-02C32AB20B8E}" dt="2025-04-18T17:27:39.448" v="12740" actId="1035"/>
        <pc:sldMkLst>
          <pc:docMk/>
          <pc:sldMk cId="54443022" sldId="5619"/>
        </pc:sldMkLst>
      </pc:sldChg>
      <pc:sldChg chg="modSp mod modShow modNotesTx">
        <pc:chgData name="Bryan Ambrósio" userId="bac3ce988988babc" providerId="LiveId" clId="{A2D366E6-4E99-44A5-BFE9-02C32AB20B8E}" dt="2025-04-18T13:07:05.693" v="11506" actId="729"/>
        <pc:sldMkLst>
          <pc:docMk/>
          <pc:sldMk cId="4164348485" sldId="5620"/>
        </pc:sldMkLst>
      </pc:sldChg>
      <pc:sldChg chg="del">
        <pc:chgData name="Bryan Ambrósio" userId="bac3ce988988babc" providerId="LiveId" clId="{A2D366E6-4E99-44A5-BFE9-02C32AB20B8E}" dt="2025-01-28T19:05:44.417" v="3557" actId="47"/>
        <pc:sldMkLst>
          <pc:docMk/>
          <pc:sldMk cId="663821790" sldId="5621"/>
        </pc:sldMkLst>
      </pc:sldChg>
      <pc:sldChg chg="addSp delSp modSp del mod modNotesTx">
        <pc:chgData name="Bryan Ambrósio" userId="bac3ce988988babc" providerId="LiveId" clId="{A2D366E6-4E99-44A5-BFE9-02C32AB20B8E}" dt="2025-04-18T17:28:35.122" v="12747" actId="47"/>
        <pc:sldMkLst>
          <pc:docMk/>
          <pc:sldMk cId="3145505705" sldId="5622"/>
        </pc:sldMkLst>
      </pc:sldChg>
      <pc:sldChg chg="addSp delSp modSp mod">
        <pc:chgData name="Bryan Ambrósio" userId="bac3ce988988babc" providerId="LiveId" clId="{A2D366E6-4E99-44A5-BFE9-02C32AB20B8E}" dt="2025-04-18T17:29:31.188" v="12770" actId="1076"/>
        <pc:sldMkLst>
          <pc:docMk/>
          <pc:sldMk cId="2517462474" sldId="5623"/>
        </pc:sldMkLst>
      </pc:sldChg>
      <pc:sldChg chg="delSp modSp del mod">
        <pc:chgData name="Bryan Ambrósio" userId="bac3ce988988babc" providerId="LiveId" clId="{A2D366E6-4E99-44A5-BFE9-02C32AB20B8E}" dt="2025-01-28T17:39:10.230" v="1842" actId="47"/>
        <pc:sldMkLst>
          <pc:docMk/>
          <pc:sldMk cId="1767521400" sldId="5624"/>
        </pc:sldMkLst>
      </pc:sldChg>
      <pc:sldChg chg="addSp delSp modSp mod modNotesTx">
        <pc:chgData name="Bryan Ambrósio" userId="bac3ce988988babc" providerId="LiveId" clId="{A2D366E6-4E99-44A5-BFE9-02C32AB20B8E}" dt="2025-04-21T17:30:58.384" v="13286" actId="58"/>
        <pc:sldMkLst>
          <pc:docMk/>
          <pc:sldMk cId="4107553212" sldId="5625"/>
        </pc:sldMkLst>
      </pc:sldChg>
      <pc:sldChg chg="modSp mod modNotesTx">
        <pc:chgData name="Bryan Ambrósio" userId="bac3ce988988babc" providerId="LiveId" clId="{A2D366E6-4E99-44A5-BFE9-02C32AB20B8E}" dt="2025-04-18T18:26:52.364" v="12908" actId="1035"/>
        <pc:sldMkLst>
          <pc:docMk/>
          <pc:sldMk cId="1591354061" sldId="5626"/>
        </pc:sldMkLst>
      </pc:sldChg>
      <pc:sldChg chg="delSp modSp mod">
        <pc:chgData name="Bryan Ambrósio" userId="bac3ce988988babc" providerId="LiveId" clId="{A2D366E6-4E99-44A5-BFE9-02C32AB20B8E}" dt="2025-01-31T12:35:56.036" v="7601" actId="790"/>
        <pc:sldMkLst>
          <pc:docMk/>
          <pc:sldMk cId="1062612184" sldId="5627"/>
        </pc:sldMkLst>
      </pc:sldChg>
      <pc:sldChg chg="addSp delSp modSp mod modNotesTx">
        <pc:chgData name="Bryan Ambrósio" userId="bac3ce988988babc" providerId="LiveId" clId="{A2D366E6-4E99-44A5-BFE9-02C32AB20B8E}" dt="2025-01-31T12:35:56.036" v="7601" actId="790"/>
        <pc:sldMkLst>
          <pc:docMk/>
          <pc:sldMk cId="987754677" sldId="5628"/>
        </pc:sldMkLst>
      </pc:sldChg>
      <pc:sldChg chg="addSp modSp del mod">
        <pc:chgData name="Bryan Ambrósio" userId="bac3ce988988babc" providerId="LiveId" clId="{A2D366E6-4E99-44A5-BFE9-02C32AB20B8E}" dt="2025-01-28T18:50:17.927" v="3537" actId="47"/>
        <pc:sldMkLst>
          <pc:docMk/>
          <pc:sldMk cId="387336734" sldId="5629"/>
        </pc:sldMkLst>
      </pc:sldChg>
      <pc:sldChg chg="addSp delSp modSp mod modNotesTx">
        <pc:chgData name="Bryan Ambrósio" userId="bac3ce988988babc" providerId="LiveId" clId="{A2D366E6-4E99-44A5-BFE9-02C32AB20B8E}" dt="2025-01-31T12:35:56.036" v="7601" actId="790"/>
        <pc:sldMkLst>
          <pc:docMk/>
          <pc:sldMk cId="2981744304" sldId="5630"/>
        </pc:sldMkLst>
      </pc:sldChg>
      <pc:sldChg chg="modSp mod modNotesTx">
        <pc:chgData name="Bryan Ambrósio" userId="bac3ce988988babc" providerId="LiveId" clId="{A2D366E6-4E99-44A5-BFE9-02C32AB20B8E}" dt="2025-01-31T12:35:56.036" v="7601" actId="790"/>
        <pc:sldMkLst>
          <pc:docMk/>
          <pc:sldMk cId="187602832" sldId="5631"/>
        </pc:sldMkLst>
      </pc:sldChg>
      <pc:sldChg chg="addSp delSp modSp mod">
        <pc:chgData name="Bryan Ambrósio" userId="bac3ce988988babc" providerId="LiveId" clId="{A2D366E6-4E99-44A5-BFE9-02C32AB20B8E}" dt="2025-04-18T13:51:14.575" v="11966" actId="14100"/>
        <pc:sldMkLst>
          <pc:docMk/>
          <pc:sldMk cId="200064730" sldId="5632"/>
        </pc:sldMkLst>
      </pc:sldChg>
      <pc:sldChg chg="addSp delSp modSp mod">
        <pc:chgData name="Bryan Ambrósio" userId="bac3ce988988babc" providerId="LiveId" clId="{A2D366E6-4E99-44A5-BFE9-02C32AB20B8E}" dt="2025-01-31T12:35:56.036" v="7601" actId="790"/>
        <pc:sldMkLst>
          <pc:docMk/>
          <pc:sldMk cId="3535396681" sldId="5633"/>
        </pc:sldMkLst>
      </pc:sldChg>
      <pc:sldChg chg="addSp delSp modSp mod">
        <pc:chgData name="Bryan Ambrósio" userId="bac3ce988988babc" providerId="LiveId" clId="{A2D366E6-4E99-44A5-BFE9-02C32AB20B8E}" dt="2025-04-17T12:57:14.256" v="9476"/>
        <pc:sldMkLst>
          <pc:docMk/>
          <pc:sldMk cId="2694663333" sldId="5634"/>
        </pc:sldMkLst>
      </pc:sldChg>
      <pc:sldChg chg="delSp 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2727220859" sldId="5635"/>
        </pc:sldMkLst>
      </pc:sldChg>
      <pc:sldChg chg="addSp delSp modSp add del mod">
        <pc:chgData name="Bryan Ambrósio" userId="bac3ce988988babc" providerId="LiveId" clId="{A2D366E6-4E99-44A5-BFE9-02C32AB20B8E}" dt="2025-04-18T17:04:15.914" v="12241" actId="20577"/>
        <pc:sldMkLst>
          <pc:docMk/>
          <pc:sldMk cId="3498347250" sldId="5636"/>
        </pc:sldMkLst>
      </pc:sldChg>
      <pc:sldChg chg="add del">
        <pc:chgData name="Bryan Ambrósio" userId="bac3ce988988babc" providerId="LiveId" clId="{A2D366E6-4E99-44A5-BFE9-02C32AB20B8E}" dt="2025-01-27T19:10:19.820" v="555" actId="2890"/>
        <pc:sldMkLst>
          <pc:docMk/>
          <pc:sldMk cId="128969341" sldId="5637"/>
        </pc:sldMkLst>
      </pc:sldChg>
      <pc:sldChg chg="addSp delSp modSp add mod ord modNotesTx">
        <pc:chgData name="Bryan Ambrósio" userId="bac3ce988988babc" providerId="LiveId" clId="{A2D366E6-4E99-44A5-BFE9-02C32AB20B8E}" dt="2025-04-18T18:36:40.449" v="13171" actId="20577"/>
        <pc:sldMkLst>
          <pc:docMk/>
          <pc:sldMk cId="3517977087" sldId="5637"/>
        </pc:sldMkLst>
      </pc:sldChg>
      <pc:sldChg chg="add del">
        <pc:chgData name="Bryan Ambrósio" userId="bac3ce988988babc" providerId="LiveId" clId="{A2D366E6-4E99-44A5-BFE9-02C32AB20B8E}" dt="2025-01-27T19:10:15.670" v="552" actId="2890"/>
        <pc:sldMkLst>
          <pc:docMk/>
          <pc:sldMk cId="2671931173" sldId="5638"/>
        </pc:sldMkLst>
      </pc:sldChg>
      <pc:sldChg chg="delSp 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3120738458" sldId="5638"/>
        </pc:sldMkLst>
      </pc:sldChg>
      <pc:sldChg chg="add del">
        <pc:chgData name="Bryan Ambrósio" userId="bac3ce988988babc" providerId="LiveId" clId="{A2D366E6-4E99-44A5-BFE9-02C32AB20B8E}" dt="2025-01-27T19:10:15.244" v="551" actId="2890"/>
        <pc:sldMkLst>
          <pc:docMk/>
          <pc:sldMk cId="2774303580" sldId="5639"/>
        </pc:sldMkLst>
      </pc:sldChg>
      <pc:sldChg chg="addSp delSp 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3243398952" sldId="5639"/>
        </pc:sldMkLst>
      </pc:sldChg>
      <pc:sldChg chg="addSp delSp 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2168962929" sldId="5640"/>
        </pc:sldMkLst>
      </pc:sldChg>
      <pc:sldChg chg="addSp delSp 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3621288476" sldId="5641"/>
        </pc:sldMkLst>
      </pc:sldChg>
      <pc:sldChg chg="addSp delSp modSp add mod modNotesTx">
        <pc:chgData name="Bryan Ambrósio" userId="bac3ce988988babc" providerId="LiveId" clId="{A2D366E6-4E99-44A5-BFE9-02C32AB20B8E}" dt="2025-04-18T13:51:51.570" v="11973" actId="6549"/>
        <pc:sldMkLst>
          <pc:docMk/>
          <pc:sldMk cId="3796861979" sldId="5642"/>
        </pc:sldMkLst>
      </pc:sldChg>
      <pc:sldChg chg="addSp delSp 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3324413860" sldId="5643"/>
        </pc:sldMkLst>
      </pc:sldChg>
      <pc:sldChg chg="addSp 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204362628" sldId="5644"/>
        </pc:sldMkLst>
      </pc:sldChg>
      <pc:sldChg chg="addSp 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3260415397" sldId="5645"/>
        </pc:sldMkLst>
      </pc:sldChg>
      <pc:sldChg chg="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2755776348" sldId="5646"/>
        </pc:sldMkLst>
      </pc:sldChg>
      <pc:sldChg chg="addSp delSp 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3223394453" sldId="5647"/>
        </pc:sldMkLst>
      </pc:sldChg>
      <pc:sldChg chg="addSp 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3728821722" sldId="5648"/>
        </pc:sldMkLst>
      </pc:sldChg>
      <pc:sldChg chg="addSp delSp modSp add mod">
        <pc:chgData name="Bryan Ambrósio" userId="bac3ce988988babc" providerId="LiveId" clId="{A2D366E6-4E99-44A5-BFE9-02C32AB20B8E}" dt="2025-01-31T12:35:56.036" v="7601" actId="790"/>
        <pc:sldMkLst>
          <pc:docMk/>
          <pc:sldMk cId="2419871728" sldId="5649"/>
        </pc:sldMkLst>
      </pc:sldChg>
      <pc:sldChg chg="addSp delSp 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1565940051" sldId="5650"/>
        </pc:sldMkLst>
      </pc:sldChg>
      <pc:sldChg chg="addSp delSp modSp add del mod">
        <pc:chgData name="Bryan Ambrósio" userId="bac3ce988988babc" providerId="LiveId" clId="{A2D366E6-4E99-44A5-BFE9-02C32AB20B8E}" dt="2025-01-29T17:22:27.370" v="5856" actId="47"/>
        <pc:sldMkLst>
          <pc:docMk/>
          <pc:sldMk cId="961810654" sldId="5651"/>
        </pc:sldMkLst>
      </pc:sldChg>
      <pc:sldChg chg="addSp delSp modSp add mod">
        <pc:chgData name="Bryan Ambrósio" userId="bac3ce988988babc" providerId="LiveId" clId="{A2D366E6-4E99-44A5-BFE9-02C32AB20B8E}" dt="2025-01-31T12:35:56.036" v="7601" actId="790"/>
        <pc:sldMkLst>
          <pc:docMk/>
          <pc:sldMk cId="2059808618" sldId="5652"/>
        </pc:sldMkLst>
      </pc:sldChg>
      <pc:sldChg chg="addSp delSp 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1244018899" sldId="5653"/>
        </pc:sldMkLst>
      </pc:sldChg>
      <pc:sldChg chg="addSp delSp modSp add del mod modNotesTx">
        <pc:chgData name="Bryan Ambrósio" userId="bac3ce988988babc" providerId="LiveId" clId="{A2D366E6-4E99-44A5-BFE9-02C32AB20B8E}" dt="2025-01-29T17:42:43.230" v="5931" actId="47"/>
        <pc:sldMkLst>
          <pc:docMk/>
          <pc:sldMk cId="4025401533" sldId="5654"/>
        </pc:sldMkLst>
      </pc:sldChg>
      <pc:sldChg chg="add del">
        <pc:chgData name="Bryan Ambrósio" userId="bac3ce988988babc" providerId="LiveId" clId="{A2D366E6-4E99-44A5-BFE9-02C32AB20B8E}" dt="2025-01-29T17:13:56.639" v="5736"/>
        <pc:sldMkLst>
          <pc:docMk/>
          <pc:sldMk cId="241904005" sldId="5655"/>
        </pc:sldMkLst>
      </pc:sldChg>
      <pc:sldChg chg="addSp 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3347907560" sldId="5655"/>
        </pc:sldMkLst>
      </pc:sldChg>
      <pc:sldChg chg="addSp 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742531709" sldId="5656"/>
        </pc:sldMkLst>
      </pc:sldChg>
      <pc:sldChg chg="add del">
        <pc:chgData name="Bryan Ambrósio" userId="bac3ce988988babc" providerId="LiveId" clId="{A2D366E6-4E99-44A5-BFE9-02C32AB20B8E}" dt="2025-01-29T17:23:46.742" v="5869" actId="47"/>
        <pc:sldMkLst>
          <pc:docMk/>
          <pc:sldMk cId="3890287962" sldId="5656"/>
        </pc:sldMkLst>
      </pc:sldChg>
      <pc:sldChg chg="add del">
        <pc:chgData name="Bryan Ambrósio" userId="bac3ce988988babc" providerId="LiveId" clId="{A2D366E6-4E99-44A5-BFE9-02C32AB20B8E}" dt="2025-01-29T17:23:46.742" v="5869" actId="47"/>
        <pc:sldMkLst>
          <pc:docMk/>
          <pc:sldMk cId="58671416" sldId="5657"/>
        </pc:sldMkLst>
      </pc:sldChg>
      <pc:sldChg chg="addSp modSp add mod">
        <pc:chgData name="Bryan Ambrósio" userId="bac3ce988988babc" providerId="LiveId" clId="{A2D366E6-4E99-44A5-BFE9-02C32AB20B8E}" dt="2025-01-31T12:35:56.036" v="7601" actId="790"/>
        <pc:sldMkLst>
          <pc:docMk/>
          <pc:sldMk cId="1223108377" sldId="5657"/>
        </pc:sldMkLst>
      </pc:sldChg>
      <pc:sldChg chg="addSp 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2638454853" sldId="5658"/>
        </pc:sldMkLst>
      </pc:sldChg>
      <pc:sldChg chg="add del">
        <pc:chgData name="Bryan Ambrósio" userId="bac3ce988988babc" providerId="LiveId" clId="{A2D366E6-4E99-44A5-BFE9-02C32AB20B8E}" dt="2025-01-29T17:23:46.742" v="5869" actId="47"/>
        <pc:sldMkLst>
          <pc:docMk/>
          <pc:sldMk cId="3458067117" sldId="5658"/>
        </pc:sldMkLst>
      </pc:sldChg>
      <pc:sldChg chg="modSp add mod ord">
        <pc:chgData name="Bryan Ambrósio" userId="bac3ce988988babc" providerId="LiveId" clId="{A2D366E6-4E99-44A5-BFE9-02C32AB20B8E}" dt="2025-01-31T12:35:56.036" v="7601" actId="790"/>
        <pc:sldMkLst>
          <pc:docMk/>
          <pc:sldMk cId="2772097733" sldId="5659"/>
        </pc:sldMkLst>
      </pc:sldChg>
      <pc:sldChg chg="addSp delSp modSp add mod">
        <pc:chgData name="Bryan Ambrósio" userId="bac3ce988988babc" providerId="LiveId" clId="{A2D366E6-4E99-44A5-BFE9-02C32AB20B8E}" dt="2025-01-31T12:35:56.036" v="7601" actId="790"/>
        <pc:sldMkLst>
          <pc:docMk/>
          <pc:sldMk cId="1645687348" sldId="5660"/>
        </pc:sldMkLst>
      </pc:sldChg>
      <pc:sldChg chg="addSp delSp 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4135604858" sldId="5661"/>
        </pc:sldMkLst>
      </pc:sldChg>
      <pc:sldChg chg="addSp delSp 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984898995" sldId="5662"/>
        </pc:sldMkLst>
      </pc:sldChg>
      <pc:sldChg chg="delSp 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3384427624" sldId="5663"/>
        </pc:sldMkLst>
      </pc:sldChg>
      <pc:sldChg chg="modSp add mod">
        <pc:chgData name="Bryan Ambrósio" userId="bac3ce988988babc" providerId="LiveId" clId="{A2D366E6-4E99-44A5-BFE9-02C32AB20B8E}" dt="2025-01-31T12:35:56.036" v="7601" actId="790"/>
        <pc:sldMkLst>
          <pc:docMk/>
          <pc:sldMk cId="3479000301" sldId="5664"/>
        </pc:sldMkLst>
      </pc:sldChg>
      <pc:sldChg chg="modSp add mod">
        <pc:chgData name="Bryan Ambrósio" userId="bac3ce988988babc" providerId="LiveId" clId="{A2D366E6-4E99-44A5-BFE9-02C32AB20B8E}" dt="2025-01-31T12:35:56.036" v="7601" actId="790"/>
        <pc:sldMkLst>
          <pc:docMk/>
          <pc:sldMk cId="2480229584" sldId="5665"/>
        </pc:sldMkLst>
      </pc:sldChg>
      <pc:sldChg chg="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1334490246" sldId="5666"/>
        </pc:sldMkLst>
      </pc:sldChg>
      <pc:sldChg chg="modSp add del mod">
        <pc:chgData name="Bryan Ambrósio" userId="bac3ce988988babc" providerId="LiveId" clId="{A2D366E6-4E99-44A5-BFE9-02C32AB20B8E}" dt="2025-01-30T19:11:38.966" v="6991" actId="47"/>
        <pc:sldMkLst>
          <pc:docMk/>
          <pc:sldMk cId="1066823385" sldId="5667"/>
        </pc:sldMkLst>
      </pc:sldChg>
      <pc:sldChg chg="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2595902737" sldId="5668"/>
        </pc:sldMkLst>
      </pc:sldChg>
      <pc:sldChg chg="addSp modSp add mod modNotesTx">
        <pc:chgData name="Bryan Ambrósio" userId="bac3ce988988babc" providerId="LiveId" clId="{A2D366E6-4E99-44A5-BFE9-02C32AB20B8E}" dt="2025-01-31T12:35:56.036" v="7601" actId="790"/>
        <pc:sldMkLst>
          <pc:docMk/>
          <pc:sldMk cId="1783379415" sldId="5669"/>
        </pc:sldMkLst>
      </pc:sldChg>
      <pc:sldChg chg="modSp add mod">
        <pc:chgData name="Bryan Ambrósio" userId="bac3ce988988babc" providerId="LiveId" clId="{A2D366E6-4E99-44A5-BFE9-02C32AB20B8E}" dt="2025-01-31T12:35:56.036" v="7601" actId="790"/>
        <pc:sldMkLst>
          <pc:docMk/>
          <pc:sldMk cId="1846696700" sldId="5670"/>
        </pc:sldMkLst>
      </pc:sldChg>
      <pc:sldChg chg="addSp delSp modSp add mod modShow">
        <pc:chgData name="Bryan Ambrósio" userId="bac3ce988988babc" providerId="LiveId" clId="{A2D366E6-4E99-44A5-BFE9-02C32AB20B8E}" dt="2025-04-11T18:21:58.280" v="8886" actId="729"/>
        <pc:sldMkLst>
          <pc:docMk/>
          <pc:sldMk cId="1125746018" sldId="5671"/>
        </pc:sldMkLst>
      </pc:sldChg>
      <pc:sldChg chg="addSp delSp modSp add mod ord">
        <pc:chgData name="Bryan Ambrósio" userId="bac3ce988988babc" providerId="LiveId" clId="{A2D366E6-4E99-44A5-BFE9-02C32AB20B8E}" dt="2025-04-18T13:16:05.665" v="11592" actId="1036"/>
        <pc:sldMkLst>
          <pc:docMk/>
          <pc:sldMk cId="754790820" sldId="5672"/>
        </pc:sldMkLst>
      </pc:sldChg>
      <pc:sldChg chg="addSp delSp modSp add mod modNotesTx">
        <pc:chgData name="Bryan Ambrósio" userId="bac3ce988988babc" providerId="LiveId" clId="{A2D366E6-4E99-44A5-BFE9-02C32AB20B8E}" dt="2025-04-17T17:32:30.817" v="11195" actId="20577"/>
        <pc:sldMkLst>
          <pc:docMk/>
          <pc:sldMk cId="2741373796" sldId="5673"/>
        </pc:sldMkLst>
      </pc:sldChg>
      <pc:sldChg chg="addSp delSp modSp add del mod modNotesTx">
        <pc:chgData name="Bryan Ambrósio" userId="bac3ce988988babc" providerId="LiveId" clId="{A2D366E6-4E99-44A5-BFE9-02C32AB20B8E}" dt="2025-04-17T13:05:51.640" v="9615" actId="47"/>
        <pc:sldMkLst>
          <pc:docMk/>
          <pc:sldMk cId="1331771698" sldId="5674"/>
        </pc:sldMkLst>
      </pc:sldChg>
      <pc:sldChg chg="addSp delSp modSp add mod modNotesTx">
        <pc:chgData name="Bryan Ambrósio" userId="bac3ce988988babc" providerId="LiveId" clId="{A2D366E6-4E99-44A5-BFE9-02C32AB20B8E}" dt="2025-04-17T17:43:42.452" v="11505" actId="14100"/>
        <pc:sldMkLst>
          <pc:docMk/>
          <pc:sldMk cId="4179270351" sldId="5675"/>
        </pc:sldMkLst>
      </pc:sldChg>
      <pc:sldChg chg="addSp delSp modSp add del mod modNotesTx">
        <pc:chgData name="Bryan Ambrósio" userId="bac3ce988988babc" providerId="LiveId" clId="{A2D366E6-4E99-44A5-BFE9-02C32AB20B8E}" dt="2025-04-17T16:27:22.022" v="10974" actId="47"/>
        <pc:sldMkLst>
          <pc:docMk/>
          <pc:sldMk cId="2563476164" sldId="5676"/>
        </pc:sldMkLst>
      </pc:sldChg>
      <pc:sldChg chg="addSp delSp modSp add del mod">
        <pc:chgData name="Bryan Ambrósio" userId="bac3ce988988babc" providerId="LiveId" clId="{A2D366E6-4E99-44A5-BFE9-02C32AB20B8E}" dt="2025-04-17T16:30:00.286" v="11068" actId="47"/>
        <pc:sldMkLst>
          <pc:docMk/>
          <pc:sldMk cId="3353944552" sldId="5677"/>
        </pc:sldMkLst>
      </pc:sldChg>
      <pc:sldChg chg="add del">
        <pc:chgData name="Bryan Ambrósio" userId="bac3ce988988babc" providerId="LiveId" clId="{A2D366E6-4E99-44A5-BFE9-02C32AB20B8E}" dt="2025-04-17T16:30:03.824" v="11069" actId="47"/>
        <pc:sldMkLst>
          <pc:docMk/>
          <pc:sldMk cId="1937137850" sldId="5678"/>
        </pc:sldMkLst>
      </pc:sldChg>
      <pc:sldChg chg="add del">
        <pc:chgData name="Bryan Ambrósio" userId="bac3ce988988babc" providerId="LiveId" clId="{A2D366E6-4E99-44A5-BFE9-02C32AB20B8E}" dt="2025-04-17T13:16:14.026" v="9742" actId="47"/>
        <pc:sldMkLst>
          <pc:docMk/>
          <pc:sldMk cId="1001055045" sldId="5679"/>
        </pc:sldMkLst>
      </pc:sldChg>
      <pc:sldChg chg="new del">
        <pc:chgData name="Bryan Ambrósio" userId="bac3ce988988babc" providerId="LiveId" clId="{A2D366E6-4E99-44A5-BFE9-02C32AB20B8E}" dt="2025-04-17T13:05:42.524" v="9612" actId="47"/>
        <pc:sldMkLst>
          <pc:docMk/>
          <pc:sldMk cId="3444468323" sldId="5679"/>
        </pc:sldMkLst>
      </pc:sldChg>
      <pc:sldChg chg="new del">
        <pc:chgData name="Bryan Ambrósio" userId="bac3ce988988babc" providerId="LiveId" clId="{A2D366E6-4E99-44A5-BFE9-02C32AB20B8E}" dt="2025-04-17T13:05:43.824" v="9613" actId="47"/>
        <pc:sldMkLst>
          <pc:docMk/>
          <pc:sldMk cId="1878064139" sldId="5680"/>
        </pc:sldMkLst>
      </pc:sldChg>
      <pc:sldChg chg="addSp delSp modSp add mod modNotesTx">
        <pc:chgData name="Bryan Ambrósio" userId="bac3ce988988babc" providerId="LiveId" clId="{A2D366E6-4E99-44A5-BFE9-02C32AB20B8E}" dt="2025-04-17T17:32:34.546" v="11196"/>
        <pc:sldMkLst>
          <pc:docMk/>
          <pc:sldMk cId="3931444045" sldId="5680"/>
        </pc:sldMkLst>
      </pc:sldChg>
      <pc:sldChg chg="addSp delSp modSp add mod modNotesTx">
        <pc:chgData name="Bryan Ambrósio" userId="bac3ce988988babc" providerId="LiveId" clId="{A2D366E6-4E99-44A5-BFE9-02C32AB20B8E}" dt="2025-04-17T17:32:37.722" v="11197"/>
        <pc:sldMkLst>
          <pc:docMk/>
          <pc:sldMk cId="3838916204" sldId="5681"/>
        </pc:sldMkLst>
      </pc:sldChg>
      <pc:sldChg chg="addSp delSp modSp add mod modNotesTx">
        <pc:chgData name="Bryan Ambrósio" userId="bac3ce988988babc" providerId="LiveId" clId="{A2D366E6-4E99-44A5-BFE9-02C32AB20B8E}" dt="2025-04-17T17:32:41.528" v="11198"/>
        <pc:sldMkLst>
          <pc:docMk/>
          <pc:sldMk cId="4260930681" sldId="5682"/>
        </pc:sldMkLst>
      </pc:sldChg>
      <pc:sldChg chg="delSp modSp add del mod modNotesTx">
        <pc:chgData name="Bryan Ambrósio" userId="bac3ce988988babc" providerId="LiveId" clId="{A2D366E6-4E99-44A5-BFE9-02C32AB20B8E}" dt="2025-04-17T17:43:22.039" v="11504" actId="47"/>
        <pc:sldMkLst>
          <pc:docMk/>
          <pc:sldMk cId="713996607" sldId="5683"/>
        </pc:sldMkLst>
      </pc:sldChg>
      <pc:sldChg chg="addSp delSp modSp add del mod">
        <pc:chgData name="Bryan Ambrósio" userId="bac3ce988988babc" providerId="LiveId" clId="{A2D366E6-4E99-44A5-BFE9-02C32AB20B8E}" dt="2025-04-18T13:39:28.679" v="11911" actId="47"/>
        <pc:sldMkLst>
          <pc:docMk/>
          <pc:sldMk cId="2326021310" sldId="5683"/>
        </pc:sldMkLst>
      </pc:sldChg>
      <pc:sldChg chg="addSp delSp modSp add mod">
        <pc:chgData name="Bryan Ambrósio" userId="bac3ce988988babc" providerId="LiveId" clId="{A2D366E6-4E99-44A5-BFE9-02C32AB20B8E}" dt="2025-04-18T13:45:07.361" v="11950" actId="1076"/>
        <pc:sldMkLst>
          <pc:docMk/>
          <pc:sldMk cId="2499950715" sldId="5684"/>
        </pc:sldMkLst>
      </pc:sldChg>
      <pc:sldChg chg="addSp delSp modSp add mod">
        <pc:chgData name="Bryan Ambrósio" userId="bac3ce988988babc" providerId="LiveId" clId="{A2D366E6-4E99-44A5-BFE9-02C32AB20B8E}" dt="2025-04-18T13:46:46.575" v="11957" actId="208"/>
        <pc:sldMkLst>
          <pc:docMk/>
          <pc:sldMk cId="2957539699" sldId="5685"/>
        </pc:sldMkLst>
      </pc:sldChg>
      <pc:sldChg chg="addSp delSp modSp add mod">
        <pc:chgData name="Bryan Ambrósio" userId="bac3ce988988babc" providerId="LiveId" clId="{A2D366E6-4E99-44A5-BFE9-02C32AB20B8E}" dt="2025-04-18T13:49:19.549" v="11963" actId="1076"/>
        <pc:sldMkLst>
          <pc:docMk/>
          <pc:sldMk cId="2158545709" sldId="5686"/>
        </pc:sldMkLst>
      </pc:sldChg>
      <pc:sldChg chg="addSp delSp modSp add mod">
        <pc:chgData name="Bryan Ambrósio" userId="bac3ce988988babc" providerId="LiveId" clId="{A2D366E6-4E99-44A5-BFE9-02C32AB20B8E}" dt="2025-04-18T17:16:40.243" v="12464" actId="20577"/>
        <pc:sldMkLst>
          <pc:docMk/>
          <pc:sldMk cId="4283847602" sldId="5687"/>
        </pc:sldMkLst>
      </pc:sldChg>
      <pc:sldChg chg="addSp delSp modSp add mod modNotesTx">
        <pc:chgData name="Bryan Ambrósio" userId="bac3ce988988babc" providerId="LiveId" clId="{A2D366E6-4E99-44A5-BFE9-02C32AB20B8E}" dt="2025-04-18T17:30:02.775" v="12843" actId="58"/>
        <pc:sldMkLst>
          <pc:docMk/>
          <pc:sldMk cId="4225686371" sldId="5688"/>
        </pc:sldMkLst>
      </pc:sldChg>
      <pc:sldMasterChg chg="delSldLayout">
        <pc:chgData name="Bryan Ambrósio" userId="bac3ce988988babc" providerId="LiveId" clId="{A2D366E6-4E99-44A5-BFE9-02C32AB20B8E}" dt="2025-01-29T17:41:48.610" v="5923" actId="47"/>
        <pc:sldMasterMkLst>
          <pc:docMk/>
          <pc:sldMasterMk cId="0" sldId="2147483678"/>
        </pc:sldMasterMkLst>
        <pc:sldLayoutChg chg="del">
          <pc:chgData name="Bryan Ambrósio" userId="bac3ce988988babc" providerId="LiveId" clId="{A2D366E6-4E99-44A5-BFE9-02C32AB20B8E}" dt="2025-01-29T17:41:48.610" v="5923" actId="47"/>
          <pc:sldLayoutMkLst>
            <pc:docMk/>
            <pc:sldMasterMk cId="0" sldId="2147483678"/>
            <pc:sldLayoutMk cId="3447826964" sldId="2147483680"/>
          </pc:sldLayoutMkLst>
        </pc:sldLayoutChg>
        <pc:sldLayoutChg chg="del">
          <pc:chgData name="Bryan Ambrósio" userId="bac3ce988988babc" providerId="LiveId" clId="{A2D366E6-4E99-44A5-BFE9-02C32AB20B8E}" dt="2025-01-29T17:37:22.720" v="5891" actId="47"/>
          <pc:sldLayoutMkLst>
            <pc:docMk/>
            <pc:sldMasterMk cId="0" sldId="2147483678"/>
            <pc:sldLayoutMk cId="2242769008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053225C7-EB75-BE3B-8277-95D5C1AFA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59587553-530F-6B4A-2009-EA5C8E144A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527EEC96-6575-7E83-F3C8-3D284F8D33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1774404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C08848DE-FC7C-7FFE-0E1A-A2445BB80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>
            <a:extLst>
              <a:ext uri="{FF2B5EF4-FFF2-40B4-BE49-F238E27FC236}">
                <a16:creationId xmlns:a16="http://schemas.microsoft.com/office/drawing/2014/main" id="{7F42EBFE-C133-F4B0-4488-FB8DF93408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>
            <a:extLst>
              <a:ext uri="{FF2B5EF4-FFF2-40B4-BE49-F238E27FC236}">
                <a16:creationId xmlns:a16="http://schemas.microsoft.com/office/drawing/2014/main" id="{A3D04409-D8EE-FDAF-2093-23F60AFE11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62080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98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13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4" r:id="rId5"/>
    <p:sldLayoutId id="214748367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045490"/>
            <a:ext cx="5897400" cy="19617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noProof="0" dirty="0"/>
              <a:t>Detecção de Anomalias com PCA e IsolationForest</a:t>
            </a:r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3243053"/>
            <a:ext cx="5897400" cy="798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600" dirty="0"/>
              <a:t>Processo Seletivo 01837-2025 - Mentor de Projetos e Pesquisa</a:t>
            </a:r>
          </a:p>
          <a:p>
            <a:pPr marL="0" lvl="0" indent="0"/>
            <a:endParaRPr lang="pt-BR" dirty="0"/>
          </a:p>
          <a:p>
            <a:pPr marL="0" lvl="0" indent="0"/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noProof="0" dirty="0"/>
              <a:t>Bryan Almeida S. Ambrósio, MSc.</a:t>
            </a:r>
            <a:endParaRPr lang="pt-BR" sz="1200" noProof="0"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BF153-00D6-1BB5-0132-887E4C2AB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942" y="980553"/>
            <a:ext cx="3030116" cy="8521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DB2C-5609-E8FD-8313-80073D79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Isolation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BAD9B-C13A-C43F-7ED5-08F8A5D77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280" y="1215750"/>
            <a:ext cx="4530284" cy="3233100"/>
          </a:xfrm>
        </p:spPr>
        <p:txBody>
          <a:bodyPr/>
          <a:lstStyle/>
          <a:p>
            <a:pPr algn="just"/>
            <a:r>
              <a:rPr lang="pt-BR" dirty="0"/>
              <a:t>O Isolation Forest não aprende o que é "normal".</a:t>
            </a:r>
          </a:p>
          <a:p>
            <a:pPr lvl="1" algn="just"/>
            <a:r>
              <a:rPr lang="pt-BR" dirty="0"/>
              <a:t>Ele funciona tentando separar cada ponto do restante dos dados:</a:t>
            </a:r>
          </a:p>
          <a:p>
            <a:pPr lvl="1" algn="just"/>
            <a:r>
              <a:rPr lang="pt-BR" dirty="0"/>
              <a:t>Pontos “normais” exigem muitos cortes para serem isolados.</a:t>
            </a:r>
          </a:p>
          <a:p>
            <a:pPr lvl="1" algn="just"/>
            <a:r>
              <a:rPr lang="pt-BR" dirty="0"/>
              <a:t>Anomalias são isoladas rapidamente, com poucos cortes.</a:t>
            </a:r>
          </a:p>
          <a:p>
            <a:pPr algn="just"/>
            <a:r>
              <a:rPr lang="pt-BR" dirty="0"/>
              <a:t>Ele cria várias árvores aleatórias de partição (subconjuntos de dados). Amostras que são muito diferentes do restante da população acabam sendo isoladas com poucas divisões.</a:t>
            </a:r>
          </a:p>
          <a:p>
            <a:pPr algn="just"/>
            <a:r>
              <a:rPr lang="pt-BR" dirty="0"/>
              <a:t>Já pontos normais, que estão no meio da massa de dados, exigem mais divisões para serem isolados.</a:t>
            </a:r>
          </a:p>
        </p:txBody>
      </p:sp>
      <p:pic>
        <p:nvPicPr>
          <p:cNvPr id="7170" name="Picture 2" descr="Isolation Forest Made Easy &amp; How To Tutorial">
            <a:extLst>
              <a:ext uri="{FF2B5EF4-FFF2-40B4-BE49-F238E27FC236}">
                <a16:creationId xmlns:a16="http://schemas.microsoft.com/office/drawing/2014/main" id="{07085B3B-6EFD-7234-7193-76A608675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" t="4851" r="8542" b="17129"/>
          <a:stretch>
            <a:fillRect/>
          </a:stretch>
        </p:blipFill>
        <p:spPr bwMode="auto">
          <a:xfrm>
            <a:off x="5342663" y="782877"/>
            <a:ext cx="3422529" cy="174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2E6496-76D0-67CD-9024-53BABA041896}"/>
              </a:ext>
            </a:extLst>
          </p:cNvPr>
          <p:cNvSpPr txBox="1"/>
          <p:nvPr/>
        </p:nvSpPr>
        <p:spPr>
          <a:xfrm>
            <a:off x="5406724" y="3002300"/>
            <a:ext cx="26412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latin typeface="Consolas" panose="020B0609020204030204" pitchFamily="49" charset="0"/>
              </a:rPr>
              <a:t># --- IsolationForest (fit no TREINO) ---</a:t>
            </a:r>
          </a:p>
          <a:p>
            <a:r>
              <a:rPr lang="pt-BR" sz="800" dirty="0">
                <a:latin typeface="Consolas" panose="020B0609020204030204" pitchFamily="49" charset="0"/>
              </a:rPr>
              <a:t>iforest = IsolationForest(</a:t>
            </a:r>
          </a:p>
          <a:p>
            <a:r>
              <a:rPr lang="pt-BR" sz="800" dirty="0">
                <a:latin typeface="Consolas" panose="020B0609020204030204" pitchFamily="49" charset="0"/>
              </a:rPr>
              <a:t>    n_estimators=500,</a:t>
            </a:r>
          </a:p>
          <a:p>
            <a:r>
              <a:rPr lang="pt-BR" sz="800" dirty="0">
                <a:latin typeface="Consolas" panose="020B0609020204030204" pitchFamily="49" charset="0"/>
              </a:rPr>
              <a:t>    contamination=CONTAMINATION,</a:t>
            </a:r>
          </a:p>
          <a:p>
            <a:r>
              <a:rPr lang="pt-BR" sz="800" dirty="0">
                <a:latin typeface="Consolas" panose="020B0609020204030204" pitchFamily="49" charset="0"/>
              </a:rPr>
              <a:t>    random_state=RANDOM_STATE,</a:t>
            </a:r>
          </a:p>
          <a:p>
            <a:r>
              <a:rPr lang="pt-BR" sz="800" dirty="0">
                <a:latin typeface="Consolas" panose="020B0609020204030204" pitchFamily="49" charset="0"/>
              </a:rPr>
              <a:t>    n_jobs=-1</a:t>
            </a:r>
          </a:p>
          <a:p>
            <a:r>
              <a:rPr lang="pt-BR" sz="800" dirty="0">
                <a:latin typeface="Consolas" panose="020B0609020204030204" pitchFamily="49" charset="0"/>
              </a:rPr>
              <a:t>).fit(Z_tr)</a:t>
            </a:r>
          </a:p>
          <a:p>
            <a:endParaRPr lang="pt-BR" sz="800" dirty="0">
              <a:latin typeface="Consolas" panose="020B0609020204030204" pitchFamily="49" charset="0"/>
            </a:endParaRPr>
          </a:p>
          <a:p>
            <a:r>
              <a:rPr lang="pt-BR" sz="800" dirty="0">
                <a:latin typeface="Consolas" panose="020B0609020204030204" pitchFamily="49" charset="0"/>
              </a:rPr>
              <a:t># Scores (maior = mais normal)</a:t>
            </a:r>
          </a:p>
          <a:p>
            <a:r>
              <a:rPr lang="pt-BR" sz="800" dirty="0">
                <a:latin typeface="Consolas" panose="020B0609020204030204" pitchFamily="49" charset="0"/>
              </a:rPr>
              <a:t>sc_tr = iforest.decision_function(Z_tr)</a:t>
            </a:r>
          </a:p>
          <a:p>
            <a:r>
              <a:rPr lang="pt-BR" sz="800" dirty="0">
                <a:latin typeface="Consolas" panose="020B0609020204030204" pitchFamily="49" charset="0"/>
              </a:rPr>
              <a:t>sc_te = iforest.decision_function(Z_te)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64A97-11A1-15A8-B840-BD15D8B86CE0}"/>
              </a:ext>
            </a:extLst>
          </p:cNvPr>
          <p:cNvSpPr txBox="1"/>
          <p:nvPr/>
        </p:nvSpPr>
        <p:spPr>
          <a:xfrm>
            <a:off x="7449097" y="3123993"/>
            <a:ext cx="8636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>
                <a:solidFill>
                  <a:srgbClr val="0070C0"/>
                </a:solidFill>
                <a:latin typeface="Hanken Grotesk"/>
                <a:sym typeface="Hanken Grotesk"/>
              </a:rPr>
              <a:t>Cria o modelo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87E002-7197-A602-E7EC-5B336744CBFB}"/>
              </a:ext>
            </a:extLst>
          </p:cNvPr>
          <p:cNvCxnSpPr/>
          <p:nvPr/>
        </p:nvCxnSpPr>
        <p:spPr>
          <a:xfrm>
            <a:off x="6914367" y="3231715"/>
            <a:ext cx="52609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1B9A4A-B07A-5DEC-5383-ED860672CB2E}"/>
              </a:ext>
            </a:extLst>
          </p:cNvPr>
          <p:cNvSpPr txBox="1"/>
          <p:nvPr/>
        </p:nvSpPr>
        <p:spPr>
          <a:xfrm>
            <a:off x="7452986" y="3241735"/>
            <a:ext cx="16033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>
                <a:solidFill>
                  <a:srgbClr val="0070C0"/>
                </a:solidFill>
                <a:latin typeface="Hanken Grotesk"/>
                <a:sym typeface="Hanken Grotesk"/>
              </a:rPr>
              <a:t>Número de árvores usadas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8B76A4-1C72-AB05-A297-DD763DCC2E9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727349" y="3349457"/>
            <a:ext cx="72563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5BEE28-F7B5-B829-8885-C86611BDFFDC}"/>
              </a:ext>
            </a:extLst>
          </p:cNvPr>
          <p:cNvSpPr txBox="1"/>
          <p:nvPr/>
        </p:nvSpPr>
        <p:spPr>
          <a:xfrm>
            <a:off x="7486360" y="3424508"/>
            <a:ext cx="1615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>
                <a:solidFill>
                  <a:srgbClr val="0070C0"/>
                </a:solidFill>
                <a:latin typeface="Hanken Grotesk"/>
                <a:sym typeface="Hanken Grotesk"/>
              </a:rPr>
              <a:t>Fração estimada de </a:t>
            </a:r>
          </a:p>
          <a:p>
            <a:pPr algn="just"/>
            <a:r>
              <a:rPr lang="pt-BR" sz="800" dirty="0">
                <a:solidFill>
                  <a:srgbClr val="0070C0"/>
                </a:solidFill>
                <a:latin typeface="Hanken Grotesk"/>
                <a:sym typeface="Hanken Grotesk"/>
              </a:rPr>
              <a:t>anomalias no dataset </a:t>
            </a:r>
          </a:p>
          <a:p>
            <a:pPr algn="just"/>
            <a:r>
              <a:rPr lang="pt-BR" sz="800" dirty="0">
                <a:solidFill>
                  <a:srgbClr val="0070C0"/>
                </a:solidFill>
                <a:latin typeface="Hanken Grotesk"/>
                <a:sym typeface="Hanken Grotesk"/>
              </a:rPr>
              <a:t>(ex.: 10%)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25B68-5F20-4FD5-AC12-B8C5E415DAAC}"/>
              </a:ext>
            </a:extLst>
          </p:cNvPr>
          <p:cNvSpPr txBox="1"/>
          <p:nvPr/>
        </p:nvSpPr>
        <p:spPr>
          <a:xfrm>
            <a:off x="7738203" y="3810009"/>
            <a:ext cx="1149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>
                <a:solidFill>
                  <a:srgbClr val="0070C0"/>
                </a:solidFill>
                <a:latin typeface="Hanken Grotesk"/>
                <a:sym typeface="Hanken Grotesk"/>
              </a:rPr>
              <a:t>Garante reprodutibilidade (mesmo resultado a cada execução).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A395F3F-9F80-2978-B66E-FE9FCE9E981E}"/>
              </a:ext>
            </a:extLst>
          </p:cNvPr>
          <p:cNvCxnSpPr/>
          <p:nvPr/>
        </p:nvCxnSpPr>
        <p:spPr>
          <a:xfrm>
            <a:off x="6776581" y="3701983"/>
            <a:ext cx="1045923" cy="224927"/>
          </a:xfrm>
          <a:prstGeom prst="bentConnector3">
            <a:avLst>
              <a:gd name="adj1" fmla="val -299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710E5FE-58B7-56DB-3566-E0F43AD6616A}"/>
              </a:ext>
            </a:extLst>
          </p:cNvPr>
          <p:cNvCxnSpPr>
            <a:endCxn id="19" idx="1"/>
          </p:cNvCxnSpPr>
          <p:nvPr/>
        </p:nvCxnSpPr>
        <p:spPr>
          <a:xfrm>
            <a:off x="7299542" y="3479006"/>
            <a:ext cx="186818" cy="176335"/>
          </a:xfrm>
          <a:prstGeom prst="bentConnector3">
            <a:avLst>
              <a:gd name="adj1" fmla="val 2960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89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8662B-FBDB-F571-CB57-4BD162E1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9D66-8BDA-9A81-5533-83AB7DF9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IsolationForest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8D2F3-DE6A-56DB-0A8A-86D8697C9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880" y="1400624"/>
            <a:ext cx="4244340" cy="2832871"/>
          </a:xfrm>
        </p:spPr>
        <p:txBody>
          <a:bodyPr/>
          <a:lstStyle/>
          <a:p>
            <a:pPr algn="just"/>
            <a:r>
              <a:rPr lang="pt-BR" dirty="0"/>
              <a:t>Constrói-se uma floresta de árvores de decisão aleatórias.</a:t>
            </a:r>
          </a:p>
          <a:p>
            <a:pPr algn="just"/>
            <a:r>
              <a:rPr lang="pt-BR" dirty="0"/>
              <a:t>Cada árvore faz divisões aleatórias nos atributos até separar todos os pontos.</a:t>
            </a:r>
          </a:p>
          <a:p>
            <a:pPr algn="just"/>
            <a:r>
              <a:rPr lang="pt-BR" dirty="0"/>
              <a:t>Mede-se o comprimento médio do caminho (quantidade de </a:t>
            </a:r>
            <a:r>
              <a:rPr lang="pt-BR" i="1" dirty="0"/>
              <a:t>splits</a:t>
            </a:r>
            <a:r>
              <a:rPr lang="pt-BR" dirty="0"/>
              <a:t>) necessário para isolar cada ponto.</a:t>
            </a:r>
          </a:p>
          <a:p>
            <a:pPr lvl="1" algn="just"/>
            <a:r>
              <a:rPr lang="pt-BR" dirty="0"/>
              <a:t>Caminho curto → anomalia (fácil de separar).</a:t>
            </a:r>
          </a:p>
          <a:p>
            <a:pPr lvl="1" algn="just"/>
            <a:r>
              <a:rPr lang="pt-BR" dirty="0"/>
              <a:t>Caminho longo → normal (difícil de separar).</a:t>
            </a:r>
          </a:p>
        </p:txBody>
      </p:sp>
      <p:pic>
        <p:nvPicPr>
          <p:cNvPr id="4" name="Picture 4" descr="Isolation Forest Made Easy &amp; How To Tutorial">
            <a:extLst>
              <a:ext uri="{FF2B5EF4-FFF2-40B4-BE49-F238E27FC236}">
                <a16:creationId xmlns:a16="http://schemas.microsoft.com/office/drawing/2014/main" id="{F696301B-D57F-CF1E-F930-106916B3C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t="5537" r="7563" b="1579"/>
          <a:stretch>
            <a:fillRect/>
          </a:stretch>
        </p:blipFill>
        <p:spPr bwMode="auto">
          <a:xfrm>
            <a:off x="487680" y="1266126"/>
            <a:ext cx="3962400" cy="310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96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5A66A-822E-4115-F581-7703AD95F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4F4B-B1C7-61FA-0960-C2BDD099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IsolationForest: Parâmetros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F95D9-DF8C-611A-0814-3E1D9489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00510"/>
            <a:ext cx="7852500" cy="32331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TEST_SIZE = 0.2 → 20% para teste.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N_COMPONENTS = 10 → limite inicial de PCs (ajustado pelo choose_ncomp).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CONTAMINATION = 0.10 → define fração alvo de anomalias.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SUBSAMPLE_FOR_PLOTS = 50000 → acelera visualizações.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RANDOM_STATE = 42 → garante reprodutibilidade.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n_estimators=500 no IF → mais árvores, maior robustez.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n_jobs=-1 → usa todos os núcleos disponíveis.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EPS = 1e-9 → evita divisão por zero na normalização.</a:t>
            </a:r>
          </a:p>
        </p:txBody>
      </p:sp>
    </p:spTree>
    <p:extLst>
      <p:ext uri="{BB962C8B-B14F-4D97-AF65-F5344CB8AC3E}">
        <p14:creationId xmlns:p14="http://schemas.microsoft.com/office/powerpoint/2010/main" val="397572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FD6E-473A-EB88-6CC2-63A1257D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Cuidados: Data leakage &amp; Overtraining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07934-F5AC-C05E-6A26-5A7624FC0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Split estratificado por sensor antes de qualquer treinamento (evita “vazar” padrões de distribuição entre conjuntos);</a:t>
            </a:r>
          </a:p>
          <a:p>
            <a:pPr>
              <a:lnSpc>
                <a:spcPct val="150000"/>
              </a:lnSpc>
            </a:pPr>
            <a:r>
              <a:rPr lang="pt-BR" dirty="0"/>
              <a:t>Normalização robusta (mediana) calculada só no TREINO e depois aplicada ao TESTE (sem usar estatística do teste); </a:t>
            </a:r>
          </a:p>
          <a:p>
            <a:pPr>
              <a:lnSpc>
                <a:spcPct val="150000"/>
              </a:lnSpc>
            </a:pPr>
            <a:r>
              <a:rPr lang="pt-BR" dirty="0"/>
              <a:t>PCA ajustado só no TREINO e IsolationForest treinado só no TREINO; o TESTE é apenas transformado/avaliado;</a:t>
            </a:r>
          </a:p>
          <a:p>
            <a:pPr>
              <a:lnSpc>
                <a:spcPct val="150000"/>
              </a:lnSpc>
            </a:pPr>
            <a:r>
              <a:rPr lang="pt-BR" dirty="0"/>
              <a:t>Threshold de anomalia calibrado por sensor no TREINO e reaproveitado no TESTE (sem olhar os scores do teste);</a:t>
            </a:r>
          </a:p>
          <a:p>
            <a:pPr>
              <a:lnSpc>
                <a:spcPct val="150000"/>
              </a:lnSpc>
            </a:pPr>
            <a:r>
              <a:rPr lang="pt-BR" dirty="0"/>
              <a:t>Reprodutibilidade: RANDOM_STATE fixo.</a:t>
            </a:r>
          </a:p>
        </p:txBody>
      </p:sp>
    </p:spTree>
    <p:extLst>
      <p:ext uri="{BB962C8B-B14F-4D97-AF65-F5344CB8AC3E}">
        <p14:creationId xmlns:p14="http://schemas.microsoft.com/office/powerpoint/2010/main" val="295019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523E-2C40-2AE1-919F-FB4427B7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Resultados: Anomalias por Sensor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ECC75-86B0-5191-5BB9-B6F8E3C4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60" y="915266"/>
            <a:ext cx="6101480" cy="2729382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F7A09F0-8C87-48F9-44B3-EEB904C76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042" y="3679300"/>
            <a:ext cx="7498958" cy="1019175"/>
          </a:xfrm>
        </p:spPr>
        <p:txBody>
          <a:bodyPr/>
          <a:lstStyle/>
          <a:p>
            <a:pPr algn="just"/>
            <a:r>
              <a:rPr lang="pt-BR" dirty="0"/>
              <a:t>PCA separa claramente os sensores em clusters distintos;</a:t>
            </a:r>
          </a:p>
          <a:p>
            <a:pPr algn="just"/>
            <a:r>
              <a:rPr lang="pt-BR" dirty="0"/>
              <a:t>Isolation Forest marca como anomalias com circulos;</a:t>
            </a:r>
          </a:p>
          <a:p>
            <a:pPr algn="just"/>
            <a:r>
              <a:rPr lang="pt-BR" dirty="0"/>
              <a:t>Distribuição de anomalias consistente entre treino e teste → bom sinal de generalização.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B7F0FA-C610-0B68-5EEA-5B240EC68C0A}"/>
              </a:ext>
            </a:extLst>
          </p:cNvPr>
          <p:cNvSpPr/>
          <p:nvPr/>
        </p:nvSpPr>
        <p:spPr>
          <a:xfrm>
            <a:off x="2668044" y="915266"/>
            <a:ext cx="313151" cy="14944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424BB5-897B-A01A-AAC3-CC705E8582CB}"/>
              </a:ext>
            </a:extLst>
          </p:cNvPr>
          <p:cNvSpPr/>
          <p:nvPr/>
        </p:nvSpPr>
        <p:spPr>
          <a:xfrm>
            <a:off x="5713956" y="915266"/>
            <a:ext cx="313151" cy="14944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4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9EBB-3576-0AFA-189D-56A32237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Resultados: Anomalias por Classe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7B29D-80FF-0ED7-5DE6-9523601C6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632" y="3707704"/>
            <a:ext cx="8060745" cy="1154505"/>
          </a:xfrm>
        </p:spPr>
        <p:txBody>
          <a:bodyPr/>
          <a:lstStyle/>
          <a:p>
            <a:r>
              <a:rPr lang="pt-BR" dirty="0"/>
              <a:t>PCA projeta as diferentes classes, mas elas aparecem mais misturadas do que os sensores.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C119AD-8066-5C60-9632-AB3F551C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798" y="915266"/>
            <a:ext cx="6146403" cy="274947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1CACCEC-6740-BACC-733F-0082293AACBC}"/>
              </a:ext>
            </a:extLst>
          </p:cNvPr>
          <p:cNvSpPr/>
          <p:nvPr/>
        </p:nvSpPr>
        <p:spPr>
          <a:xfrm>
            <a:off x="2668044" y="915266"/>
            <a:ext cx="313151" cy="14944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954721-FA9B-9EDF-505F-E3160C33E33E}"/>
              </a:ext>
            </a:extLst>
          </p:cNvPr>
          <p:cNvSpPr/>
          <p:nvPr/>
        </p:nvSpPr>
        <p:spPr>
          <a:xfrm>
            <a:off x="5726482" y="911239"/>
            <a:ext cx="313151" cy="14944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333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2E22-68D5-21FC-CCFB-78F7D2F2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Minimum Viable Product </a:t>
            </a:r>
            <a:r>
              <a:rPr lang="pt-BR" dirty="0"/>
              <a:t>(MVP)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543A-99D2-D332-6538-CB5676C9A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/>
              <a:t>Consiste em um escopo enxuto: usando dados reais em um ambiente controlado, cobrindo todo o fluxo — da coleta à detecção, até o feedback;</a:t>
            </a:r>
          </a:p>
          <a:p>
            <a:pPr algn="just">
              <a:lnSpc>
                <a:spcPct val="150000"/>
              </a:lnSpc>
            </a:pPr>
            <a:r>
              <a:rPr lang="pt-BR" b="1" dirty="0"/>
              <a:t>Capacidades mínimas:</a:t>
            </a:r>
            <a:r>
              <a:rPr lang="pt-BR" dirty="0"/>
              <a:t> captura automática de dados, pré-processamento, detecção de anomalias validada, painel simples de visualização e canal de alerta com registro para validação;</a:t>
            </a:r>
          </a:p>
          <a:p>
            <a:pPr algn="just">
              <a:lnSpc>
                <a:spcPct val="150000"/>
              </a:lnSpc>
            </a:pPr>
            <a:r>
              <a:rPr lang="pt-BR" b="1" dirty="0"/>
              <a:t>Critérios de sucesso: </a:t>
            </a:r>
            <a:r>
              <a:rPr lang="pt-BR" dirty="0"/>
              <a:t>tempo de detecção, taxa de falsos negativos e disponibilidade do serviço; 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Feedback humano (operadores) para melhoria contínua do modelo;</a:t>
            </a:r>
          </a:p>
        </p:txBody>
      </p:sp>
    </p:spTree>
    <p:extLst>
      <p:ext uri="{BB962C8B-B14F-4D97-AF65-F5344CB8AC3E}">
        <p14:creationId xmlns:p14="http://schemas.microsoft.com/office/powerpoint/2010/main" val="222660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9302-0CDF-FECD-D635-570A44EF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Proposto (12 semanas)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DA1A0-F947-2582-AED8-430678190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b="1" dirty="0"/>
              <a:t>S1 — Testar outros modelos, planejar “como medir” e “como registrar”</a:t>
            </a:r>
          </a:p>
          <a:p>
            <a:pPr lvl="1" algn="just"/>
            <a:r>
              <a:rPr lang="pt-BR" dirty="0"/>
              <a:t>Definir o que medir (ex.: atraso, disponibilidade), onde esses dados aparecem, quem valida e como ficam registrados; estipular logs e planilhas de acompanhamento.</a:t>
            </a:r>
          </a:p>
          <a:p>
            <a:pPr algn="just"/>
            <a:r>
              <a:rPr lang="pt-BR" b="1" dirty="0"/>
              <a:t>S2 — Conectar e organizar os dados (MVP)</a:t>
            </a:r>
          </a:p>
          <a:p>
            <a:pPr lvl="1" algn="just"/>
            <a:r>
              <a:rPr lang="pt-BR" dirty="0"/>
              <a:t>Conectar ao banco existente, extrair/organizar os dados e implementar checagens básicas de qualidade (valores nulos, faixas, buracos de tempo etc.).</a:t>
            </a:r>
          </a:p>
          <a:p>
            <a:pPr algn="just"/>
            <a:r>
              <a:rPr lang="pt-BR" b="1" dirty="0"/>
              <a:t>S3 —</a:t>
            </a:r>
            <a:r>
              <a:rPr lang="pt-BR" dirty="0"/>
              <a:t> </a:t>
            </a:r>
            <a:r>
              <a:rPr lang="pt-BR" b="1" dirty="0"/>
              <a:t>Montar o pipeline básico integrado (fim-a-fim)</a:t>
            </a:r>
          </a:p>
          <a:p>
            <a:pPr lvl="1" algn="just"/>
            <a:r>
              <a:rPr lang="pt-BR" dirty="0"/>
              <a:t>Ler dados diretamente dos sensores reais, limpar e organizar o fluxo, identificar a origem (sensor), separar treino/teste e deixar pronto para aplicação do modelo.</a:t>
            </a:r>
          </a:p>
          <a:p>
            <a:pPr algn="just"/>
            <a:r>
              <a:rPr lang="pt-BR" b="1" dirty="0"/>
              <a:t>S4 —</a:t>
            </a:r>
            <a:r>
              <a:rPr lang="pt-BR" dirty="0"/>
              <a:t> </a:t>
            </a:r>
            <a:r>
              <a:rPr lang="pt-BR" b="1" dirty="0"/>
              <a:t>Reduzir e detectar (PCA → IsolationForest)</a:t>
            </a:r>
          </a:p>
          <a:p>
            <a:pPr lvl="1" algn="just"/>
            <a:r>
              <a:rPr lang="pt-BR" dirty="0"/>
              <a:t>Normalizar por sensor usando só o TREINO; aplicar PCA para compactar os dados; treinar IsolationForest; </a:t>
            </a:r>
          </a:p>
        </p:txBody>
      </p:sp>
    </p:spTree>
    <p:extLst>
      <p:ext uri="{BB962C8B-B14F-4D97-AF65-F5344CB8AC3E}">
        <p14:creationId xmlns:p14="http://schemas.microsoft.com/office/powerpoint/2010/main" val="155020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98AC3-8D15-52E7-CE40-E6DD83ED8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C111-3378-D1BD-92E9-00A305E4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Proposto (12 semanas)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06BFB-4478-547E-5429-15CA06F5F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pt-BR" b="1" dirty="0"/>
              <a:t>S5~S7 — Validar com dados novos de campo</a:t>
            </a:r>
          </a:p>
          <a:p>
            <a:pPr lvl="1" algn="just">
              <a:lnSpc>
                <a:spcPct val="200000"/>
              </a:lnSpc>
            </a:pPr>
            <a:r>
              <a:rPr lang="pt-BR" dirty="0"/>
              <a:t>Medir falsos negativos levando-se em conta expertise dos operadores humanos;</a:t>
            </a:r>
          </a:p>
          <a:p>
            <a:pPr lvl="1" algn="just">
              <a:lnSpc>
                <a:spcPct val="200000"/>
              </a:lnSpc>
            </a:pPr>
            <a:r>
              <a:rPr lang="pt-BR" dirty="0"/>
              <a:t>Avaliar desempenho do modelo → considerar ajustes/melhorias/otimizações.</a:t>
            </a:r>
          </a:p>
          <a:p>
            <a:pPr algn="just">
              <a:lnSpc>
                <a:spcPct val="200000"/>
              </a:lnSpc>
            </a:pPr>
            <a:r>
              <a:rPr lang="pt-BR" b="1" dirty="0"/>
              <a:t>S8 — Disponibilizar acesso simples (API)</a:t>
            </a:r>
          </a:p>
          <a:p>
            <a:pPr lvl="1" algn="just">
              <a:lnSpc>
                <a:spcPct val="200000"/>
              </a:lnSpc>
            </a:pPr>
            <a:r>
              <a:rPr lang="pt-BR" dirty="0"/>
              <a:t>Expor um endpoint para consultar o modelo (enviar dados e receber previsão);</a:t>
            </a:r>
          </a:p>
          <a:p>
            <a:pPr lvl="1" algn="just">
              <a:lnSpc>
                <a:spcPct val="200000"/>
              </a:lnSpc>
            </a:pPr>
            <a:r>
              <a:rPr lang="pt-BR" dirty="0"/>
              <a:t>Salvar resultados em logs/histórico para auditoria.</a:t>
            </a:r>
          </a:p>
        </p:txBody>
      </p:sp>
    </p:spTree>
    <p:extLst>
      <p:ext uri="{BB962C8B-B14F-4D97-AF65-F5344CB8AC3E}">
        <p14:creationId xmlns:p14="http://schemas.microsoft.com/office/powerpoint/2010/main" val="2140910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B92D0-934E-3B95-FF81-ED9845D49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8982-951A-433D-6C0F-85EDDC28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 Proposto (12 semanas)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1E080-3E78-D294-19AE-B49303FDD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0"/>
            <a:ext cx="7867740" cy="32331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b="1" dirty="0"/>
              <a:t>S9~S11 — Testar no ambiente real (escopo pequeno)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Conectar o protótipo direto na fonte de dados real (sensores/ambiente operacional) 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Rodar o ciclo completo.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Medir latência ponta a ponta e parâmetros críticos.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Operar em um equipamento por alguns dias, ouvir o time de operação e ajustar limiares/regras.</a:t>
            </a:r>
          </a:p>
          <a:p>
            <a:pPr algn="just">
              <a:lnSpc>
                <a:spcPct val="150000"/>
              </a:lnSpc>
            </a:pPr>
            <a:r>
              <a:rPr lang="pt-BR" b="1" dirty="0"/>
              <a:t>S12 — Entregar MVP e planejamento de aprimoramentos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Entregar manual de uso e treinamento rápido;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Definir plano de expansão (mais máquinas/sensores);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Estimativa de esforço e custo para a expansão.</a:t>
            </a:r>
          </a:p>
        </p:txBody>
      </p:sp>
    </p:spTree>
    <p:extLst>
      <p:ext uri="{BB962C8B-B14F-4D97-AF65-F5344CB8AC3E}">
        <p14:creationId xmlns:p14="http://schemas.microsoft.com/office/powerpoint/2010/main" val="77595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ED66-45A3-A9F7-4090-A5F47A44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DA460-3973-18FC-B6E8-D84913C93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78172"/>
            <a:ext cx="7862748" cy="32331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b="1" dirty="0"/>
              <a:t>Problema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Uma fábrica quer utilizar IA para prever falhas (manutenção preditiva);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Já existem sensores coletando dados → transformar isso em produto usando ML.</a:t>
            </a:r>
          </a:p>
          <a:p>
            <a:pPr algn="just">
              <a:lnSpc>
                <a:spcPct val="150000"/>
              </a:lnSpc>
            </a:pPr>
            <a:r>
              <a:rPr lang="pt-BR" b="1" dirty="0"/>
              <a:t>Objetivo do case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Propor uma arquitetura de manutenção preditiva baseada em IA;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Implementar um protótipo de modelo de ML capaz de detectar padrões/anomalias.</a:t>
            </a:r>
          </a:p>
          <a:p>
            <a:pPr algn="just">
              <a:lnSpc>
                <a:spcPct val="150000"/>
              </a:lnSpc>
            </a:pPr>
            <a:r>
              <a:rPr lang="pt-BR" b="1" dirty="0"/>
              <a:t>Dados 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Arquivos (.npy): 5 “sensores” + 1 “classes”, 10 kHz, aquisições simultâneas;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Estados: funcionamento normal e falhas;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Dados são volumosos e podem conter ruídos/falhas dos próprios sensores;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Não há rótulos claros de “anomalia” → abordagem </a:t>
            </a:r>
            <a:r>
              <a:rPr lang="pt-BR" b="1" dirty="0"/>
              <a:t>não supervisionada</a:t>
            </a:r>
            <a:r>
              <a:rPr lang="pt-BR" dirty="0"/>
              <a:t>.</a:t>
            </a:r>
          </a:p>
          <a:p>
            <a:pPr lvl="1" algn="just"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513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22825-F2AD-CAEF-D97B-AB518C8D7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4A0A-5A99-F73D-987D-D25C59E1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</p:spPr>
        <p:txBody>
          <a:bodyPr/>
          <a:lstStyle/>
          <a:p>
            <a:pPr algn="ctr"/>
            <a:r>
              <a:rPr lang="pt-BR" dirty="0"/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2393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F8545-0C78-0749-40F2-9C7207F51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57AE-120D-43EE-5B55-C76B8BEA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C7DC-9F00-6A9E-908C-A205397B9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178172"/>
            <a:ext cx="8159139" cy="3233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b="1" dirty="0"/>
              <a:t>Preparação de Dados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Conversão .npy → .csv, estatísticas, e visualização inicial dos dados;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Limpeza e padronização → remoção de colunas nulas, normalização, dados ausentes e junção classes+sensores.</a:t>
            </a:r>
          </a:p>
          <a:p>
            <a:pPr>
              <a:lnSpc>
                <a:spcPct val="150000"/>
              </a:lnSpc>
            </a:pPr>
            <a:r>
              <a:rPr lang="pt-BR" b="1" dirty="0"/>
              <a:t>Redução de Dimensionalidade - PCA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Encontrar combinações de variáveis que explicam a maior parte da variação dos dados.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Redução de ruídos/redundâncias, visualização 2D/3D, melhora desempenho do modelo.</a:t>
            </a:r>
          </a:p>
          <a:p>
            <a:pPr>
              <a:lnSpc>
                <a:spcPct val="150000"/>
              </a:lnSpc>
            </a:pPr>
            <a:r>
              <a:rPr lang="pt-BR" b="1" dirty="0"/>
              <a:t>Detecção de Anomalias - IsolationForest</a:t>
            </a:r>
          </a:p>
          <a:p>
            <a:pPr lvl="1">
              <a:lnSpc>
                <a:spcPct val="150000"/>
              </a:lnSpc>
            </a:pPr>
            <a:r>
              <a:rPr lang="pt-BR" b="1" dirty="0"/>
              <a:t>IsolationForest</a:t>
            </a:r>
            <a:r>
              <a:rPr lang="pt-BR" dirty="0"/>
              <a:t> → modelo não supervisionado, escalável;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O limiar de decisão (separa normal de anomalia) é calibrado por sensor.</a:t>
            </a:r>
          </a:p>
        </p:txBody>
      </p:sp>
    </p:spTree>
    <p:extLst>
      <p:ext uri="{BB962C8B-B14F-4D97-AF65-F5344CB8AC3E}">
        <p14:creationId xmlns:p14="http://schemas.microsoft.com/office/powerpoint/2010/main" val="35192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740FB951-EDD9-1D6B-FFF1-5805DC295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>
            <a:extLst>
              <a:ext uri="{FF2B5EF4-FFF2-40B4-BE49-F238E27FC236}">
                <a16:creationId xmlns:a16="http://schemas.microsoft.com/office/drawing/2014/main" id="{5428CD26-A118-8FC0-C54A-4E136935FD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940" y="4965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noProof="0" dirty="0"/>
              <a:t>Conversão de arquivos</a:t>
            </a:r>
          </a:p>
        </p:txBody>
      </p:sp>
      <p:sp>
        <p:nvSpPr>
          <p:cNvPr id="596" name="Google Shape;596;p48">
            <a:extLst>
              <a:ext uri="{FF2B5EF4-FFF2-40B4-BE49-F238E27FC236}">
                <a16:creationId xmlns:a16="http://schemas.microsoft.com/office/drawing/2014/main" id="{D5581F42-573D-AB84-1000-69C2A10B78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42359"/>
            <a:ext cx="7704000" cy="1039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50000"/>
              </a:lnSpc>
              <a:spcBef>
                <a:spcPts val="1000"/>
              </a:spcBef>
              <a:buSzPts val="1400"/>
            </a:pPr>
            <a:r>
              <a:rPr lang="pt-BR" sz="1200" dirty="0"/>
              <a:t>O script </a:t>
            </a:r>
            <a:r>
              <a:rPr lang="pt-BR" sz="1200" b="1" u="sng" dirty="0"/>
              <a:t>1-npy_to_csv.py</a:t>
            </a:r>
            <a:r>
              <a:rPr lang="pt-BR" sz="1200" dirty="0"/>
              <a:t> varre a pasta </a:t>
            </a:r>
            <a:r>
              <a:rPr lang="pt-BR" sz="1200" b="1" u="sng" dirty="0"/>
              <a:t>data_raw/</a:t>
            </a:r>
            <a:r>
              <a:rPr lang="pt-BR" sz="1200" dirty="0"/>
              <a:t> em busca de arquivos .npy.</a:t>
            </a:r>
          </a:p>
          <a:p>
            <a:pPr lvl="0" indent="-317500">
              <a:lnSpc>
                <a:spcPct val="150000"/>
              </a:lnSpc>
              <a:spcBef>
                <a:spcPts val="1000"/>
              </a:spcBef>
              <a:buSzPts val="1400"/>
            </a:pPr>
            <a:r>
              <a:rPr lang="pt-BR" sz="1200" dirty="0"/>
              <a:t> Converte cada arquivo para </a:t>
            </a:r>
            <a:r>
              <a:rPr lang="pt-BR" sz="1200" b="1" u="sng" dirty="0"/>
              <a:t>.csv</a:t>
            </a:r>
            <a:r>
              <a:rPr lang="pt-BR" sz="1200" b="1" dirty="0"/>
              <a:t> </a:t>
            </a:r>
            <a:r>
              <a:rPr lang="pt-BR" sz="1200" dirty="0"/>
              <a:t>e salva em </a:t>
            </a:r>
            <a:r>
              <a:rPr lang="pt-BR" sz="1200" b="1" u="sng" dirty="0"/>
              <a:t>data_csv/</a:t>
            </a:r>
            <a:r>
              <a:rPr lang="pt-BR" sz="1200" dirty="0"/>
              <a:t>.</a:t>
            </a:r>
            <a:endParaRPr lang="pt-BR" sz="1200" noProof="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Hanken Grotesk Light"/>
              <a:buChar char="○"/>
            </a:pPr>
            <a:endParaRPr lang="pt-BR" sz="12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2EAE2-96E6-9420-8448-7186DA9FCF08}"/>
              </a:ext>
            </a:extLst>
          </p:cNvPr>
          <p:cNvSpPr txBox="1"/>
          <p:nvPr/>
        </p:nvSpPr>
        <p:spPr>
          <a:xfrm>
            <a:off x="2251316" y="2661219"/>
            <a:ext cx="5461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</a:rPr>
              <a:t>data = np.load(npy_path, allow_pickle=True)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latin typeface="Consolas" panose="020B0609020204030204" pitchFamily="49" charset="0"/>
              </a:rPr>
              <a:t>df = pd.DataFrame(data if data.ndim &gt; 1 else data.reshape(-1,1))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latin typeface="Consolas" panose="020B0609020204030204" pitchFamily="49" charset="0"/>
              </a:rPr>
              <a:t>df.to_csv(CSV_DIR / (npy_path.stem + ".csv"), index=False)</a:t>
            </a:r>
          </a:p>
          <a:p>
            <a:endParaRPr lang="pt-BR" sz="11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E8234-8780-4C0A-A3F3-08D6208CA733}"/>
              </a:ext>
            </a:extLst>
          </p:cNvPr>
          <p:cNvSpPr txBox="1"/>
          <p:nvPr/>
        </p:nvSpPr>
        <p:spPr>
          <a:xfrm>
            <a:off x="1690150" y="2366614"/>
            <a:ext cx="958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solidFill>
                  <a:srgbClr val="0070C0"/>
                </a:solidFill>
                <a:latin typeface="Hanken Grotesk"/>
                <a:sym typeface="Hanken Grotesk"/>
              </a:rPr>
              <a:t>carrega .npy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A4FE20B-7243-77D2-949E-7FAED12AC77E}"/>
              </a:ext>
            </a:extLst>
          </p:cNvPr>
          <p:cNvCxnSpPr>
            <a:cxnSpLocks/>
          </p:cNvCxnSpPr>
          <p:nvPr/>
        </p:nvCxnSpPr>
        <p:spPr>
          <a:xfrm rot="10800000">
            <a:off x="2535087" y="2503308"/>
            <a:ext cx="592789" cy="155551"/>
          </a:xfrm>
          <a:prstGeom prst="bentConnector3">
            <a:avLst>
              <a:gd name="adj1" fmla="val 1064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D3DA23-E4AA-85B1-E1DB-38A3ED2568D9}"/>
              </a:ext>
            </a:extLst>
          </p:cNvPr>
          <p:cNvSpPr txBox="1"/>
          <p:nvPr/>
        </p:nvSpPr>
        <p:spPr>
          <a:xfrm>
            <a:off x="5432924" y="2365365"/>
            <a:ext cx="2991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70C0"/>
                </a:solidFill>
                <a:latin typeface="Hanken Grotesk"/>
                <a:sym typeface="Hanken Grotesk"/>
              </a:rPr>
              <a:t>suporta objetos (listas, strings) salvos em Python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3477AE-183F-C050-ABFE-2AB29777A75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20995" y="2275952"/>
            <a:ext cx="135722" cy="58016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85D164-79CA-328C-F007-9F83BB9732F4}"/>
              </a:ext>
            </a:extLst>
          </p:cNvPr>
          <p:cNvSpPr txBox="1"/>
          <p:nvPr/>
        </p:nvSpPr>
        <p:spPr>
          <a:xfrm>
            <a:off x="1254849" y="2911186"/>
            <a:ext cx="1299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solidFill>
                  <a:srgbClr val="0070C0"/>
                </a:solidFill>
                <a:latin typeface="Hanken Grotesk"/>
                <a:sym typeface="Hanken Grotesk"/>
              </a:rPr>
              <a:t>organiza em tabela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659F82-6644-D7EB-B086-1D3077378453}"/>
              </a:ext>
            </a:extLst>
          </p:cNvPr>
          <p:cNvSpPr txBox="1"/>
          <p:nvPr/>
        </p:nvSpPr>
        <p:spPr>
          <a:xfrm>
            <a:off x="6943308" y="2869999"/>
            <a:ext cx="1406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70C0"/>
                </a:solidFill>
                <a:latin typeface="Hanken Grotesk"/>
                <a:sym typeface="Hanken Grotesk"/>
              </a:rPr>
              <a:t>garante formato 2D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8CF7115-FD84-B998-8B02-09A60BD4EBF7}"/>
              </a:ext>
            </a:extLst>
          </p:cNvPr>
          <p:cNvCxnSpPr>
            <a:cxnSpLocks/>
          </p:cNvCxnSpPr>
          <p:nvPr/>
        </p:nvCxnSpPr>
        <p:spPr>
          <a:xfrm rot="10800000">
            <a:off x="2494101" y="3046808"/>
            <a:ext cx="699997" cy="123121"/>
          </a:xfrm>
          <a:prstGeom prst="bentConnector3">
            <a:avLst>
              <a:gd name="adj1" fmla="val -45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3221D48-922B-7695-2C8E-27DB249C6F8E}"/>
              </a:ext>
            </a:extLst>
          </p:cNvPr>
          <p:cNvCxnSpPr>
            <a:cxnSpLocks/>
          </p:cNvCxnSpPr>
          <p:nvPr/>
        </p:nvCxnSpPr>
        <p:spPr>
          <a:xfrm flipV="1">
            <a:off x="6665661" y="3011985"/>
            <a:ext cx="315311" cy="123110"/>
          </a:xfrm>
          <a:prstGeom prst="bentConnector3">
            <a:avLst>
              <a:gd name="adj1" fmla="val 2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Connector: Elbow 577">
            <a:extLst>
              <a:ext uri="{FF2B5EF4-FFF2-40B4-BE49-F238E27FC236}">
                <a16:creationId xmlns:a16="http://schemas.microsoft.com/office/drawing/2014/main" id="{18BCF502-80C8-E3D6-E120-16C3D7949BE2}"/>
              </a:ext>
            </a:extLst>
          </p:cNvPr>
          <p:cNvCxnSpPr/>
          <p:nvPr/>
        </p:nvCxnSpPr>
        <p:spPr>
          <a:xfrm rot="10800000">
            <a:off x="2149206" y="3506510"/>
            <a:ext cx="536027" cy="138736"/>
          </a:xfrm>
          <a:prstGeom prst="bentConnector3">
            <a:avLst>
              <a:gd name="adj1" fmla="val 27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nector: Elbow 582">
            <a:extLst>
              <a:ext uri="{FF2B5EF4-FFF2-40B4-BE49-F238E27FC236}">
                <a16:creationId xmlns:a16="http://schemas.microsoft.com/office/drawing/2014/main" id="{A3A3A0FB-6D2A-0E8C-FBBE-A2A9DF06D352}"/>
              </a:ext>
            </a:extLst>
          </p:cNvPr>
          <p:cNvCxnSpPr/>
          <p:nvPr/>
        </p:nvCxnSpPr>
        <p:spPr>
          <a:xfrm flipV="1">
            <a:off x="6255887" y="3506510"/>
            <a:ext cx="567558" cy="138737"/>
          </a:xfrm>
          <a:prstGeom prst="bentConnector3">
            <a:avLst>
              <a:gd name="adj1" fmla="val 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TextBox 584">
            <a:extLst>
              <a:ext uri="{FF2B5EF4-FFF2-40B4-BE49-F238E27FC236}">
                <a16:creationId xmlns:a16="http://schemas.microsoft.com/office/drawing/2014/main" id="{1F4C5D2C-13A0-8E2B-8962-4E95A39DF747}"/>
              </a:ext>
            </a:extLst>
          </p:cNvPr>
          <p:cNvSpPr txBox="1"/>
          <p:nvPr/>
        </p:nvSpPr>
        <p:spPr>
          <a:xfrm>
            <a:off x="1198395" y="3378373"/>
            <a:ext cx="1015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solidFill>
                  <a:srgbClr val="0070C0"/>
                </a:solidFill>
                <a:latin typeface="Hanken Grotesk"/>
                <a:sym typeface="Hanken Grotesk"/>
              </a:rPr>
              <a:t>salva em .CSV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A8E82156-A1FC-D272-F0A7-296AB62FF841}"/>
              </a:ext>
            </a:extLst>
          </p:cNvPr>
          <p:cNvSpPr txBox="1"/>
          <p:nvPr/>
        </p:nvSpPr>
        <p:spPr>
          <a:xfrm>
            <a:off x="2288894" y="4157616"/>
            <a:ext cx="2417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solidFill>
                  <a:srgbClr val="0070C0"/>
                </a:solidFill>
                <a:latin typeface="Hanken Grotesk"/>
                <a:sym typeface="Hanken Grotesk"/>
              </a:rPr>
              <a:t>usa nome do arquivo sem extensão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17F049E9-02B3-54B4-4BDC-8DAA74BD2DE4}"/>
              </a:ext>
            </a:extLst>
          </p:cNvPr>
          <p:cNvSpPr txBox="1"/>
          <p:nvPr/>
        </p:nvSpPr>
        <p:spPr>
          <a:xfrm>
            <a:off x="6799144" y="3368952"/>
            <a:ext cx="157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70C0"/>
                </a:solidFill>
                <a:latin typeface="Hanken Grotesk"/>
                <a:sym typeface="Hanken Grotesk"/>
              </a:rPr>
              <a:t>não grava coluna de indice (padrão Pandas)</a:t>
            </a:r>
          </a:p>
        </p:txBody>
      </p:sp>
      <p:cxnSp>
        <p:nvCxnSpPr>
          <p:cNvPr id="589" name="Connector: Elbow 588">
            <a:extLst>
              <a:ext uri="{FF2B5EF4-FFF2-40B4-BE49-F238E27FC236}">
                <a16:creationId xmlns:a16="http://schemas.microsoft.com/office/drawing/2014/main" id="{F3E923F7-4210-C688-56B3-46CC7946635E}"/>
              </a:ext>
            </a:extLst>
          </p:cNvPr>
          <p:cNvCxnSpPr/>
          <p:nvPr/>
        </p:nvCxnSpPr>
        <p:spPr>
          <a:xfrm rot="10800000" flipV="1">
            <a:off x="4458044" y="3987188"/>
            <a:ext cx="332132" cy="295808"/>
          </a:xfrm>
          <a:prstGeom prst="bentConnector3">
            <a:avLst>
              <a:gd name="adj1" fmla="val 634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41FA4BDA-85B7-3A9B-8868-E7410C5D7B00}"/>
              </a:ext>
            </a:extLst>
          </p:cNvPr>
          <p:cNvSpPr/>
          <p:nvPr/>
        </p:nvSpPr>
        <p:spPr>
          <a:xfrm rot="16200000">
            <a:off x="3093065" y="2424173"/>
            <a:ext cx="45719" cy="569004"/>
          </a:xfrm>
          <a:prstGeom prst="righ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2EB146F-8CB5-9B77-37BB-0AC4DEB7FAE0}"/>
              </a:ext>
            </a:extLst>
          </p:cNvPr>
          <p:cNvSpPr/>
          <p:nvPr/>
        </p:nvSpPr>
        <p:spPr>
          <a:xfrm rot="16200000">
            <a:off x="4872320" y="2026112"/>
            <a:ext cx="52907" cy="1326596"/>
          </a:xfrm>
          <a:prstGeom prst="righ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5589022-F312-349E-AF26-E62593050B96}"/>
              </a:ext>
            </a:extLst>
          </p:cNvPr>
          <p:cNvSpPr/>
          <p:nvPr/>
        </p:nvSpPr>
        <p:spPr>
          <a:xfrm rot="16200000">
            <a:off x="3169266" y="2771902"/>
            <a:ext cx="45719" cy="892854"/>
          </a:xfrm>
          <a:prstGeom prst="righ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19C6704-AEE9-24F5-B654-A4B2D039234C}"/>
              </a:ext>
            </a:extLst>
          </p:cNvPr>
          <p:cNvSpPr/>
          <p:nvPr/>
        </p:nvSpPr>
        <p:spPr>
          <a:xfrm rot="16200000">
            <a:off x="6647041" y="2712599"/>
            <a:ext cx="45720" cy="977453"/>
          </a:xfrm>
          <a:prstGeom prst="righ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08714D8-7E81-8AE5-9404-3CCDAF88BB9B}"/>
              </a:ext>
            </a:extLst>
          </p:cNvPr>
          <p:cNvSpPr/>
          <p:nvPr/>
        </p:nvSpPr>
        <p:spPr>
          <a:xfrm rot="16200000">
            <a:off x="6236217" y="3288505"/>
            <a:ext cx="45719" cy="813172"/>
          </a:xfrm>
          <a:prstGeom prst="righ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613AF32-5B30-3DDD-45ED-7564292AAAD0}"/>
              </a:ext>
            </a:extLst>
          </p:cNvPr>
          <p:cNvSpPr/>
          <p:nvPr/>
        </p:nvSpPr>
        <p:spPr>
          <a:xfrm rot="16200000">
            <a:off x="2662374" y="3364374"/>
            <a:ext cx="45719" cy="679610"/>
          </a:xfrm>
          <a:prstGeom prst="righ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68D3EFF-837A-214F-B3CA-9807A3B66F29}"/>
              </a:ext>
            </a:extLst>
          </p:cNvPr>
          <p:cNvSpPr/>
          <p:nvPr/>
        </p:nvSpPr>
        <p:spPr>
          <a:xfrm rot="16200000" flipH="1">
            <a:off x="4765028" y="3743858"/>
            <a:ext cx="50297" cy="332133"/>
          </a:xfrm>
          <a:prstGeom prst="righ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05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DCFFCDFA-4C54-644F-EE6F-9A9264769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>
            <a:extLst>
              <a:ext uri="{FF2B5EF4-FFF2-40B4-BE49-F238E27FC236}">
                <a16:creationId xmlns:a16="http://schemas.microsoft.com/office/drawing/2014/main" id="{F12B1E3E-097E-4239-3329-407157BBD8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940" y="4965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noProof="0" dirty="0"/>
              <a:t>Estatisticas</a:t>
            </a:r>
          </a:p>
        </p:txBody>
      </p:sp>
      <p:sp>
        <p:nvSpPr>
          <p:cNvPr id="596" name="Google Shape;596;p48">
            <a:extLst>
              <a:ext uri="{FF2B5EF4-FFF2-40B4-BE49-F238E27FC236}">
                <a16:creationId xmlns:a16="http://schemas.microsoft.com/office/drawing/2014/main" id="{48C7954E-A9DB-BC40-9F7A-8235FCC5E7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42359"/>
            <a:ext cx="7704000" cy="10395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lnSpc>
                <a:spcPct val="150000"/>
              </a:lnSpc>
              <a:spcBef>
                <a:spcPts val="1000"/>
              </a:spcBef>
              <a:buSzPts val="1400"/>
            </a:pPr>
            <a:r>
              <a:rPr lang="pt-BR" sz="1200" dirty="0"/>
              <a:t>O script </a:t>
            </a:r>
            <a:r>
              <a:rPr lang="pt-BR" sz="1200" b="1" u="sng" dirty="0"/>
              <a:t>2-csv_statistics.py </a:t>
            </a:r>
            <a:r>
              <a:rPr lang="pt-BR" sz="1200" dirty="0"/>
              <a:t>varre a pasta </a:t>
            </a:r>
            <a:r>
              <a:rPr lang="pt-BR" sz="1200" b="1" u="sng" dirty="0"/>
              <a:t>data_csv/</a:t>
            </a:r>
            <a:r>
              <a:rPr lang="pt-BR" sz="1200" dirty="0"/>
              <a:t> em busca de arquivos .csv.</a:t>
            </a:r>
          </a:p>
          <a:p>
            <a:pPr lvl="0" indent="-317500">
              <a:lnSpc>
                <a:spcPct val="150000"/>
              </a:lnSpc>
              <a:spcBef>
                <a:spcPts val="1000"/>
              </a:spcBef>
              <a:buSzPts val="1400"/>
            </a:pPr>
            <a:r>
              <a:rPr lang="pt-BR" sz="1200" dirty="0"/>
              <a:t>Calcula estatísticas descritivas </a:t>
            </a:r>
            <a:r>
              <a:rPr lang="pt-BR" sz="1200" b="1" dirty="0"/>
              <a:t>agregadas</a:t>
            </a:r>
            <a:r>
              <a:rPr lang="pt-BR" sz="1200" dirty="0"/>
              <a:t> para cada arquivo.</a:t>
            </a:r>
          </a:p>
          <a:p>
            <a:pPr lvl="0" indent="-317500">
              <a:lnSpc>
                <a:spcPct val="150000"/>
              </a:lnSpc>
              <a:spcBef>
                <a:spcPts val="1000"/>
              </a:spcBef>
              <a:buSzPts val="1400"/>
            </a:pPr>
            <a:r>
              <a:rPr lang="pt-BR" sz="1200" noProof="0" dirty="0"/>
              <a:t>Exibe tudo em formato de tabela no terminal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CE9B6-278A-9087-0649-F702ABA69204}"/>
              </a:ext>
            </a:extLst>
          </p:cNvPr>
          <p:cNvSpPr txBox="1"/>
          <p:nvPr/>
        </p:nvSpPr>
        <p:spPr>
          <a:xfrm>
            <a:off x="2251316" y="2800919"/>
            <a:ext cx="54611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</a:rPr>
              <a:t>df = pd.read_csv(csv_path, low_memory=False)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latin typeface="Consolas" panose="020B0609020204030204" pitchFamily="49" charset="0"/>
              </a:rPr>
              <a:t>num = df.select_dtypes(include=[np.number])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latin typeface="Consolas" panose="020B0609020204030204" pitchFamily="49" charset="0"/>
              </a:rPr>
              <a:t>mn = np.nanmin(vals); mx = np.nanmax(vals)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latin typeface="Consolas" panose="020B0609020204030204" pitchFamily="49" charset="0"/>
              </a:rPr>
              <a:t>mean = np.nanmean(vals); std = np.nanstd(vals, ddof=1)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DC69F-0D72-EC50-B1FA-1E3B73F9034B}"/>
              </a:ext>
            </a:extLst>
          </p:cNvPr>
          <p:cNvSpPr txBox="1"/>
          <p:nvPr/>
        </p:nvSpPr>
        <p:spPr>
          <a:xfrm>
            <a:off x="1999808" y="2495001"/>
            <a:ext cx="727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solidFill>
                  <a:srgbClr val="0070C0"/>
                </a:solidFill>
                <a:latin typeface="Hanken Grotesk"/>
                <a:sym typeface="Hanken Grotesk"/>
              </a:rPr>
              <a:t>Le o .csv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A48400F-94CC-59E5-FF38-27606F5CDC3B}"/>
              </a:ext>
            </a:extLst>
          </p:cNvPr>
          <p:cNvCxnSpPr>
            <a:cxnSpLocks/>
          </p:cNvCxnSpPr>
          <p:nvPr/>
        </p:nvCxnSpPr>
        <p:spPr>
          <a:xfrm rot="10800000">
            <a:off x="2653791" y="2627821"/>
            <a:ext cx="592789" cy="155551"/>
          </a:xfrm>
          <a:prstGeom prst="bentConnector3">
            <a:avLst>
              <a:gd name="adj1" fmla="val 1064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5C5FFF-117B-370D-0AB8-87EC841BA4DF}"/>
              </a:ext>
            </a:extLst>
          </p:cNvPr>
          <p:cNvSpPr txBox="1"/>
          <p:nvPr/>
        </p:nvSpPr>
        <p:spPr>
          <a:xfrm>
            <a:off x="5632325" y="2391744"/>
            <a:ext cx="221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70C0"/>
                </a:solidFill>
                <a:latin typeface="Hanken Grotesk"/>
                <a:sym typeface="Hanken Grotesk"/>
              </a:rPr>
              <a:t>garante que as colunas sejam lidas com o tipo certo (int64, float64, etc)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52DB850-8A71-64E2-B9D2-54E9EA624B2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31372" y="2383278"/>
            <a:ext cx="135722" cy="58016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194143-597C-5BC1-DEDD-357B5BE4F350}"/>
              </a:ext>
            </a:extLst>
          </p:cNvPr>
          <p:cNvSpPr txBox="1"/>
          <p:nvPr/>
        </p:nvSpPr>
        <p:spPr>
          <a:xfrm>
            <a:off x="1135237" y="3060031"/>
            <a:ext cx="1777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solidFill>
                  <a:srgbClr val="0070C0"/>
                </a:solidFill>
                <a:latin typeface="Hanken Grotesk"/>
                <a:sym typeface="Hanken Grotesk"/>
              </a:rPr>
              <a:t>pega só colunas numéricas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A56C3D-68B0-FCF2-7979-E6C62CB0A3A3}"/>
              </a:ext>
            </a:extLst>
          </p:cNvPr>
          <p:cNvCxnSpPr>
            <a:cxnSpLocks/>
          </p:cNvCxnSpPr>
          <p:nvPr/>
        </p:nvCxnSpPr>
        <p:spPr>
          <a:xfrm rot="10800000">
            <a:off x="2849874" y="3189405"/>
            <a:ext cx="699997" cy="123121"/>
          </a:xfrm>
          <a:prstGeom prst="bentConnector3">
            <a:avLst>
              <a:gd name="adj1" fmla="val -45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Connector: Elbow 582">
            <a:extLst>
              <a:ext uri="{FF2B5EF4-FFF2-40B4-BE49-F238E27FC236}">
                <a16:creationId xmlns:a16="http://schemas.microsoft.com/office/drawing/2014/main" id="{C13DBE3A-BFBB-4708-5BB6-094F7F3C3F6E}"/>
              </a:ext>
            </a:extLst>
          </p:cNvPr>
          <p:cNvCxnSpPr>
            <a:cxnSpLocks/>
          </p:cNvCxnSpPr>
          <p:nvPr/>
        </p:nvCxnSpPr>
        <p:spPr>
          <a:xfrm flipV="1">
            <a:off x="3925152" y="3657734"/>
            <a:ext cx="567559" cy="77513"/>
          </a:xfrm>
          <a:prstGeom prst="bentConnector3">
            <a:avLst>
              <a:gd name="adj1" fmla="val -767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TextBox 585">
            <a:extLst>
              <a:ext uri="{FF2B5EF4-FFF2-40B4-BE49-F238E27FC236}">
                <a16:creationId xmlns:a16="http://schemas.microsoft.com/office/drawing/2014/main" id="{BE89A060-E050-9E61-97D6-BA750E785F35}"/>
              </a:ext>
            </a:extLst>
          </p:cNvPr>
          <p:cNvSpPr txBox="1"/>
          <p:nvPr/>
        </p:nvSpPr>
        <p:spPr>
          <a:xfrm>
            <a:off x="1288973" y="4094739"/>
            <a:ext cx="2490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solidFill>
                  <a:srgbClr val="0070C0"/>
                </a:solidFill>
                <a:latin typeface="Hanken Grotesk"/>
                <a:sym typeface="Hanken Grotesk"/>
              </a:rPr>
              <a:t>média / desvio padrão ignorando NaN.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4E76C74F-76F7-E3D5-4C98-F772CE4D44BD}"/>
              </a:ext>
            </a:extLst>
          </p:cNvPr>
          <p:cNvSpPr txBox="1"/>
          <p:nvPr/>
        </p:nvSpPr>
        <p:spPr>
          <a:xfrm>
            <a:off x="4492711" y="3541793"/>
            <a:ext cx="2163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70C0"/>
                </a:solidFill>
                <a:latin typeface="Hanken Grotesk"/>
                <a:sym typeface="Hanken Grotesk"/>
              </a:rPr>
              <a:t>mínimo / máximo (ignorando NaN)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BF8E493-B91D-A8F5-2EDD-02806D32A345}"/>
              </a:ext>
            </a:extLst>
          </p:cNvPr>
          <p:cNvCxnSpPr/>
          <p:nvPr/>
        </p:nvCxnSpPr>
        <p:spPr>
          <a:xfrm rot="10800000">
            <a:off x="3632912" y="4209145"/>
            <a:ext cx="742950" cy="76200"/>
          </a:xfrm>
          <a:prstGeom prst="bentConnector3">
            <a:avLst>
              <a:gd name="adj1" fmla="val -427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7323A2-B87D-1D79-C6E6-B54527BAE338}"/>
              </a:ext>
            </a:extLst>
          </p:cNvPr>
          <p:cNvSpPr txBox="1"/>
          <p:nvPr/>
        </p:nvSpPr>
        <p:spPr>
          <a:xfrm>
            <a:off x="6562331" y="4052572"/>
            <a:ext cx="23003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rgbClr val="0070C0"/>
                </a:solidFill>
                <a:latin typeface="Hanken Grotesk"/>
                <a:sym typeface="Hanken Grotesk"/>
              </a:rPr>
              <a:t>calcula desvio padrão baseado na amostra </a:t>
            </a:r>
          </a:p>
          <a:p>
            <a:r>
              <a:rPr lang="pt-BR" sz="1000" dirty="0">
                <a:solidFill>
                  <a:srgbClr val="0070C0"/>
                </a:solidFill>
                <a:latin typeface="Hanken Grotesk"/>
                <a:sym typeface="Hanken Grotesk"/>
              </a:rPr>
              <a:t>ddof=0 → desvio padrão da população.</a:t>
            </a:r>
          </a:p>
          <a:p>
            <a:r>
              <a:rPr lang="pt-BR" sz="1000" dirty="0">
                <a:solidFill>
                  <a:srgbClr val="0070C0"/>
                </a:solidFill>
                <a:latin typeface="Hanken Grotesk"/>
                <a:sym typeface="Hanken Grotesk"/>
              </a:rPr>
              <a:t>ddof=1 → desvio padrão da amostra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7AF1531-8276-8F04-9B3F-74A108729BDC}"/>
              </a:ext>
            </a:extLst>
          </p:cNvPr>
          <p:cNvCxnSpPr>
            <a:cxnSpLocks/>
          </p:cNvCxnSpPr>
          <p:nvPr/>
        </p:nvCxnSpPr>
        <p:spPr>
          <a:xfrm>
            <a:off x="6166602" y="4643555"/>
            <a:ext cx="323850" cy="45720"/>
          </a:xfrm>
          <a:prstGeom prst="bentConnector3">
            <a:avLst>
              <a:gd name="adj1" fmla="val -73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B2768CB-F6B3-6587-E442-A3BFE66F5052}"/>
              </a:ext>
            </a:extLst>
          </p:cNvPr>
          <p:cNvSpPr/>
          <p:nvPr/>
        </p:nvSpPr>
        <p:spPr>
          <a:xfrm rot="16200000">
            <a:off x="3895014" y="2229712"/>
            <a:ext cx="49049" cy="3190877"/>
          </a:xfrm>
          <a:prstGeom prst="righ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BCAA243D-C3C0-C1F4-259D-FBDADDA248A1}"/>
              </a:ext>
            </a:extLst>
          </p:cNvPr>
          <p:cNvSpPr/>
          <p:nvPr/>
        </p:nvSpPr>
        <p:spPr>
          <a:xfrm rot="16200000">
            <a:off x="4369410" y="2287890"/>
            <a:ext cx="60532" cy="4122725"/>
          </a:xfrm>
          <a:prstGeom prst="righ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6" name="Right Brace 575">
            <a:extLst>
              <a:ext uri="{FF2B5EF4-FFF2-40B4-BE49-F238E27FC236}">
                <a16:creationId xmlns:a16="http://schemas.microsoft.com/office/drawing/2014/main" id="{0A552D90-4F25-7ECA-A260-8DF0C9A5FEE0}"/>
              </a:ext>
            </a:extLst>
          </p:cNvPr>
          <p:cNvSpPr/>
          <p:nvPr/>
        </p:nvSpPr>
        <p:spPr>
          <a:xfrm rot="16200000" flipH="1">
            <a:off x="6132428" y="4305041"/>
            <a:ext cx="68348" cy="493622"/>
          </a:xfrm>
          <a:prstGeom prst="righ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520D6F64-502E-428D-8B20-5CA580C61BFD}"/>
              </a:ext>
            </a:extLst>
          </p:cNvPr>
          <p:cNvSpPr/>
          <p:nvPr/>
        </p:nvSpPr>
        <p:spPr>
          <a:xfrm rot="16200000">
            <a:off x="3223721" y="2561844"/>
            <a:ext cx="45719" cy="569004"/>
          </a:xfrm>
          <a:prstGeom prst="righ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E59C5F1-D8F0-1225-0CC5-154F5B7D405B}"/>
              </a:ext>
            </a:extLst>
          </p:cNvPr>
          <p:cNvSpPr/>
          <p:nvPr/>
        </p:nvSpPr>
        <p:spPr>
          <a:xfrm rot="16200000">
            <a:off x="4986290" y="2219716"/>
            <a:ext cx="45720" cy="1207542"/>
          </a:xfrm>
          <a:prstGeom prst="righ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397336-83F5-DEAD-9A73-A5CFC395B3F7}"/>
              </a:ext>
            </a:extLst>
          </p:cNvPr>
          <p:cNvSpPr/>
          <p:nvPr/>
        </p:nvSpPr>
        <p:spPr>
          <a:xfrm rot="16200000">
            <a:off x="3513782" y="2868905"/>
            <a:ext cx="52216" cy="977017"/>
          </a:xfrm>
          <a:prstGeom prst="righ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74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B458-0F64-5240-9F52-EED226A6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789E5-10EF-CCBE-89C1-C214B614C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2042160"/>
            <a:ext cx="7981943" cy="265631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Consolas" panose="020B0609020204030204" pitchFamily="49" charset="0"/>
              </a:rPr>
              <a:t>Classes.csv</a:t>
            </a:r>
            <a:r>
              <a:rPr lang="pt-BR" dirty="0"/>
              <a:t> (50.000 × 1) contém categorias A, B, C... que representam estados de operação (ou máquinas), mas não são rótulos supervisionados, pois cada classe pode incluir tanto amostras normais quanto defeituosas.</a:t>
            </a:r>
          </a:p>
          <a:p>
            <a:pPr algn="just">
              <a:lnSpc>
                <a:spcPct val="150000"/>
              </a:lnSpc>
            </a:pPr>
            <a:endParaRPr lang="pt-BR" dirty="0"/>
          </a:p>
          <a:p>
            <a:pPr algn="just">
              <a:lnSpc>
                <a:spcPct val="150000"/>
              </a:lnSpc>
            </a:pPr>
            <a:r>
              <a:rPr lang="pt-BR" dirty="0">
                <a:latin typeface="Consolas" panose="020B0609020204030204" pitchFamily="49" charset="0"/>
              </a:rPr>
              <a:t>Dados_1.csv</a:t>
            </a:r>
            <a:r>
              <a:rPr lang="pt-BR" dirty="0"/>
              <a:t> a </a:t>
            </a:r>
            <a:r>
              <a:rPr lang="pt-BR" dirty="0">
                <a:latin typeface="Consolas" panose="020B0609020204030204" pitchFamily="49" charset="0"/>
              </a:rPr>
              <a:t>Dados_5.csv </a:t>
            </a:r>
            <a:r>
              <a:rPr lang="pt-BR" dirty="0"/>
              <a:t>aparentemente representam 5 sensores; </a:t>
            </a:r>
          </a:p>
          <a:p>
            <a:pPr lvl="1" algn="just">
              <a:lnSpc>
                <a:spcPct val="150000"/>
              </a:lnSpc>
            </a:pPr>
            <a:r>
              <a:rPr lang="pt-BR" dirty="0">
                <a:latin typeface="Consolas" panose="020B0609020204030204" pitchFamily="49" charset="0"/>
              </a:rPr>
              <a:t>Dados_1.csv, Dados_2.csv e Dados_3 .csv </a:t>
            </a:r>
            <a:r>
              <a:rPr lang="pt-BR" dirty="0"/>
              <a:t>havia uma coluna nula removida;</a:t>
            </a:r>
          </a:p>
          <a:p>
            <a:pPr lvl="1" algn="just">
              <a:lnSpc>
                <a:spcPct val="150000"/>
              </a:lnSpc>
            </a:pPr>
            <a:r>
              <a:rPr lang="pt-BR" dirty="0">
                <a:latin typeface="Consolas" panose="020B0609020204030204" pitchFamily="49" charset="0"/>
              </a:rPr>
              <a:t>Dados_4.csv </a:t>
            </a:r>
            <a:r>
              <a:rPr lang="pt-BR" dirty="0"/>
              <a:t>contém apenas valores constantes (=50), pouco informativo mas mantido pela consistência do </a:t>
            </a:r>
            <a:r>
              <a:rPr lang="pt-BR" i="1" dirty="0"/>
              <a:t>pipeline</a:t>
            </a:r>
            <a:r>
              <a:rPr lang="pt-BR" dirty="0"/>
              <a:t> e escalabilidade;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E67B7-4EAA-8683-7A3E-2629558DA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694" y="998127"/>
            <a:ext cx="4988611" cy="105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2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7D53-2C02-EFAE-C8F1-36FF5B52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AE089-75AB-B1CB-C133-378B6137D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/>
              <a:t>O script </a:t>
            </a:r>
            <a:r>
              <a:rPr lang="pt-BR" i="1" u="sng" dirty="0"/>
              <a:t>3-prepare_datasets.py</a:t>
            </a:r>
            <a:r>
              <a:rPr lang="pt-BR" dirty="0"/>
              <a:t> faz a </a:t>
            </a:r>
            <a:r>
              <a:rPr lang="pt-BR" b="1" dirty="0"/>
              <a:t>limpeza e padronização</a:t>
            </a:r>
            <a:r>
              <a:rPr lang="pt-BR" dirty="0"/>
              <a:t> dos sensores + classes (remoção de colunas nulas, normalização de formatos, tratamento de ausentes) e aplica imputação pela mediana;</a:t>
            </a:r>
          </a:p>
          <a:p>
            <a:pPr algn="just"/>
            <a:r>
              <a:rPr lang="pt-BR" dirty="0"/>
              <a:t>Cada arquivo de sensores (</a:t>
            </a:r>
            <a:r>
              <a:rPr lang="pt-BR" dirty="0">
                <a:latin typeface="Consolas" panose="020B0609020204030204" pitchFamily="49" charset="0"/>
              </a:rPr>
              <a:t>Dados_1 a Dados_5</a:t>
            </a:r>
            <a:r>
              <a:rPr lang="pt-BR" dirty="0"/>
              <a:t>) foi juntado individualmente com o </a:t>
            </a:r>
            <a:r>
              <a:rPr lang="pt-BR" dirty="0">
                <a:latin typeface="Consolas" panose="020B0609020204030204" pitchFamily="49" charset="0"/>
              </a:rPr>
              <a:t>Classes.csv</a:t>
            </a:r>
            <a:r>
              <a:rPr lang="pt-BR" dirty="0"/>
              <a:t>, garantindo alinhamento entre dados e classes;</a:t>
            </a:r>
          </a:p>
          <a:p>
            <a:pPr algn="just"/>
            <a:r>
              <a:rPr lang="pt-BR" dirty="0"/>
              <a:t>Em cada junção, foi criada uma coluna sensor_id (ex.: Sensor_1, Sensor_2...), e depois todos foram concatenados verticalmente em um único dataset (</a:t>
            </a:r>
            <a:r>
              <a:rPr lang="pt-BR" dirty="0">
                <a:latin typeface="Consolas" panose="020B0609020204030204" pitchFamily="49" charset="0"/>
              </a:rPr>
              <a:t>Joined_All.csv</a:t>
            </a:r>
            <a:r>
              <a:rPr lang="pt-BR" dirty="0"/>
              <a:t>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C358A-E23F-E7C6-B28A-1353E9AE7746}"/>
              </a:ext>
            </a:extLst>
          </p:cNvPr>
          <p:cNvSpPr txBox="1"/>
          <p:nvPr/>
        </p:nvSpPr>
        <p:spPr>
          <a:xfrm>
            <a:off x="2156219" y="3328908"/>
            <a:ext cx="41037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Consolas" panose="020B0609020204030204" pitchFamily="49" charset="0"/>
              </a:rPr>
              <a:t>joined = join_with_classes(k, dfX, y)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endParaRPr lang="pt-BR" sz="1100" dirty="0">
              <a:latin typeface="Consolas" panose="020B0609020204030204" pitchFamily="49" charset="0"/>
            </a:endParaRP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latin typeface="Consolas" panose="020B0609020204030204" pitchFamily="49" charset="0"/>
              </a:rPr>
              <a:t>big = pd.concat(aligned, axis=0, ignore_index=True)</a:t>
            </a:r>
          </a:p>
          <a:p>
            <a:endParaRPr lang="pt-BR" sz="1100" dirty="0">
              <a:latin typeface="Consolas" panose="020B0609020204030204" pitchFamily="49" charset="0"/>
            </a:endParaRPr>
          </a:p>
          <a:p>
            <a:endParaRPr lang="pt-BR" sz="1100" dirty="0">
              <a:latin typeface="Consolas" panose="020B0609020204030204" pitchFamily="49" charset="0"/>
            </a:endParaRPr>
          </a:p>
          <a:p>
            <a:r>
              <a:rPr lang="pt-BR" sz="1100" dirty="0">
                <a:latin typeface="Consolas" panose="020B0609020204030204" pitchFamily="49" charset="0"/>
              </a:rPr>
              <a:t>big_imp = impute_median_features(big)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21A3F-EAEC-5F0E-AF54-BACA9686A9BE}"/>
              </a:ext>
            </a:extLst>
          </p:cNvPr>
          <p:cNvSpPr txBox="1"/>
          <p:nvPr/>
        </p:nvSpPr>
        <p:spPr>
          <a:xfrm>
            <a:off x="2868842" y="3027682"/>
            <a:ext cx="1703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solidFill>
                  <a:srgbClr val="0070C0"/>
                </a:solidFill>
                <a:latin typeface="Hanken Grotesk"/>
                <a:sym typeface="Hanken Grotesk"/>
              </a:rPr>
              <a:t>Junta sensores + classes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9DCDA84-0143-9A62-CDC5-73FB04BA6E89}"/>
              </a:ext>
            </a:extLst>
          </p:cNvPr>
          <p:cNvSpPr/>
          <p:nvPr/>
        </p:nvSpPr>
        <p:spPr>
          <a:xfrm rot="16200000">
            <a:off x="3619100" y="1877767"/>
            <a:ext cx="54141" cy="2827020"/>
          </a:xfrm>
          <a:prstGeom prst="righ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1AFED-77B0-1996-BB5A-03E28BAED40D}"/>
              </a:ext>
            </a:extLst>
          </p:cNvPr>
          <p:cNvSpPr txBox="1"/>
          <p:nvPr/>
        </p:nvSpPr>
        <p:spPr>
          <a:xfrm>
            <a:off x="4301403" y="3618678"/>
            <a:ext cx="2929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solidFill>
                  <a:srgbClr val="0070C0"/>
                </a:solidFill>
                <a:latin typeface="Hanken Grotesk"/>
                <a:sym typeface="Hanken Grotesk"/>
              </a:rPr>
              <a:t>cola as classes na frente dos dados do sensor.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2334CF1-0067-02C9-C163-A2C701EAEB1D}"/>
              </a:ext>
            </a:extLst>
          </p:cNvPr>
          <p:cNvCxnSpPr>
            <a:endCxn id="11" idx="1"/>
          </p:cNvCxnSpPr>
          <p:nvPr/>
        </p:nvCxnSpPr>
        <p:spPr>
          <a:xfrm>
            <a:off x="3505200" y="3589020"/>
            <a:ext cx="796203" cy="152769"/>
          </a:xfrm>
          <a:prstGeom prst="bentConnector3">
            <a:avLst>
              <a:gd name="adj1" fmla="val 1191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26DC750-EBE5-28C0-3752-053805487E6B}"/>
              </a:ext>
            </a:extLst>
          </p:cNvPr>
          <p:cNvSpPr/>
          <p:nvPr/>
        </p:nvSpPr>
        <p:spPr>
          <a:xfrm rot="10800000">
            <a:off x="2110499" y="4044068"/>
            <a:ext cx="45719" cy="731390"/>
          </a:xfrm>
          <a:prstGeom prst="righ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C870E8-43A9-C4D3-5939-99F075959EDD}"/>
              </a:ext>
            </a:extLst>
          </p:cNvPr>
          <p:cNvSpPr txBox="1"/>
          <p:nvPr/>
        </p:nvSpPr>
        <p:spPr>
          <a:xfrm>
            <a:off x="430201" y="4209708"/>
            <a:ext cx="1703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solidFill>
                  <a:srgbClr val="0070C0"/>
                </a:solidFill>
                <a:latin typeface="Hanken Grotesk"/>
                <a:sym typeface="Hanken Grotesk"/>
              </a:rPr>
              <a:t>Concatena todos e imputa NaN com mediana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7405DE5-B0C0-5EC8-06C1-F2BD7B1B3E9A}"/>
              </a:ext>
            </a:extLst>
          </p:cNvPr>
          <p:cNvSpPr/>
          <p:nvPr/>
        </p:nvSpPr>
        <p:spPr>
          <a:xfrm rot="16200000" flipH="1">
            <a:off x="4371805" y="2558243"/>
            <a:ext cx="110831" cy="3413763"/>
          </a:xfrm>
          <a:prstGeom prst="righ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827365-4F60-0B53-4273-B526025AB21A}"/>
              </a:ext>
            </a:extLst>
          </p:cNvPr>
          <p:cNvSpPr txBox="1"/>
          <p:nvPr/>
        </p:nvSpPr>
        <p:spPr>
          <a:xfrm>
            <a:off x="2563185" y="4268255"/>
            <a:ext cx="3806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solidFill>
                  <a:srgbClr val="0070C0"/>
                </a:solidFill>
                <a:latin typeface="Hanken Grotesk"/>
                <a:sym typeface="Hanken Grotesk"/>
              </a:rPr>
              <a:t>empilha os sensores verticalmente, formando Joined_All.csv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3019E1-DD13-E296-14B2-EAE5CD3AE975}"/>
              </a:ext>
            </a:extLst>
          </p:cNvPr>
          <p:cNvSpPr txBox="1"/>
          <p:nvPr/>
        </p:nvSpPr>
        <p:spPr>
          <a:xfrm>
            <a:off x="6441977" y="3768527"/>
            <a:ext cx="2271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solidFill>
                  <a:srgbClr val="0070C0"/>
                </a:solidFill>
                <a:latin typeface="Hanken Grotesk"/>
                <a:sym typeface="Hanken Grotesk"/>
              </a:rPr>
              <a:t>reorganiza o índice para não repetir valores das linhas originais.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E8CA9CF-09AF-68CB-0D55-815ADB74B7CA}"/>
              </a:ext>
            </a:extLst>
          </p:cNvPr>
          <p:cNvCxnSpPr/>
          <p:nvPr/>
        </p:nvCxnSpPr>
        <p:spPr>
          <a:xfrm flipV="1">
            <a:off x="5372100" y="3894557"/>
            <a:ext cx="1084294" cy="149511"/>
          </a:xfrm>
          <a:prstGeom prst="bentConnector3">
            <a:avLst>
              <a:gd name="adj1" fmla="val 36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5DA5B01-BB0A-FCB2-6C7F-D852D0BF3C24}"/>
              </a:ext>
            </a:extLst>
          </p:cNvPr>
          <p:cNvSpPr txBox="1"/>
          <p:nvPr/>
        </p:nvSpPr>
        <p:spPr>
          <a:xfrm>
            <a:off x="5636591" y="4545644"/>
            <a:ext cx="2767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>
                <a:solidFill>
                  <a:srgbClr val="0070C0"/>
                </a:solidFill>
                <a:latin typeface="Hanken Grotesk"/>
                <a:sym typeface="Hanken Grotesk"/>
              </a:rPr>
              <a:t>substitui valores ausentes em cada coluna pela mediana da própria coluna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80F0F2B-4338-FD6D-9E4D-6DCC662B48ED}"/>
              </a:ext>
            </a:extLst>
          </p:cNvPr>
          <p:cNvCxnSpPr/>
          <p:nvPr/>
        </p:nvCxnSpPr>
        <p:spPr>
          <a:xfrm>
            <a:off x="4043254" y="4800363"/>
            <a:ext cx="1596512" cy="67709"/>
          </a:xfrm>
          <a:prstGeom prst="bentConnector3">
            <a:avLst>
              <a:gd name="adj1" fmla="val 183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01A63B98-75C1-AAA9-ECAA-C928EA0FE6E7}"/>
              </a:ext>
            </a:extLst>
          </p:cNvPr>
          <p:cNvSpPr/>
          <p:nvPr/>
        </p:nvSpPr>
        <p:spPr>
          <a:xfrm rot="16200000" flipH="1">
            <a:off x="4020230" y="3732588"/>
            <a:ext cx="45719" cy="2033183"/>
          </a:xfrm>
          <a:prstGeom prst="rightBrace">
            <a:avLst/>
          </a:prstGeom>
          <a:ln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53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8BCB-9FC4-CDBB-BE42-9662A352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Principal Component Analysis (PCA)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8AF914E-66CF-13DF-91EE-9A610542016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0000" y="1215750"/>
                <a:ext cx="8142060" cy="3233100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pt-BR" dirty="0"/>
                  <a:t>Técnica estatística que transforma a dimensionalidade dos dados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dirty="0"/>
                  <a:t>PCs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dirty="0"/>
                  <a:t>combinações lineares das variáveis originais;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dirty="0"/>
                  <a:t>PCs iniciais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BR" dirty="0"/>
                  <a:t>mais representativos;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pt-BR" dirty="0"/>
                  <a:t>Utizando-se os PCs mais representativos, reduz-se os ruídos.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8AF914E-66CF-13DF-91EE-9A6105420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215750"/>
                <a:ext cx="8142060" cy="3233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99CFF78-6BFC-7FA7-FE63-465A2805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780" y="2744972"/>
            <a:ext cx="2457369" cy="2150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84B52A-4C14-68AC-6A97-77717D3F6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658" y="2738975"/>
            <a:ext cx="2515562" cy="21561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71694E-40D1-A7E9-F201-A6B5D86F1F05}"/>
              </a:ext>
            </a:extLst>
          </p:cNvPr>
          <p:cNvCxnSpPr>
            <a:cxnSpLocks/>
          </p:cNvCxnSpPr>
          <p:nvPr/>
        </p:nvCxnSpPr>
        <p:spPr>
          <a:xfrm>
            <a:off x="3083747" y="3661995"/>
            <a:ext cx="265943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1A67D8-36E0-2733-B7C9-9EFFEB44F10C}"/>
              </a:ext>
            </a:extLst>
          </p:cNvPr>
          <p:cNvSpPr txBox="1"/>
          <p:nvPr/>
        </p:nvSpPr>
        <p:spPr>
          <a:xfrm>
            <a:off x="4202866" y="3354218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F8760-7428-4EC4-F14F-7298994ACCE1}"/>
                  </a:ext>
                </a:extLst>
              </p:cNvPr>
              <p:cNvSpPr txBox="1"/>
              <p:nvPr/>
            </p:nvSpPr>
            <p:spPr>
              <a:xfrm>
                <a:off x="3959007" y="3661995"/>
                <a:ext cx="104267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pt-BR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pt-BR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pt-BR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F8760-7428-4EC4-F14F-7298994AC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007" y="3661995"/>
                <a:ext cx="104267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74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D545-0883-FF54-73A4-859C2F97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Principal Component Analysis (PCA)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504F1-E66A-D464-BCC4-E35CDE433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pt-BR" dirty="0"/>
              <a:t>Por que utilizamos PCA?</a:t>
            </a:r>
          </a:p>
          <a:p>
            <a:pPr lvl="1" algn="just">
              <a:lnSpc>
                <a:spcPct val="100000"/>
              </a:lnSpc>
            </a:pPr>
            <a:r>
              <a:rPr lang="pt-BR" dirty="0"/>
              <a:t>Dataframe com grande dimensão;</a:t>
            </a:r>
          </a:p>
          <a:p>
            <a:pPr lvl="1" algn="just">
              <a:lnSpc>
                <a:spcPct val="100000"/>
              </a:lnSpc>
            </a:pPr>
            <a:r>
              <a:rPr lang="pt-BR" dirty="0"/>
              <a:t>Facilita a </a:t>
            </a:r>
            <a:r>
              <a:rPr lang="pt-BR" b="1" dirty="0"/>
              <a:t>visualização</a:t>
            </a:r>
            <a:r>
              <a:rPr lang="pt-BR" dirty="0"/>
              <a:t> em 2D;</a:t>
            </a:r>
          </a:p>
          <a:p>
            <a:pPr lvl="1" algn="just">
              <a:lnSpc>
                <a:spcPct val="100000"/>
              </a:lnSpc>
            </a:pPr>
            <a:r>
              <a:rPr lang="pt-BR" dirty="0"/>
              <a:t>Prepara os dados de forma mais </a:t>
            </a:r>
            <a:r>
              <a:rPr lang="pt-BR" b="1" dirty="0"/>
              <a:t>compacta e eficiente</a:t>
            </a:r>
            <a:r>
              <a:rPr lang="pt-BR" dirty="0"/>
              <a:t> para o modelo.</a:t>
            </a:r>
          </a:p>
          <a:p>
            <a:pPr lvl="1" algn="just">
              <a:lnSpc>
                <a:spcPct val="100000"/>
              </a:lnSpc>
            </a:pPr>
            <a:r>
              <a:rPr lang="pt-BR" dirty="0"/>
              <a:t>Reduz redundâncias e ruídos ao projetar os dados para 2D;</a:t>
            </a:r>
          </a:p>
          <a:p>
            <a:pPr lvl="2" algn="just">
              <a:lnSpc>
                <a:spcPct val="100000"/>
              </a:lnSpc>
            </a:pPr>
            <a:r>
              <a:rPr lang="pt-BR" dirty="0"/>
              <a:t>Combina variáveis correlacionadas em componentes únicos e descarta direções de baixa variância dominadas por ruído.</a:t>
            </a:r>
          </a:p>
          <a:p>
            <a:pPr lvl="2" algn="just">
              <a:lnSpc>
                <a:spcPct val="100000"/>
              </a:lnSpc>
            </a:pPr>
            <a:endParaRPr lang="pt-BR" dirty="0"/>
          </a:p>
          <a:p>
            <a:pPr algn="just">
              <a:lnSpc>
                <a:spcPct val="100000"/>
              </a:lnSpc>
            </a:pPr>
            <a:r>
              <a:rPr lang="pt-BR" dirty="0"/>
              <a:t>Relação com o Isolation Forest:</a:t>
            </a:r>
          </a:p>
          <a:p>
            <a:pPr lvl="1" algn="just">
              <a:lnSpc>
                <a:spcPct val="100000"/>
              </a:lnSpc>
            </a:pPr>
            <a:r>
              <a:rPr lang="pt-BR" dirty="0"/>
              <a:t>O </a:t>
            </a:r>
            <a:r>
              <a:rPr lang="pt-BR" b="1" dirty="0"/>
              <a:t>Isolation Forest</a:t>
            </a:r>
            <a:r>
              <a:rPr lang="pt-BR" dirty="0"/>
              <a:t> funciona melhor quando os dados estão em um espaço com menos ruído e menor dimensionalidade.</a:t>
            </a:r>
          </a:p>
          <a:p>
            <a:pPr lvl="1" algn="just">
              <a:lnSpc>
                <a:spcPct val="100000"/>
              </a:lnSpc>
            </a:pPr>
            <a:r>
              <a:rPr lang="pt-BR" dirty="0"/>
              <a:t>O PCA atua como um </a:t>
            </a:r>
            <a:r>
              <a:rPr lang="pt-BR" b="1" dirty="0"/>
              <a:t>pré-processamento</a:t>
            </a:r>
            <a:r>
              <a:rPr lang="pt-BR" dirty="0"/>
              <a:t>, comprimindo os dados em eixos mais informativos → o </a:t>
            </a:r>
            <a:r>
              <a:rPr lang="pt-BR" b="1" dirty="0"/>
              <a:t>IF</a:t>
            </a:r>
            <a:r>
              <a:rPr lang="pt-BR" dirty="0"/>
              <a:t> passa a isolar anomalias de forma mais clara.</a:t>
            </a:r>
          </a:p>
        </p:txBody>
      </p:sp>
    </p:spTree>
    <p:extLst>
      <p:ext uri="{BB962C8B-B14F-4D97-AF65-F5344CB8AC3E}">
        <p14:creationId xmlns:p14="http://schemas.microsoft.com/office/powerpoint/2010/main" val="210219237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0070C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3578</TotalTime>
  <Words>1933</Words>
  <Application>Microsoft Office PowerPoint</Application>
  <PresentationFormat>On-screen Show (16:9)</PresentationFormat>
  <Paragraphs>191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Cambria Math</vt:lpstr>
      <vt:lpstr>Hanken Grotesk</vt:lpstr>
      <vt:lpstr>Hanken Grotesk Light</vt:lpstr>
      <vt:lpstr>Consolas</vt:lpstr>
      <vt:lpstr>Figtree Black</vt:lpstr>
      <vt:lpstr>Arial</vt:lpstr>
      <vt:lpstr>Elegant Black &amp; White Thesis Defense by Slidesgo</vt:lpstr>
      <vt:lpstr>Detecção de Anomalias com PCA e IsolationForest</vt:lpstr>
      <vt:lpstr>Introdução</vt:lpstr>
      <vt:lpstr>Visão Geral</vt:lpstr>
      <vt:lpstr>Conversão de arquivos</vt:lpstr>
      <vt:lpstr>Estatisticas</vt:lpstr>
      <vt:lpstr>Estatísticas</vt:lpstr>
      <vt:lpstr>Dataset</vt:lpstr>
      <vt:lpstr>Principal Component Analysis (PCA)</vt:lpstr>
      <vt:lpstr>Principal Component Analysis (PCA)</vt:lpstr>
      <vt:lpstr>Isolation Forest</vt:lpstr>
      <vt:lpstr>IsolationForest</vt:lpstr>
      <vt:lpstr>IsolationForest: Parâmetros</vt:lpstr>
      <vt:lpstr>Cuidados: Data leakage &amp; Overtraining</vt:lpstr>
      <vt:lpstr>Resultados: Anomalias por Sensor</vt:lpstr>
      <vt:lpstr>Resultados: Anomalias por Classe</vt:lpstr>
      <vt:lpstr>Minimum Viable Product (MVP)</vt:lpstr>
      <vt:lpstr>Cronograma Proposto (12 semanas)</vt:lpstr>
      <vt:lpstr>Cronograma Proposto (12 semanas)</vt:lpstr>
      <vt:lpstr>Cronograma Proposto (12 semanas)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Bryan Ambrósio</dc:creator>
  <cp:lastModifiedBy>Bryan Ambrósio</cp:lastModifiedBy>
  <cp:revision>5</cp:revision>
  <dcterms:modified xsi:type="dcterms:W3CDTF">2025-08-21T17:44:50Z</dcterms:modified>
</cp:coreProperties>
</file>