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59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95" d="100"/>
          <a:sy n="95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8A51-3D7B-4AC4-A0F7-F1CE4D29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B6CBE-C431-179D-2B53-F1FBA542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FAFE-431C-6B0D-3C96-32F9C0D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AFFA-D8D3-0DE4-2C46-DEC71BF0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C0F9-7BD7-8D30-66B5-18E369CD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A908-0860-4668-5C56-9BAEAB5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63AA-B3DF-DADF-F9F5-637F0DB67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B190-B3F2-BB7E-823B-B372C951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B0D1-59EA-355E-48F4-856A7D27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1CB4-D11E-102A-F8D3-77702859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A57C7-7B44-9BAA-AB75-3888C6F0E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CDFA-12F8-09BF-C55A-BE54030C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4A0-3164-29D2-9584-1BE85608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452-DB1D-D5D4-4EAF-FCF81D3A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F60E-B208-8277-7AAD-F1B0F6B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F4F-5DDC-BB30-4AE0-79CCDBD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088E-3D87-3A2F-1283-4E5205A1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14D3-850B-8C2A-32B8-2561D60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EEF6-2409-6639-3ECB-23121361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33B9-AD40-3ECE-921A-46CD21F3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7E42-7496-17F6-D3A5-1086067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ED0B5-3FC0-23A9-6791-14E7D1D6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A89A-32DC-D099-EB6B-50A23A0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967E-107C-9FA6-965B-F8123AE7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065D-A119-7582-E789-BAD8DE99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A143-AA87-7C92-E999-2677E9F5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21F1-EE33-A278-DB57-F2F7755B5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9C21-7908-FEEE-A2BE-22E9AC068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E5DD-3CC2-F5D4-42AA-FD35B905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6625-3AF3-9685-7080-4F1056E3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D21D-0045-82C3-4979-DA31D45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E614-8C49-5D5A-68C4-EF71021A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328A-BD0E-3B38-E375-3D44EB00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CBB53-FC4D-0E04-5B0F-1346728B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C4FE-F558-A10E-DAB7-CCDCD8B61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0966B-342F-A230-023C-988175E6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95E-F841-2F5A-8961-4B25B77C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D3CCD-38F9-8F73-8E2A-A792EB9E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BB434-AE42-E2B0-53C7-55C98788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3F5A-C477-3424-87F8-E9B8A50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507EE-1F4F-E000-06A6-653C7784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398CD-070C-38D2-8FB3-5AC3891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25E5-4B57-347C-3CE9-07111723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D97FD-3B11-01B4-5942-EAE8F338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B102-3FC0-8710-2DE9-3FABAC56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5CE4-B9D1-2AD6-8AB5-BE85321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287C-DB8B-9106-536B-05B8A5AE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932D-D7B8-CA2E-48A1-5C1C32DA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629B7-94CF-76D5-3EFF-61E691799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C2A6-1491-5709-4BE8-43F039A3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56C6-AEDD-9F1B-2712-3A454B2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9CF6-F62E-2CAE-7A60-9693FEC6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4F1-CE89-2EEC-543B-D2ACF7E2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3EF6A-17EC-2EB0-0050-F38868C43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57060-EE73-4AC9-17E4-0B195621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5221-97A4-6DB1-943B-6A25A03D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0873-2197-8BC3-1CC6-34FC9FC7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F9B7-3A2E-BB93-3E24-E7752B3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E1FF4-1BC8-DDCA-800D-2E6092E4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33FE3-8B22-6A91-7C6C-46D35D25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CEF5-077E-4997-526C-D8A9D6FEC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3F39-0BD9-E248-88B7-78D5C25E0778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2FC5-660D-8606-AB85-C301467EC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F934-D7FD-A733-8CD4-0C7021A1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6600-92DB-754F-8D37-E13FC866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A930-2AA3-FE0D-9E90-359288902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of Teenagers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569F1-77C4-8F4A-D916-20CCA7951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655762"/>
          </a:xfrm>
        </p:spPr>
        <p:txBody>
          <a:bodyPr/>
          <a:lstStyle/>
          <a:p>
            <a:r>
              <a:rPr lang="en-US" dirty="0"/>
              <a:t>Presented by Bryana A.S. Thieret</a:t>
            </a:r>
          </a:p>
        </p:txBody>
      </p:sp>
    </p:spTree>
    <p:extLst>
      <p:ext uri="{BB962C8B-B14F-4D97-AF65-F5344CB8AC3E}">
        <p14:creationId xmlns:p14="http://schemas.microsoft.com/office/powerpoint/2010/main" val="154876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09D69-5499-36B2-C5E8-9BA93E0F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CAA40A-D1C1-1AE2-A318-F9F1AF110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5EF7F-D56D-CAF0-60E4-CB3D9A4A285A}"/>
              </a:ext>
            </a:extLst>
          </p:cNvPr>
          <p:cNvSpPr txBox="1"/>
          <p:nvPr/>
        </p:nvSpPr>
        <p:spPr>
          <a:xfrm>
            <a:off x="2707341" y="4917142"/>
            <a:ext cx="9074968" cy="2260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D5F6F-C3B6-BE13-55F9-178C39A5A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129C-72B5-8134-4953-DC3D50285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4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B817-C260-6816-0C87-FF9EB7D7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5" y="159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72CA-7CDA-C899-DD1A-B08C58A7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6" y="1624936"/>
            <a:ext cx="10943565" cy="1091370"/>
          </a:xfrm>
        </p:spPr>
        <p:txBody>
          <a:bodyPr>
            <a:normAutofit/>
          </a:bodyPr>
          <a:lstStyle/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Aggregated across subpopulations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18D203-03D4-6A15-CE0C-9F18E704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7907" y="3151639"/>
            <a:ext cx="7255177" cy="2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7009D-02CB-71CB-3D91-D131B8D06C11}"/>
              </a:ext>
            </a:extLst>
          </p:cNvPr>
          <p:cNvSpPr txBox="1"/>
          <p:nvPr/>
        </p:nvSpPr>
        <p:spPr>
          <a:xfrm>
            <a:off x="528916" y="2120588"/>
            <a:ext cx="110869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People operationalize what a major or minor </a:t>
            </a:r>
            <a:r>
              <a:rPr lang="en-US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</a:t>
            </a: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differently.</a:t>
            </a:r>
          </a:p>
          <a:p>
            <a:pPr marL="642366" lvl="1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Subjective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14710-D767-FCF7-3F6D-EBF03E16BF29}"/>
              </a:ext>
            </a:extLst>
          </p:cNvPr>
          <p:cNvSpPr txBox="1"/>
          <p:nvPr/>
        </p:nvSpPr>
        <p:spPr>
          <a:xfrm>
            <a:off x="528916" y="3146206"/>
            <a:ext cx="3653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Grouping anxiety and depression together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Drug addiction is too broad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5A358D-81B1-2EC7-1059-50D6D15E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6D332-4CA3-E741-E20C-8A25CE2F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Participants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0852-971E-6BC2-9737-2F6B7FFF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8" y="2146637"/>
            <a:ext cx="11336760" cy="4002895"/>
          </a:xfrm>
        </p:spPr>
        <p:txBody>
          <a:bodyPr>
            <a:normAutofit/>
          </a:bodyPr>
          <a:lstStyle/>
          <a:p>
            <a:r>
              <a:rPr lang="en-US" sz="4000" dirty="0"/>
              <a:t> 920 people </a:t>
            </a:r>
          </a:p>
          <a:p>
            <a:r>
              <a:rPr lang="en-US" sz="4000" dirty="0"/>
              <a:t> Ages 13-17</a:t>
            </a:r>
          </a:p>
          <a:p>
            <a:r>
              <a:rPr lang="en-US" sz="4000" dirty="0"/>
              <a:t>“Representative sample” of American teenagers </a:t>
            </a:r>
          </a:p>
          <a:p>
            <a:pPr lvl="1"/>
            <a:r>
              <a:rPr lang="en-US" sz="3600" dirty="0"/>
              <a:t>“… weighted to match the U.S. Census’s distribution by age, gender, education, race, and other factors.”</a:t>
            </a:r>
          </a:p>
          <a:p>
            <a:r>
              <a:rPr lang="en-US" sz="4000" dirty="0"/>
              <a:t> September to November 2018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5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89C8-2499-0F3C-BB03-A5666071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CF482-B42D-98A6-F2C0-917FB6A5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89" y="2207225"/>
            <a:ext cx="10995212" cy="384006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“Is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_________________</a:t>
            </a:r>
            <a:r>
              <a:rPr lang="en-US" sz="3600" dirty="0"/>
              <a:t> a major or minor problem among people your age in the community they live in.” 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anxiety and depression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bullying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drugs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drinking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poverty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pregnancy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gangs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D8542-3352-E23C-6F65-6CECC1798CD2}"/>
              </a:ext>
            </a:extLst>
          </p:cNvPr>
          <p:cNvSpPr txBox="1"/>
          <p:nvPr/>
        </p:nvSpPr>
        <p:spPr>
          <a:xfrm>
            <a:off x="4755776" y="396903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</a:rPr>
              <a:t>Response Categories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: Major, Minor,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731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3F4242-7F80-189C-A261-8135A2E0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C3D62-8D49-2636-0727-18671A06C261}"/>
              </a:ext>
            </a:extLst>
          </p:cNvPr>
          <p:cNvSpPr txBox="1"/>
          <p:nvPr/>
        </p:nvSpPr>
        <p:spPr>
          <a:xfrm>
            <a:off x="2796989" y="1745713"/>
            <a:ext cx="8985321" cy="4520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DDADF-AEEC-F460-CE55-D108207B1842}"/>
              </a:ext>
            </a:extLst>
          </p:cNvPr>
          <p:cNvSpPr txBox="1"/>
          <p:nvPr/>
        </p:nvSpPr>
        <p:spPr>
          <a:xfrm>
            <a:off x="555811" y="1745713"/>
            <a:ext cx="2241177" cy="377654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8A17A-A507-6DF5-D615-D09038C80239}"/>
              </a:ext>
            </a:extLst>
          </p:cNvPr>
          <p:cNvSpPr txBox="1"/>
          <p:nvPr/>
        </p:nvSpPr>
        <p:spPr>
          <a:xfrm>
            <a:off x="5504330" y="1319070"/>
            <a:ext cx="6042212" cy="276266"/>
          </a:xfrm>
          <a:prstGeom prst="rect">
            <a:avLst/>
          </a:prstGeom>
          <a:noFill/>
          <a:ln w="3492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291C0-70CE-2E13-3055-8308969FF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894966-D940-1C2D-C692-29030062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8B1BF-8620-CAC7-BB2D-1E3F0B1B26D2}"/>
              </a:ext>
            </a:extLst>
          </p:cNvPr>
          <p:cNvSpPr txBox="1"/>
          <p:nvPr/>
        </p:nvSpPr>
        <p:spPr>
          <a:xfrm>
            <a:off x="2796987" y="2337384"/>
            <a:ext cx="8985321" cy="4520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9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10D4AD-A64B-B14E-128F-C5644356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D7D734-4A21-CF9F-A9E7-CFA735196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3757C-5639-74B0-67D5-A577FB733FB1}"/>
              </a:ext>
            </a:extLst>
          </p:cNvPr>
          <p:cNvSpPr txBox="1"/>
          <p:nvPr/>
        </p:nvSpPr>
        <p:spPr>
          <a:xfrm>
            <a:off x="2796989" y="2839408"/>
            <a:ext cx="8985321" cy="4520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0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F1F7D-D687-C5F9-FE24-4D3EBBC52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158EF1-997D-FB36-D560-763AA27C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34C0D-F41A-0675-C992-7642371B0113}"/>
              </a:ext>
            </a:extLst>
          </p:cNvPr>
          <p:cNvSpPr txBox="1"/>
          <p:nvPr/>
        </p:nvSpPr>
        <p:spPr>
          <a:xfrm>
            <a:off x="2796987" y="3429000"/>
            <a:ext cx="8985321" cy="2260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0811C-01AE-860A-7DB0-E383903A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EBA257-360C-9704-F758-829F89DA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49891-0D65-E2A2-D7CF-6FA4E17549DB}"/>
              </a:ext>
            </a:extLst>
          </p:cNvPr>
          <p:cNvSpPr txBox="1"/>
          <p:nvPr/>
        </p:nvSpPr>
        <p:spPr>
          <a:xfrm>
            <a:off x="2761128" y="3877235"/>
            <a:ext cx="9021181" cy="2260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F9F72-1B35-C012-9089-11B4780D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DC0D8F-E94E-ECC8-6B44-DC396772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9" y="1168692"/>
            <a:ext cx="11372621" cy="45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52566-396A-DF01-E08A-FAEB018FEDE2}"/>
              </a:ext>
            </a:extLst>
          </p:cNvPr>
          <p:cNvSpPr txBox="1"/>
          <p:nvPr/>
        </p:nvSpPr>
        <p:spPr>
          <a:xfrm>
            <a:off x="2707340" y="4379259"/>
            <a:ext cx="9074969" cy="2260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884D5F"/>
      </a:dk1>
      <a:lt1>
        <a:srgbClr val="E2C0C0"/>
      </a:lt1>
      <a:dk2>
        <a:srgbClr val="884D5F"/>
      </a:dk2>
      <a:lt2>
        <a:srgbClr val="C4AEB0"/>
      </a:lt2>
      <a:accent1>
        <a:srgbClr val="D77D6F"/>
      </a:accent1>
      <a:accent2>
        <a:srgbClr val="6568AB"/>
      </a:accent2>
      <a:accent3>
        <a:srgbClr val="849FA9"/>
      </a:accent3>
      <a:accent4>
        <a:srgbClr val="D64E78"/>
      </a:accent4>
      <a:accent5>
        <a:srgbClr val="E287B5"/>
      </a:accent5>
      <a:accent6>
        <a:srgbClr val="EEC171"/>
      </a:accent6>
      <a:hlink>
        <a:srgbClr val="E9435C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120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Office Theme</vt:lpstr>
      <vt:lpstr>Mental Health of Teenagers </vt:lpstr>
      <vt:lpstr>Participants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Bryana Thieret</dc:creator>
  <cp:lastModifiedBy>Bryana Thieret</cp:lastModifiedBy>
  <cp:revision>15</cp:revision>
  <dcterms:created xsi:type="dcterms:W3CDTF">2024-01-18T18:07:56Z</dcterms:created>
  <dcterms:modified xsi:type="dcterms:W3CDTF">2024-01-19T19:45:08Z</dcterms:modified>
</cp:coreProperties>
</file>