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766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50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64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83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63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67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71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56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7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07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387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7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68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2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0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86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C04-6879-4E6F-832A-85930FD15F7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A7C1-D5F8-40C5-BB59-1C803C125D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74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2533-7005-E43A-2402-567100F44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Unidad Territorial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8AD1D4-12B9-8BC6-9316-1C235DFF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75142" cy="1969054"/>
          </a:xfrm>
        </p:spPr>
        <p:txBody>
          <a:bodyPr>
            <a:normAutofit/>
          </a:bodyPr>
          <a:lstStyle/>
          <a:p>
            <a:endParaRPr lang="es-CL" dirty="0"/>
          </a:p>
          <a:p>
            <a:r>
              <a:rPr lang="es-CL" sz="2400" dirty="0"/>
              <a:t>Alumno: Bryan Andrés Barra Gonzalez</a:t>
            </a:r>
          </a:p>
          <a:p>
            <a:r>
              <a:rPr lang="es-CL" sz="2400" dirty="0"/>
              <a:t>Docente: Viviana Marcela Soto Vásquez</a:t>
            </a:r>
            <a:br>
              <a:rPr lang="es-CL" sz="2400" dirty="0"/>
            </a:br>
            <a:r>
              <a:rPr lang="es-CL" sz="2400" dirty="0"/>
              <a:t>Fecha:26-09-2024</a:t>
            </a:r>
          </a:p>
        </p:txBody>
      </p:sp>
    </p:spTree>
    <p:extLst>
      <p:ext uri="{BB962C8B-B14F-4D97-AF65-F5344CB8AC3E}">
        <p14:creationId xmlns:p14="http://schemas.microsoft.com/office/powerpoint/2010/main" val="40609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1315E-F9B5-496C-4C5D-7FC9A3E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B751F-9146-E558-A237-C08E5D94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Las juntas de vecinos en chile enfrentan a desafíos de gestión y comunicación, esto se debe a lo poco que se utiliza las tecnologías en la organización. Este proyectos busca implementar una solución tecnológica que mejore la eficiencia de las juntas de vecinos, facilitando la gestión de actividades y la comunicación.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72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ACE8-6EED-908D-4456-BB645DE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77593-8A8F-25F7-AC9B-CB7E3B10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>
            <a:noAutofit/>
          </a:bodyPr>
          <a:lstStyle/>
          <a:p>
            <a:r>
              <a:rPr lang="es-ES" dirty="0"/>
              <a:t>General: Desarrollar una solución para Mejorar la gestión de la unidad territorial de una junta de vecinos.</a:t>
            </a:r>
          </a:p>
          <a:p>
            <a:r>
              <a:rPr lang="es-ES" dirty="0"/>
              <a:t>Específicos: -Automatizar las solicitudes de certificados, este proceso nos ayudara a reducir el tiempo.</a:t>
            </a:r>
          </a:p>
          <a:p>
            <a:r>
              <a:rPr lang="es-ES" dirty="0"/>
              <a:t>-Inscripción de vecinos para una gestión mas rápida de las solicitudes.</a:t>
            </a:r>
          </a:p>
          <a:p>
            <a:r>
              <a:rPr lang="es-ES" dirty="0"/>
              <a:t>-Promover la participación de los vecinos en las actividades de 	junta de vecinos.</a:t>
            </a:r>
          </a:p>
          <a:p>
            <a:r>
              <a:rPr lang="es-ES" dirty="0"/>
              <a:t>-Gestionar actividades, se implementara un calendario con los horarios disponibles de las canchas, salas, </a:t>
            </a:r>
            <a:r>
              <a:rPr lang="es-ES" dirty="0" err="1"/>
              <a:t>gym</a:t>
            </a:r>
            <a:r>
              <a:rPr lang="es-ES" dirty="0"/>
              <a:t>, clases, plazas.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78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2BD6-98DC-C7CE-8060-30224A53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Factibilidad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FE924-4B2E-7A45-8248-01CF1D5D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Factores externos que facilitan su desarrollo:</a:t>
            </a:r>
          </a:p>
          <a:p>
            <a:pPr marL="0" indent="0">
              <a:buNone/>
            </a:pPr>
            <a:r>
              <a:rPr lang="es-ES" dirty="0"/>
              <a:t>-demanda del mercado</a:t>
            </a:r>
          </a:p>
          <a:p>
            <a:pPr marL="0" indent="0">
              <a:buNone/>
            </a:pPr>
            <a:r>
              <a:rPr lang="es-ES" dirty="0"/>
              <a:t>-Tecnologías a la vanguardia</a:t>
            </a:r>
          </a:p>
          <a:p>
            <a:pPr marL="0" indent="0">
              <a:buNone/>
            </a:pPr>
            <a:r>
              <a:rPr lang="es-ES" dirty="0"/>
              <a:t>-Infraestructura tecnológica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37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EAF7-8032-4D0D-E3D7-10D075F9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Factibilidad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D92AA-060E-80D5-9A85-04682E3B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Factores externos que dificultan el desarrollo:</a:t>
            </a:r>
          </a:p>
          <a:p>
            <a:r>
              <a:rPr lang="es-ES" dirty="0"/>
              <a:t>-Cambios de normativa.</a:t>
            </a:r>
          </a:p>
          <a:p>
            <a:r>
              <a:rPr lang="es-ES" dirty="0"/>
              <a:t>-Limitaciones técnicas de los usuario</a:t>
            </a:r>
          </a:p>
          <a:p>
            <a:r>
              <a:rPr lang="es-ES" dirty="0"/>
              <a:t>-</a:t>
            </a:r>
            <a:r>
              <a:rPr lang="es-CL" dirty="0"/>
              <a:t>Feedback negativo de los usuarios</a:t>
            </a:r>
          </a:p>
        </p:txBody>
      </p:sp>
    </p:spTree>
    <p:extLst>
      <p:ext uri="{BB962C8B-B14F-4D97-AF65-F5344CB8AC3E}">
        <p14:creationId xmlns:p14="http://schemas.microsoft.com/office/powerpoint/2010/main" val="7892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64889-C0B1-7EED-A6DB-3243F21F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Factibilidad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509C7-9F79-8D1A-A6DF-9A81987D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Duración del semestre: 3 meses y 2 semanas</a:t>
            </a:r>
          </a:p>
          <a:p>
            <a:r>
              <a:rPr lang="es-CL" dirty="0"/>
              <a:t>Horas asignadas a la asignatura: 5 horas semanales</a:t>
            </a:r>
          </a:p>
          <a:p>
            <a:r>
              <a:rPr lang="es-CL" dirty="0"/>
              <a:t>Materiales requeridos: Notebook Dell </a:t>
            </a:r>
            <a:r>
              <a:rPr lang="es-CL"/>
              <a:t>latitude </a:t>
            </a:r>
            <a:r>
              <a:rPr lang="es-CL" dirty="0"/>
              <a:t>9520.</a:t>
            </a:r>
          </a:p>
          <a:p>
            <a:r>
              <a:rPr lang="es-CL" dirty="0"/>
              <a:t>Tecnologías: Ionic-Angular(</a:t>
            </a:r>
            <a:r>
              <a:rPr lang="es-CL" dirty="0" err="1"/>
              <a:t>javascript,typescript</a:t>
            </a:r>
            <a:r>
              <a:rPr lang="es-CL" dirty="0"/>
              <a:t>), Java, SQL, </a:t>
            </a:r>
            <a:r>
              <a:rPr lang="es-CL" dirty="0" err="1"/>
              <a:t>Springboot</a:t>
            </a:r>
            <a:r>
              <a:rPr lang="es-CL" dirty="0"/>
              <a:t>, </a:t>
            </a:r>
            <a:r>
              <a:rPr lang="es-CL" dirty="0" err="1"/>
              <a:t>Github</a:t>
            </a:r>
            <a:r>
              <a:rPr lang="es-CL" dirty="0"/>
              <a:t>. Junit, </a:t>
            </a:r>
            <a:r>
              <a:rPr lang="es-CL" dirty="0" err="1"/>
              <a:t>Selenium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74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339B7-FCB1-5925-DB93-4BA4DD98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A60AA-11A4-A57C-35FF-9E9C4FB7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La metodología que usare para este proyecto es ágil (scrum). Esta metodología fue elegida por la </a:t>
            </a:r>
            <a:r>
              <a:rPr lang="es-CL"/>
              <a:t>retroalimentación activa y </a:t>
            </a:r>
            <a:r>
              <a:rPr lang="es-CL" dirty="0"/>
              <a:t>posibles cambios en componentes y en el backend.</a:t>
            </a:r>
          </a:p>
        </p:txBody>
      </p:sp>
    </p:spTree>
    <p:extLst>
      <p:ext uri="{BB962C8B-B14F-4D97-AF65-F5344CB8AC3E}">
        <p14:creationId xmlns:p14="http://schemas.microsoft.com/office/powerpoint/2010/main" val="32872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542F3-164C-14B3-100E-7F9EE336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86147-2E7E-8650-2E45-1272CF6E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CL" dirty="0"/>
              <a:t>Con el desarrollo de la planificación de este proyecto, podemos decir, que el proceso de las junta de vecinos funcionan bien, pero demoran mas del tiempo esperado, </a:t>
            </a:r>
            <a:r>
              <a:rPr lang="es-CL"/>
              <a:t>para solucionar esto </a:t>
            </a:r>
            <a:r>
              <a:rPr lang="es-CL" dirty="0"/>
              <a:t>lo logramos con la automatización de algunas tareas, utilizando las tecnologías para llevar a cabo este proyecto, en este caso una aplicación web multiplataforma.</a:t>
            </a:r>
          </a:p>
        </p:txBody>
      </p:sp>
    </p:spTree>
    <p:extLst>
      <p:ext uri="{BB962C8B-B14F-4D97-AF65-F5344CB8AC3E}">
        <p14:creationId xmlns:p14="http://schemas.microsoft.com/office/powerpoint/2010/main" val="36892439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63</TotalTime>
  <Words>349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Unidad Territorial</vt:lpstr>
      <vt:lpstr>Contexto</vt:lpstr>
      <vt:lpstr>Objetivos</vt:lpstr>
      <vt:lpstr>Factibilidad</vt:lpstr>
      <vt:lpstr>Factibilidad</vt:lpstr>
      <vt:lpstr>Factibilidad</vt:lpstr>
      <vt:lpstr>Metodología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Territorial</dc:title>
  <dc:creator>Bryan Barra Gonzalez</dc:creator>
  <cp:lastModifiedBy>Bryan Barra Gonzalez</cp:lastModifiedBy>
  <cp:revision>7</cp:revision>
  <dcterms:created xsi:type="dcterms:W3CDTF">2024-09-26T15:24:50Z</dcterms:created>
  <dcterms:modified xsi:type="dcterms:W3CDTF">2024-09-27T20:18:40Z</dcterms:modified>
</cp:coreProperties>
</file>