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9" r:id="rId8"/>
    <p:sldId id="264" r:id="rId9"/>
    <p:sldId id="266" r:id="rId10"/>
    <p:sldId id="270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75" d="100"/>
          <a:sy n="75" d="100"/>
        </p:scale>
        <p:origin x="60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A07C-85C8-4C7B-B098-BF9DC575F3F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6272-6942-4399-9F2B-2AB4F6F8D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Knowledge Base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Bryan Beffa I4AA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85966"/>
          <a:stretch/>
        </p:blipFill>
        <p:spPr>
          <a:xfrm>
            <a:off x="104073" y="2156059"/>
            <a:ext cx="11966007" cy="105713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3" y="3213194"/>
            <a:ext cx="11898630" cy="6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del sistema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28" y="1905000"/>
            <a:ext cx="7093744" cy="40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95" y="1035843"/>
            <a:ext cx="8656074" cy="50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Pattern MVC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Connessione alla banca dati e gestione delle </a:t>
            </a:r>
            <a:r>
              <a:rPr lang="it-CH" dirty="0" err="1" smtClean="0"/>
              <a:t>query</a:t>
            </a:r>
            <a:endParaRPr lang="it-CH" dirty="0" smtClean="0"/>
          </a:p>
          <a:p>
            <a:r>
              <a:rPr lang="it-CH" dirty="0" smtClean="0"/>
              <a:t>Elaborazione e gestione dati ricavati</a:t>
            </a:r>
          </a:p>
          <a:p>
            <a:r>
              <a:rPr lang="it-CH" dirty="0" smtClean="0"/>
              <a:t>Output mostrato nel browser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Material</a:t>
            </a:r>
            <a:r>
              <a:rPr lang="it-CH" dirty="0" smtClean="0"/>
              <a:t> Design per Bootstrap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Velocizza la creazione delle interfacce</a:t>
            </a:r>
          </a:p>
          <a:p>
            <a:r>
              <a:rPr lang="it-CH" dirty="0" smtClean="0"/>
              <a:t>CSS</a:t>
            </a:r>
          </a:p>
          <a:p>
            <a:pPr lvl="1"/>
            <a:r>
              <a:rPr lang="it-CH" dirty="0" smtClean="0"/>
              <a:t>Animazioni</a:t>
            </a:r>
          </a:p>
          <a:p>
            <a:pPr lvl="1"/>
            <a:r>
              <a:rPr lang="it-CH" dirty="0" smtClean="0"/>
              <a:t>Icone</a:t>
            </a:r>
          </a:p>
          <a:p>
            <a:pPr lvl="1"/>
            <a:r>
              <a:rPr lang="it-CH" dirty="0" smtClean="0"/>
              <a:t>Classi</a:t>
            </a:r>
            <a:endParaRPr lang="it-CH" dirty="0"/>
          </a:p>
          <a:p>
            <a:r>
              <a:rPr lang="it-CH" dirty="0" smtClean="0"/>
              <a:t>Rende l’applicativo completamente responsive</a:t>
            </a:r>
            <a:endParaRPr lang="en-US" dirty="0"/>
          </a:p>
          <a:p>
            <a:r>
              <a:rPr lang="it-CH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288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9" y="294746"/>
            <a:ext cx="11709113" cy="63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8575" y="15682"/>
            <a:ext cx="10515600" cy="1325563"/>
          </a:xfrm>
        </p:spPr>
        <p:txBody>
          <a:bodyPr/>
          <a:lstStyle/>
          <a:p>
            <a:r>
              <a:rPr lang="it-CH" dirty="0" smtClean="0"/>
              <a:t>Pagina di gestione utenti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5" y="1062112"/>
            <a:ext cx="11259820" cy="55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5133" y="0"/>
            <a:ext cx="10515600" cy="1325563"/>
          </a:xfrm>
        </p:spPr>
        <p:txBody>
          <a:bodyPr/>
          <a:lstStyle/>
          <a:p>
            <a:r>
              <a:rPr lang="it-CH" dirty="0" smtClean="0"/>
              <a:t>Pagina di ricerca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6342"/>
          <a:stretch/>
        </p:blipFill>
        <p:spPr>
          <a:xfrm>
            <a:off x="516466" y="1053094"/>
            <a:ext cx="11032067" cy="561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Filtri di ricerca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56" y="1690688"/>
            <a:ext cx="11292376" cy="49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Caso di documentazione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3" y="1792288"/>
            <a:ext cx="11826493" cy="4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CH" dirty="0" smtClean="0"/>
              <a:t>Bryan Beffa</a:t>
            </a:r>
          </a:p>
          <a:p>
            <a:pPr lvl="2"/>
            <a:r>
              <a:rPr lang="it-CH" dirty="0"/>
              <a:t>b</a:t>
            </a:r>
            <a:r>
              <a:rPr lang="it-CH" dirty="0" smtClean="0"/>
              <a:t>ryan.beffa@samtrevano.ch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Sistema di cambio </a:t>
            </a:r>
            <a:r>
              <a:rPr lang="it-CH" dirty="0" smtClean="0"/>
              <a:t>password tramite email</a:t>
            </a:r>
            <a:endParaRPr lang="it-CH" dirty="0" smtClean="0"/>
          </a:p>
          <a:p>
            <a:r>
              <a:rPr lang="it-CH" dirty="0" smtClean="0"/>
              <a:t>Sistema cambio informazioni personali indipendente</a:t>
            </a:r>
          </a:p>
          <a:p>
            <a:r>
              <a:rPr lang="it-CH" dirty="0"/>
              <a:t>Layout riassuntivo dei casi di documentazione </a:t>
            </a:r>
            <a:r>
              <a:rPr lang="it-CH" dirty="0" smtClean="0"/>
              <a:t>tecnica</a:t>
            </a:r>
          </a:p>
          <a:p>
            <a:r>
              <a:rPr lang="it-CH" dirty="0" smtClean="0"/>
              <a:t>Migliorare layout dei casi</a:t>
            </a:r>
            <a:endParaRPr lang="it-CH" dirty="0"/>
          </a:p>
          <a:p>
            <a:pPr marL="0" indent="0">
              <a:buNone/>
            </a:pPr>
            <a:endParaRPr lang="it-CH" dirty="0" smtClean="0"/>
          </a:p>
          <a:p>
            <a:endParaRPr lang="it-CH" dirty="0" smtClean="0"/>
          </a:p>
        </p:txBody>
      </p:sp>
    </p:spTree>
    <p:extLst>
      <p:ext uri="{BB962C8B-B14F-4D97-AF65-F5344CB8AC3E}">
        <p14:creationId xmlns:p14="http://schemas.microsoft.com/office/powerpoint/2010/main" val="3479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Grazie per la vostra attenzione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 progetto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Sistema di archiviazione di casi di documentazione tecnica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Applicativo web</a:t>
            </a:r>
          </a:p>
          <a:p>
            <a:r>
              <a:rPr lang="it-CH" dirty="0" smtClean="0"/>
              <a:t>Sistema di autenticazione</a:t>
            </a:r>
          </a:p>
          <a:p>
            <a:r>
              <a:rPr lang="it-CH" dirty="0" smtClean="0"/>
              <a:t>Utenti con privilegi di diverso livello</a:t>
            </a:r>
          </a:p>
          <a:p>
            <a:r>
              <a:rPr lang="it-CH" dirty="0" smtClean="0"/>
              <a:t>Utenti </a:t>
            </a:r>
            <a:r>
              <a:rPr lang="it-CH" dirty="0" err="1" smtClean="0"/>
              <a:t>admin</a:t>
            </a:r>
            <a:endParaRPr lang="it-CH" dirty="0" smtClean="0"/>
          </a:p>
          <a:p>
            <a:pPr lvl="1"/>
            <a:r>
              <a:rPr lang="it-CH" dirty="0" smtClean="0"/>
              <a:t>Pagina di gestione utenti</a:t>
            </a:r>
            <a:endParaRPr lang="it-CH" dirty="0"/>
          </a:p>
          <a:p>
            <a:pPr lvl="1"/>
            <a:r>
              <a:rPr lang="it-CH" dirty="0" smtClean="0"/>
              <a:t>Più funzionalità</a:t>
            </a:r>
            <a:endParaRPr lang="en-US" dirty="0"/>
          </a:p>
          <a:p>
            <a:r>
              <a:rPr lang="it-CH" dirty="0" smtClean="0"/>
              <a:t>Tutti gli utenti</a:t>
            </a:r>
          </a:p>
          <a:p>
            <a:pPr lvl="1"/>
            <a:r>
              <a:rPr lang="it-CH" dirty="0" smtClean="0"/>
              <a:t>Pagina di visualizzazione casi</a:t>
            </a:r>
          </a:p>
          <a:p>
            <a:pPr lvl="1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045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46" y="1350091"/>
            <a:ext cx="7369593" cy="53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23536"/>
          <a:stretch/>
        </p:blipFill>
        <p:spPr>
          <a:xfrm>
            <a:off x="131846" y="153603"/>
            <a:ext cx="11915775" cy="65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22809"/>
          <a:stretch/>
        </p:blipFill>
        <p:spPr>
          <a:xfrm>
            <a:off x="157362" y="96252"/>
            <a:ext cx="11915775" cy="66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99" y="1523206"/>
            <a:ext cx="8077401" cy="50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13647"/>
          <a:stretch/>
        </p:blipFill>
        <p:spPr>
          <a:xfrm>
            <a:off x="132949" y="134354"/>
            <a:ext cx="11987750" cy="65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135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Knowledge Base</vt:lpstr>
      <vt:lpstr>Su di me</vt:lpstr>
      <vt:lpstr>Introduzione progetto</vt:lpstr>
      <vt:lpstr>Requisiti</vt:lpstr>
      <vt:lpstr>Gantt Preventivo</vt:lpstr>
      <vt:lpstr>Presentazione standard di PowerPoint</vt:lpstr>
      <vt:lpstr>Presentazione standard di PowerPoint</vt:lpstr>
      <vt:lpstr>Gantt consuntivo</vt:lpstr>
      <vt:lpstr>Presentazione standard di PowerPoint</vt:lpstr>
      <vt:lpstr>Presentazione standard di PowerPoint</vt:lpstr>
      <vt:lpstr>Struttura del sistema</vt:lpstr>
      <vt:lpstr>Presentazione standard di PowerPoint</vt:lpstr>
      <vt:lpstr>Pattern MVC</vt:lpstr>
      <vt:lpstr>Material Design per Bootstrap</vt:lpstr>
      <vt:lpstr>Presentazione standard di PowerPoint</vt:lpstr>
      <vt:lpstr>Pagina di gestione utenti</vt:lpstr>
      <vt:lpstr>Pagina di ricerca</vt:lpstr>
      <vt:lpstr>Filtri di ricerca</vt:lpstr>
      <vt:lpstr>Caso di documentazione</vt:lpstr>
      <vt:lpstr>Sviluppi futuri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</dc:title>
  <dc:creator>bryan beffa</dc:creator>
  <cp:lastModifiedBy>bryan beffa</cp:lastModifiedBy>
  <cp:revision>18</cp:revision>
  <dcterms:created xsi:type="dcterms:W3CDTF">2019-12-20T12:42:09Z</dcterms:created>
  <dcterms:modified xsi:type="dcterms:W3CDTF">2019-12-23T11:48:00Z</dcterms:modified>
</cp:coreProperties>
</file>