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8" r:id="rId3"/>
    <p:sldId id="257" r:id="rId4"/>
    <p:sldId id="276" r:id="rId5"/>
    <p:sldId id="259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</p:sldIdLst>
  <p:sldSz cx="9144000" cy="5143500" type="screen16x9"/>
  <p:notesSz cx="6858000" cy="9144000"/>
  <p:embeddedFontLst>
    <p:embeddedFont>
      <p:font typeface="Economica" panose="020B0604020202020204" charset="0"/>
      <p:regular r:id="rId21"/>
      <p:bold r:id="rId22"/>
      <p:italic r:id="rId23"/>
      <p:boldItalic r:id="rId24"/>
    </p:embeddedFont>
    <p:embeddedFont>
      <p:font typeface="Open Sans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23093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437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dc399a24d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dc399a24d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940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Nomi dei metodi semplici e intuitivi</a:t>
            </a:r>
          </a:p>
          <a:p>
            <a:r>
              <a:rPr lang="it-CH" dirty="0"/>
              <a:t>Esempio di metodi </a:t>
            </a:r>
            <a:r>
              <a:rPr lang="it-CH" dirty="0">
                <a:sym typeface="Wingdings" panose="05000000000000000000" pitchFamily="2" charset="2"/>
              </a:rPr>
              <a:t> semplici, ben documentati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09544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err="1"/>
              <a:t>RobotC</a:t>
            </a:r>
            <a:r>
              <a:rPr lang="it-CH" dirty="0"/>
              <a:t> varia molto se metti un comando prima o uno dopo anche se essi fanno cose completamente diverse</a:t>
            </a:r>
          </a:p>
          <a:p>
            <a:r>
              <a:rPr lang="it-CH" dirty="0"/>
              <a:t>I motori necessitano di un wait(0.1) subito dopo anche se già essi aspettano la fine dell’esecuzione </a:t>
            </a:r>
          </a:p>
        </p:txBody>
      </p:sp>
    </p:spTree>
    <p:extLst>
      <p:ext uri="{BB962C8B-B14F-4D97-AF65-F5344CB8AC3E}">
        <p14:creationId xmlns:p14="http://schemas.microsoft.com/office/powerpoint/2010/main" val="1885763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Line follower, </a:t>
            </a:r>
            <a:r>
              <a:rPr lang="it-CH" dirty="0" err="1"/>
              <a:t>Wall</a:t>
            </a:r>
            <a:r>
              <a:rPr lang="it-CH" dirty="0"/>
              <a:t> follower</a:t>
            </a:r>
          </a:p>
          <a:p>
            <a:r>
              <a:rPr lang="it-CH" dirty="0"/>
              <a:t>Wait di distanza e colore, …</a:t>
            </a:r>
          </a:p>
        </p:txBody>
      </p:sp>
    </p:spTree>
    <p:extLst>
      <p:ext uri="{BB962C8B-B14F-4D97-AF65-F5344CB8AC3E}">
        <p14:creationId xmlns:p14="http://schemas.microsoft.com/office/powerpoint/2010/main" val="359205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Sistema didattico per Ev3 ed NXT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Matteo Forni e Bryan Beffa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E197EE54-B933-47F7-A0CA-B4E4E2E01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323" y="890614"/>
            <a:ext cx="5461213" cy="346753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B87084D6-D1EB-4A86-BA72-FBFBC5344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0" y="1806543"/>
            <a:ext cx="2148096" cy="161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3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D73A99C-A85D-4ECE-BA32-E564CFE3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1401224"/>
            <a:ext cx="4045200" cy="1786200"/>
          </a:xfrm>
        </p:spPr>
        <p:txBody>
          <a:bodyPr/>
          <a:lstStyle/>
          <a:p>
            <a:r>
              <a:rPr lang="it-CH" dirty="0"/>
              <a:t>Problemi riscontrati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99BEBF26-1F3D-4185-9411-26265214C66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it-CH" dirty="0"/>
              <a:t>Molti metodi già esistenti</a:t>
            </a:r>
          </a:p>
          <a:p>
            <a:r>
              <a:rPr lang="it-CH" dirty="0"/>
              <a:t>Difficoltà nel comprendere il flusso di lavoro di </a:t>
            </a:r>
            <a:r>
              <a:rPr lang="it-CH" dirty="0" err="1"/>
              <a:t>RobotC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04935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72E7F66-5241-4DA1-925D-C0855149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Programma dimostrativo e di test</a:t>
            </a:r>
          </a:p>
        </p:txBody>
      </p:sp>
    </p:spTree>
    <p:extLst>
      <p:ext uri="{BB962C8B-B14F-4D97-AF65-F5344CB8AC3E}">
        <p14:creationId xmlns:p14="http://schemas.microsoft.com/office/powerpoint/2010/main" val="35785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5AD02E5-74E0-4D04-BA44-18AC0675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00" y="1154259"/>
            <a:ext cx="4045200" cy="1786200"/>
          </a:xfrm>
        </p:spPr>
        <p:txBody>
          <a:bodyPr/>
          <a:lstStyle/>
          <a:p>
            <a:r>
              <a:rPr lang="it-CH" dirty="0"/>
              <a:t>I requisiti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45596A1-3758-4E0F-AE41-76F5C0F67C7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it-CH" dirty="0"/>
              <a:t>Line follower proporzionale</a:t>
            </a:r>
          </a:p>
          <a:p>
            <a:r>
              <a:rPr lang="it-CH" dirty="0"/>
              <a:t>2x sensori di luce, 1x sensore ultrasuono</a:t>
            </a:r>
          </a:p>
          <a:p>
            <a:r>
              <a:rPr lang="it-CH" dirty="0"/>
              <a:t>Ad una determinata distanza da un oggetto si ferma</a:t>
            </a:r>
          </a:p>
        </p:txBody>
      </p:sp>
    </p:spTree>
    <p:extLst>
      <p:ext uri="{BB962C8B-B14F-4D97-AF65-F5344CB8AC3E}">
        <p14:creationId xmlns:p14="http://schemas.microsoft.com/office/powerpoint/2010/main" val="350960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0D93E09F-9523-4430-ACFC-024E623AA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028" y="342707"/>
            <a:ext cx="5585944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FACC930-0765-4217-8E88-3B5BEEF0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Conclusione</a:t>
            </a:r>
          </a:p>
        </p:txBody>
      </p:sp>
    </p:spTree>
    <p:extLst>
      <p:ext uri="{BB962C8B-B14F-4D97-AF65-F5344CB8AC3E}">
        <p14:creationId xmlns:p14="http://schemas.microsoft.com/office/powerpoint/2010/main" val="366921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6F7BAA8-7569-485A-8B26-57465DB4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Gantt</a:t>
            </a:r>
            <a:r>
              <a:rPr lang="it-CH" dirty="0"/>
              <a:t> conclusivo</a:t>
            </a:r>
          </a:p>
        </p:txBody>
      </p:sp>
    </p:spTree>
    <p:extLst>
      <p:ext uri="{BB962C8B-B14F-4D97-AF65-F5344CB8AC3E}">
        <p14:creationId xmlns:p14="http://schemas.microsoft.com/office/powerpoint/2010/main" val="359203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9AFAA87-35FB-4882-A814-337143587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00" y="1143127"/>
            <a:ext cx="4045200" cy="1786200"/>
          </a:xfrm>
        </p:spPr>
        <p:txBody>
          <a:bodyPr/>
          <a:lstStyle/>
          <a:p>
            <a:r>
              <a:rPr lang="it-CH" dirty="0"/>
              <a:t>Sviluppi futuri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FD26C42-D248-47D8-BED9-32265BD6121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it-CH" dirty="0"/>
              <a:t>Aggiungere metodi che eseguono programmi semplici</a:t>
            </a:r>
          </a:p>
          <a:p>
            <a:r>
              <a:rPr lang="it-CH" dirty="0"/>
              <a:t>Aggiunta di metodi wait più complessi/combinati</a:t>
            </a:r>
          </a:p>
        </p:txBody>
      </p:sp>
    </p:spTree>
    <p:extLst>
      <p:ext uri="{BB962C8B-B14F-4D97-AF65-F5344CB8AC3E}">
        <p14:creationId xmlns:p14="http://schemas.microsoft.com/office/powerpoint/2010/main" val="174805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CFEF209-8018-4494-8431-520D69938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1268485"/>
            <a:ext cx="4045200" cy="1786200"/>
          </a:xfrm>
        </p:spPr>
        <p:txBody>
          <a:bodyPr/>
          <a:lstStyle/>
          <a:p>
            <a:r>
              <a:rPr lang="it-CH" dirty="0"/>
              <a:t>Conclusione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87D7CBF7-AF35-4ECC-8170-6402FB34618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it-CH" dirty="0"/>
              <a:t>Cosa pensiamo del progetto?</a:t>
            </a:r>
          </a:p>
          <a:p>
            <a:r>
              <a:rPr lang="it-CH" dirty="0"/>
              <a:t>Abbiamo ottenuto il risultato pensato?</a:t>
            </a:r>
          </a:p>
        </p:txBody>
      </p:sp>
    </p:spTree>
    <p:extLst>
      <p:ext uri="{BB962C8B-B14F-4D97-AF65-F5344CB8AC3E}">
        <p14:creationId xmlns:p14="http://schemas.microsoft.com/office/powerpoint/2010/main" val="62908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4C27513-8D10-4101-8056-BAD0A9B8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Introduzione</a:t>
            </a:r>
          </a:p>
        </p:txBody>
      </p:sp>
    </p:spTree>
    <p:extLst>
      <p:ext uri="{BB962C8B-B14F-4D97-AF65-F5344CB8AC3E}">
        <p14:creationId xmlns:p14="http://schemas.microsoft.com/office/powerpoint/2010/main" val="398351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159301" y="1678650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La situazione precedente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it-CH" dirty="0"/>
              <a:t>Codice visivo</a:t>
            </a:r>
          </a:p>
          <a:p>
            <a:pPr marL="285750" indent="-285750">
              <a:spcAft>
                <a:spcPts val="1600"/>
              </a:spcAft>
            </a:pPr>
            <a:r>
              <a:rPr lang="it-CH" dirty="0"/>
              <a:t>Difficoltà con algoritmi complessi</a:t>
            </a:r>
          </a:p>
          <a:p>
            <a:pPr marL="285750" indent="-285750">
              <a:spcAft>
                <a:spcPts val="1600"/>
              </a:spcAft>
            </a:pPr>
            <a:r>
              <a:rPr lang="it-CH" dirty="0"/>
              <a:t>Nessuna libreria già scritta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450D818-A588-4B5E-B532-6874D95CA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01" y="1165249"/>
            <a:ext cx="4045200" cy="1786200"/>
          </a:xfrm>
        </p:spPr>
        <p:txBody>
          <a:bodyPr/>
          <a:lstStyle/>
          <a:p>
            <a:r>
              <a:rPr lang="it-CH" dirty="0"/>
              <a:t>Il nostro obiettivo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2AEF2C72-D528-447A-A974-445EDBB318E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it-CH" dirty="0"/>
              <a:t>Facilitare la scrittura del codice</a:t>
            </a:r>
          </a:p>
          <a:p>
            <a:r>
              <a:rPr lang="it-CH" dirty="0"/>
              <a:t>Ridurre la riscrittura di parti di codice in diversi programmi</a:t>
            </a:r>
          </a:p>
          <a:p>
            <a:r>
              <a:rPr lang="it-CH" dirty="0"/>
              <a:t>Aiutare ad avere buoni risultati alla WRO</a:t>
            </a:r>
          </a:p>
        </p:txBody>
      </p:sp>
    </p:spTree>
    <p:extLst>
      <p:ext uri="{BB962C8B-B14F-4D97-AF65-F5344CB8AC3E}">
        <p14:creationId xmlns:p14="http://schemas.microsoft.com/office/powerpoint/2010/main" val="33314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163D91F-0DC1-4D2C-AD82-5B765903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 requisiti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D8ED4839-9800-471F-9D62-2CA53430B04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it-CH" dirty="0"/>
              <a:t>Libreria che riprende il blocchetto «wait»</a:t>
            </a:r>
          </a:p>
          <a:p>
            <a:r>
              <a:rPr lang="it-CH" dirty="0"/>
              <a:t>Guida all’installazione del firmware</a:t>
            </a:r>
          </a:p>
          <a:p>
            <a:r>
              <a:rPr lang="it-CH" dirty="0"/>
              <a:t>Programma dimostrativo</a:t>
            </a:r>
          </a:p>
        </p:txBody>
      </p:sp>
    </p:spTree>
    <p:extLst>
      <p:ext uri="{BB962C8B-B14F-4D97-AF65-F5344CB8AC3E}">
        <p14:creationId xmlns:p14="http://schemas.microsoft.com/office/powerpoint/2010/main" val="23334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9DE3B86-26D5-4E9F-8AF7-C663C727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Progettazione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xmlns="" id="{1EB9AD68-84CD-41C8-8BBA-82CE58DA5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7225"/>
            <a:ext cx="9144000" cy="364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9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978D8A1-2E50-4367-8FA3-E0D91154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Architettura delle classi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FBEC5745-4133-412D-AE2A-203CBD9B5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770" y="1047727"/>
            <a:ext cx="4610500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39124A8-829A-47CB-A02F-351D46B6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</a:p>
        </p:txBody>
      </p:sp>
    </p:spTree>
    <p:extLst>
      <p:ext uri="{BB962C8B-B14F-4D97-AF65-F5344CB8AC3E}">
        <p14:creationId xmlns:p14="http://schemas.microsoft.com/office/powerpoint/2010/main" val="15978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5311F4B-628B-47BD-98FE-3519C5BD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 libreria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8BC5BB99-0D9A-4D4A-9E8E-2DE3B1B84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Come l’abbiamo pensata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3579A793-E688-4F29-95A3-5EFA8E7FCA9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it-CH" dirty="0"/>
              <a:t>Struttura semplice</a:t>
            </a:r>
          </a:p>
          <a:p>
            <a:r>
              <a:rPr lang="it-CH" dirty="0"/>
              <a:t>Facile da utilizzare</a:t>
            </a:r>
          </a:p>
          <a:p>
            <a:r>
              <a:rPr lang="it-CH" dirty="0"/>
              <a:t>Intuitiva</a:t>
            </a:r>
          </a:p>
        </p:txBody>
      </p:sp>
    </p:spTree>
    <p:extLst>
      <p:ext uri="{BB962C8B-B14F-4D97-AF65-F5344CB8AC3E}">
        <p14:creationId xmlns:p14="http://schemas.microsoft.com/office/powerpoint/2010/main" val="94567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214</Words>
  <Application>Microsoft Office PowerPoint</Application>
  <PresentationFormat>Presentazione su schermo (16:9)</PresentationFormat>
  <Paragraphs>45</Paragraphs>
  <Slides>18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Arial</vt:lpstr>
      <vt:lpstr>Economica</vt:lpstr>
      <vt:lpstr>Open Sans</vt:lpstr>
      <vt:lpstr>Wingdings</vt:lpstr>
      <vt:lpstr>Luxe</vt:lpstr>
      <vt:lpstr>Sistema didattico per Ev3 ed NXT</vt:lpstr>
      <vt:lpstr>Introduzione</vt:lpstr>
      <vt:lpstr>La situazione precedente</vt:lpstr>
      <vt:lpstr>Il nostro obiettivo</vt:lpstr>
      <vt:lpstr>I requisiti</vt:lpstr>
      <vt:lpstr>Progettazione</vt:lpstr>
      <vt:lpstr>Architettura delle classi</vt:lpstr>
      <vt:lpstr>Implementazione</vt:lpstr>
      <vt:lpstr>Implementazione libreria</vt:lpstr>
      <vt:lpstr>Presentazione standard di PowerPoint</vt:lpstr>
      <vt:lpstr>Problemi riscontrati</vt:lpstr>
      <vt:lpstr>Programma dimostrativo e di test</vt:lpstr>
      <vt:lpstr>I requisiti</vt:lpstr>
      <vt:lpstr>Presentazione standard di PowerPoint</vt:lpstr>
      <vt:lpstr>Conclusione</vt:lpstr>
      <vt:lpstr>Gantt conclusivo</vt:lpstr>
      <vt:lpstr>Sviluppi futuri</vt:lpstr>
      <vt:lpstr>Conclusione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didattico per Ev3 ed NXT</dc:title>
  <dc:creator>Matteo</dc:creator>
  <cp:lastModifiedBy>bryan beffa</cp:lastModifiedBy>
  <cp:revision>38</cp:revision>
  <dcterms:modified xsi:type="dcterms:W3CDTF">2019-02-01T14:37:23Z</dcterms:modified>
</cp:coreProperties>
</file>