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7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5" r:id="rId18"/>
    <p:sldId id="277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97" autoAdjust="0"/>
  </p:normalViewPr>
  <p:slideViewPr>
    <p:cSldViewPr snapToGrid="0">
      <p:cViewPr>
        <p:scale>
          <a:sx n="125" d="100"/>
          <a:sy n="125" d="100"/>
        </p:scale>
        <p:origin x="226" y="-5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309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3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Line follower, </a:t>
            </a:r>
            <a:r>
              <a:rPr lang="it-CH" dirty="0" err="1"/>
              <a:t>Wall</a:t>
            </a:r>
            <a:r>
              <a:rPr lang="it-CH" dirty="0"/>
              <a:t> follower</a:t>
            </a:r>
          </a:p>
          <a:p>
            <a:r>
              <a:rPr lang="it-CH" dirty="0"/>
              <a:t>Wait di distanza e colore, …</a:t>
            </a:r>
          </a:p>
        </p:txBody>
      </p:sp>
    </p:spTree>
    <p:extLst>
      <p:ext uri="{BB962C8B-B14F-4D97-AF65-F5344CB8AC3E}">
        <p14:creationId xmlns:p14="http://schemas.microsoft.com/office/powerpoint/2010/main" val="359205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399a2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399a2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Codice visivo: Prima della creazione</a:t>
            </a:r>
            <a:r>
              <a:rPr lang="it-IT" baseline="0" dirty="0" smtClean="0"/>
              <a:t> di questo progetto, gli utenti utilizzavano il codice visivo, un semplice codice che consisteva nel creare programmi tramite l’utilizzo di blocchetti.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Questo</a:t>
            </a:r>
            <a:r>
              <a:rPr lang="it-IT" baseline="0" dirty="0" smtClean="0"/>
              <a:t> codice è semplice e intuitivo però presenta alcuni punti deboli, il più significativo è la creazione di algoritmi complessi. Inoltre non erano presenti librerie in NXT da implementare per rendere la programmazione più semplice, ma era il programmatore che doveva scrivere il codice manualmente.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9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Facilitare</a:t>
            </a:r>
            <a:r>
              <a:rPr lang="it-IT" baseline="0" dirty="0" smtClean="0"/>
              <a:t> la scrittura del codice: la nostra libreria serve a facilitare la vita ai programmatori, che invece di scrivere manualmente il codice possono usare i metodi presenti nella libreria che abbiamo progettato.</a:t>
            </a:r>
          </a:p>
          <a:p>
            <a:r>
              <a:rPr lang="it-IT" baseline="0" dirty="0" smtClean="0"/>
              <a:t>Oltre a ciò serve anche a ridurre la lunghezza del codice, in modo da facilitare la lettura</a:t>
            </a:r>
          </a:p>
          <a:p>
            <a:r>
              <a:rPr lang="it-IT" baseline="0" dirty="0" smtClean="0"/>
              <a:t>Il nostro obbiettivo è anche quello di cercare di far ottenere buoni risultati alla WRO tramite l’utilizzo delle nostre librerie.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53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Blocchetto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: ci è stato richiesto di creare una libreria in RobotC che riprendesse le funzioni che il blocchetto di attesa di NXT possiede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70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Gantt preventivo: inizialmente</a:t>
            </a:r>
            <a:r>
              <a:rPr lang="it-IT" baseline="0" dirty="0" smtClean="0"/>
              <a:t> abbiamo pianificato questo diagramma di Gantt in base ai requisiti che ci erano stati richiesti, durante il corso del progetto però questi requisiti sono stati modificati; inizialmente era stato richiesto di realizzare due librerie, una in Java e l’altra in RobotC, durante le lezioni successive però ci è stato richiesto di modificare le specifiche e realizzare una libreria scritta in RobotC e realizzare successivamente, utilizzando i metodi della nostra libreria, un line </a:t>
            </a:r>
            <a:r>
              <a:rPr lang="it-IT" baseline="0" dirty="0" err="1" smtClean="0"/>
              <a:t>follower</a:t>
            </a:r>
            <a:r>
              <a:rPr lang="it-IT" baseline="0" dirty="0" smtClean="0"/>
              <a:t> proporzionale. Come si può vedere dal diagramma erano state pianificate per la realizzazione della libreria sia in Java che in RobotC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9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Nomi dei metodi semplici e intuitivi</a:t>
            </a:r>
          </a:p>
          <a:p>
            <a:r>
              <a:rPr lang="it-CH" dirty="0"/>
              <a:t>Esempio di metodi </a:t>
            </a:r>
            <a:r>
              <a:rPr lang="it-CH" dirty="0">
                <a:sym typeface="Wingdings" panose="05000000000000000000" pitchFamily="2" charset="2"/>
              </a:rPr>
              <a:t> semplici, ben documentati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544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RobotC</a:t>
            </a:r>
            <a:r>
              <a:rPr lang="it-CH" dirty="0"/>
              <a:t> varia molto se metti un comando prima o uno dopo anche se essi fanno cose completamente diverse</a:t>
            </a:r>
          </a:p>
          <a:p>
            <a:r>
              <a:rPr lang="it-CH" dirty="0"/>
              <a:t>I motori necessitano di un wait(0.1) subito dopo anche se già essi aspettano la fine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188576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79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</a:t>
            </a:r>
            <a:r>
              <a:rPr lang="it-IT" baseline="0" dirty="0" smtClean="0"/>
              <a:t> diagramma consuntivo risulta molto diverso da quello preventivo per i motivi che abbiamo spiegato e possiamo notare che le attività sono cambiate. Innanzitutto abbiamo aggiunto un’attività per ogni metodo appartenente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3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Sistema didattico per Ev3 ed NXT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Matteo Forni e Bryan Beffa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E197EE54-B933-47F7-A0CA-B4E4E2E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3" y="890614"/>
            <a:ext cx="5461213" cy="34675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87084D6-D1EB-4A86-BA72-FBFBC534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0" y="1806543"/>
            <a:ext cx="2148096" cy="1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D73A99C-A85D-4ECE-BA32-E564CF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01224"/>
            <a:ext cx="4045200" cy="1786200"/>
          </a:xfrm>
        </p:spPr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99BEBF26-1F3D-4185-9411-26265214C6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Molti metodi già esistenti</a:t>
            </a:r>
          </a:p>
          <a:p>
            <a:r>
              <a:rPr lang="it-CH" dirty="0"/>
              <a:t>Difficoltà nel comprendere il flusso di lavoro di </a:t>
            </a:r>
            <a:r>
              <a:rPr lang="it-CH" dirty="0" err="1"/>
              <a:t>RobotC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49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2E7F66-5241-4DA1-925D-C085514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Programma dimostrativo e di test</a:t>
            </a:r>
          </a:p>
        </p:txBody>
      </p:sp>
    </p:spTree>
    <p:extLst>
      <p:ext uri="{BB962C8B-B14F-4D97-AF65-F5344CB8AC3E}">
        <p14:creationId xmlns:p14="http://schemas.microsoft.com/office/powerpoint/2010/main" val="35785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AD02E5-74E0-4D04-BA44-18AC067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54259"/>
            <a:ext cx="4045200" cy="1786200"/>
          </a:xfrm>
        </p:spPr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45596A1-3758-4E0F-AE41-76F5C0F67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Line follower proporzionale</a:t>
            </a:r>
          </a:p>
          <a:p>
            <a:r>
              <a:rPr lang="it-CH" dirty="0"/>
              <a:t>2x sensori di luce, 1x sensore ultrasuono</a:t>
            </a:r>
          </a:p>
          <a:p>
            <a:r>
              <a:rPr lang="it-CH" dirty="0"/>
              <a:t>Ad una determinata distanza da un oggetto si ferma</a:t>
            </a:r>
          </a:p>
        </p:txBody>
      </p:sp>
    </p:spTree>
    <p:extLst>
      <p:ext uri="{BB962C8B-B14F-4D97-AF65-F5344CB8AC3E}">
        <p14:creationId xmlns:p14="http://schemas.microsoft.com/office/powerpoint/2010/main" val="35096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0D93E09F-9523-4430-ACFC-024E623A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342707"/>
            <a:ext cx="55859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ACC930-0765-4217-8E88-3B5BEEF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6692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Consuntivo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945"/>
            <a:ext cx="9144000" cy="3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9AFAA87-35FB-4882-A814-3371435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43127"/>
            <a:ext cx="4045200" cy="1786200"/>
          </a:xfrm>
        </p:spPr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FD26C42-D248-47D8-BED9-32265BD612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Aggiungere metodi che eseguono programmi semplici</a:t>
            </a:r>
          </a:p>
          <a:p>
            <a:r>
              <a:rPr lang="it-CH" dirty="0"/>
              <a:t>Aggiunta di metodi wait più complessi/combinati</a:t>
            </a:r>
          </a:p>
        </p:txBody>
      </p:sp>
    </p:spTree>
    <p:extLst>
      <p:ext uri="{BB962C8B-B14F-4D97-AF65-F5344CB8AC3E}">
        <p14:creationId xmlns:p14="http://schemas.microsoft.com/office/powerpoint/2010/main" val="17480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CFEF209-8018-4494-8431-520D69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68485"/>
            <a:ext cx="4045200" cy="1786200"/>
          </a:xfrm>
        </p:spPr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7D7CBF7-AF35-4ECC-8170-6402FB346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Cosa pensiamo del progetto?</a:t>
            </a:r>
          </a:p>
          <a:p>
            <a:r>
              <a:rPr lang="it-CH" dirty="0"/>
              <a:t>Abbiamo ottenuto il risultato pensato?</a:t>
            </a:r>
          </a:p>
        </p:txBody>
      </p:sp>
    </p:spTree>
    <p:extLst>
      <p:ext uri="{BB962C8B-B14F-4D97-AF65-F5344CB8AC3E}">
        <p14:creationId xmlns:p14="http://schemas.microsoft.com/office/powerpoint/2010/main" val="6290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4C27513-8D10-4101-8056-BAD0A9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83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59301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La situazione precedente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CH" dirty="0"/>
              <a:t>Codice visivo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Difficoltà con algoritmi complessi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Nessuna libreria già scritta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50D818-A588-4B5E-B532-6874D95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165249"/>
            <a:ext cx="4045200" cy="1786200"/>
          </a:xfrm>
        </p:spPr>
        <p:txBody>
          <a:bodyPr/>
          <a:lstStyle/>
          <a:p>
            <a:r>
              <a:rPr lang="it-CH" dirty="0"/>
              <a:t>Il nostro 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2AEF2C72-D528-447A-A974-445EDBB31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Facilitare la scrittura del codice</a:t>
            </a:r>
          </a:p>
          <a:p>
            <a:r>
              <a:rPr lang="it-CH" dirty="0"/>
              <a:t>Ridurre la riscrittura di parti di codice in diversi programmi</a:t>
            </a:r>
          </a:p>
          <a:p>
            <a:r>
              <a:rPr lang="it-CH" dirty="0"/>
              <a:t>Aiutare ad avere buoni risultati alla WRO</a:t>
            </a:r>
          </a:p>
        </p:txBody>
      </p:sp>
    </p:spTree>
    <p:extLst>
      <p:ext uri="{BB962C8B-B14F-4D97-AF65-F5344CB8AC3E}">
        <p14:creationId xmlns:p14="http://schemas.microsoft.com/office/powerpoint/2010/main" val="33314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163D91F-0DC1-4D2C-AD82-5B76590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8ED4839-9800-471F-9D62-2CA53430B0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Libreria che riprende il blocchetto «wait»</a:t>
            </a:r>
          </a:p>
          <a:p>
            <a:r>
              <a:rPr lang="it-CH" dirty="0"/>
              <a:t>Guida all’installazione del firmware</a:t>
            </a:r>
          </a:p>
          <a:p>
            <a:r>
              <a:rPr lang="it-CH" dirty="0"/>
              <a:t>Programma dimostrativo</a:t>
            </a:r>
          </a:p>
        </p:txBody>
      </p:sp>
    </p:spTree>
    <p:extLst>
      <p:ext uri="{BB962C8B-B14F-4D97-AF65-F5344CB8AC3E}">
        <p14:creationId xmlns:p14="http://schemas.microsoft.com/office/powerpoint/2010/main" val="23334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 - Preventivo</a:t>
            </a:r>
            <a:endParaRPr lang="it-CH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1EB9AD68-84CD-41C8-8BBA-82CE58DA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155"/>
            <a:ext cx="9144000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78D8A1-2E50-4367-8FA3-E0D91154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delle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FBEC5745-4133-412D-AE2A-203CBD9B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70" y="1047727"/>
            <a:ext cx="46105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39124A8-829A-47CB-A02F-351D46B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597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311F4B-628B-47BD-98FE-3519C5B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libreria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BC5BB99-0D9A-4D4A-9E8E-2DE3B1B8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Come l’abbiamo pensata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579A793-E688-4F29-95A3-5EFA8E7FCA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Struttura semplice</a:t>
            </a:r>
          </a:p>
          <a:p>
            <a:r>
              <a:rPr lang="it-CH" dirty="0"/>
              <a:t>Facile da utilizzare</a:t>
            </a:r>
          </a:p>
          <a:p>
            <a:r>
              <a:rPr lang="it-CH" dirty="0"/>
              <a:t>Intuitiva</a:t>
            </a:r>
          </a:p>
        </p:txBody>
      </p:sp>
    </p:spTree>
    <p:extLst>
      <p:ext uri="{BB962C8B-B14F-4D97-AF65-F5344CB8AC3E}">
        <p14:creationId xmlns:p14="http://schemas.microsoft.com/office/powerpoint/2010/main" val="945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532</Words>
  <Application>Microsoft Office PowerPoint</Application>
  <PresentationFormat>Presentazione su schermo (16:9)</PresentationFormat>
  <Paragraphs>53</Paragraphs>
  <Slides>18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Open Sans</vt:lpstr>
      <vt:lpstr>Economica</vt:lpstr>
      <vt:lpstr>Wingdings</vt:lpstr>
      <vt:lpstr>Luxe</vt:lpstr>
      <vt:lpstr>Sistema didattico per Ev3 ed NXT</vt:lpstr>
      <vt:lpstr>Introduzione</vt:lpstr>
      <vt:lpstr>La situazione precedente</vt:lpstr>
      <vt:lpstr>Il nostro obiettivo</vt:lpstr>
      <vt:lpstr>I requisiti</vt:lpstr>
      <vt:lpstr>Progettazione - Preventivo</vt:lpstr>
      <vt:lpstr>Architettura delle classi</vt:lpstr>
      <vt:lpstr>Implementazione</vt:lpstr>
      <vt:lpstr>Implementazione libreria</vt:lpstr>
      <vt:lpstr>Presentazione standard di PowerPoint</vt:lpstr>
      <vt:lpstr>Problemi riscontrati</vt:lpstr>
      <vt:lpstr>Programma dimostrativo e di test</vt:lpstr>
      <vt:lpstr>I requisiti</vt:lpstr>
      <vt:lpstr>Presentazione standard di PowerPoint</vt:lpstr>
      <vt:lpstr>Conclusione</vt:lpstr>
      <vt:lpstr>Progettazione - Consuntivo</vt:lpstr>
      <vt:lpstr>Sviluppi futuri</vt:lpstr>
      <vt:lpstr>Conclusione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Ev3 ed NXT</dc:title>
  <dc:creator>Matteo</dc:creator>
  <cp:lastModifiedBy>bryan beffa</cp:lastModifiedBy>
  <cp:revision>51</cp:revision>
  <dcterms:modified xsi:type="dcterms:W3CDTF">2019-02-06T14:42:47Z</dcterms:modified>
</cp:coreProperties>
</file>