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7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c399a24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c399a24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Nomi dei metodi semplici e intuitivi</a:t>
            </a:r>
          </a:p>
          <a:p>
            <a:r>
              <a:rPr lang="it-CH" dirty="0"/>
              <a:t>Esempio di metodi </a:t>
            </a:r>
            <a:r>
              <a:rPr lang="it-CH" dirty="0">
                <a:sym typeface="Wingdings" panose="05000000000000000000" pitchFamily="2" charset="2"/>
              </a:rPr>
              <a:t> semplici, ben documentati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544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RobotC</a:t>
            </a:r>
            <a:r>
              <a:rPr lang="it-CH" dirty="0"/>
              <a:t> varia molto se metti un comando prima o uno dopo anche se essi fanno cose completamente diverse</a:t>
            </a:r>
          </a:p>
          <a:p>
            <a:r>
              <a:rPr lang="it-CH" dirty="0"/>
              <a:t>I motori necessitano di un wait(0.1) subito dopo anche se già essi aspettano la fine dell’esecuzione </a:t>
            </a:r>
          </a:p>
        </p:txBody>
      </p:sp>
    </p:spTree>
    <p:extLst>
      <p:ext uri="{BB962C8B-B14F-4D97-AF65-F5344CB8AC3E}">
        <p14:creationId xmlns:p14="http://schemas.microsoft.com/office/powerpoint/2010/main" val="188576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Line follower, </a:t>
            </a:r>
            <a:r>
              <a:rPr lang="it-CH" dirty="0" err="1"/>
              <a:t>Wall</a:t>
            </a:r>
            <a:r>
              <a:rPr lang="it-CH" dirty="0"/>
              <a:t> follower</a:t>
            </a:r>
          </a:p>
          <a:p>
            <a:r>
              <a:rPr lang="it-CH" dirty="0"/>
              <a:t>Wait di distanza e colore, …</a:t>
            </a:r>
          </a:p>
        </p:txBody>
      </p:sp>
    </p:spTree>
    <p:extLst>
      <p:ext uri="{BB962C8B-B14F-4D97-AF65-F5344CB8AC3E}">
        <p14:creationId xmlns:p14="http://schemas.microsoft.com/office/powerpoint/2010/main" val="359205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Sistema didattico per Ev3 ed NXT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Matteo Forni e Bryan Beffa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197EE54-B933-47F7-A0CA-B4E4E2E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23" y="890614"/>
            <a:ext cx="5461213" cy="34675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87084D6-D1EB-4A86-BA72-FBFBC5344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0" y="1806543"/>
            <a:ext cx="2148096" cy="16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3A99C-A85D-4ECE-BA32-E564CFE3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01224"/>
            <a:ext cx="4045200" cy="1786200"/>
          </a:xfrm>
        </p:spPr>
        <p:txBody>
          <a:bodyPr/>
          <a:lstStyle/>
          <a:p>
            <a:r>
              <a:rPr lang="it-CH" dirty="0"/>
              <a:t>Problemi riscontrati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BEBF26-1F3D-4185-9411-26265214C6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Molti metodi già esistenti</a:t>
            </a:r>
          </a:p>
          <a:p>
            <a:r>
              <a:rPr lang="it-CH" dirty="0"/>
              <a:t>Difficoltà nel comprendere il flusso di lavoro di </a:t>
            </a:r>
            <a:r>
              <a:rPr lang="it-CH" dirty="0" err="1"/>
              <a:t>RobotC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4935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E7F66-5241-4DA1-925D-C0855149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Programma dimostrativo e di test</a:t>
            </a:r>
          </a:p>
        </p:txBody>
      </p:sp>
    </p:spTree>
    <p:extLst>
      <p:ext uri="{BB962C8B-B14F-4D97-AF65-F5344CB8AC3E}">
        <p14:creationId xmlns:p14="http://schemas.microsoft.com/office/powerpoint/2010/main" val="357859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D02E5-74E0-4D04-BA44-18AC0675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54259"/>
            <a:ext cx="4045200" cy="1786200"/>
          </a:xfrm>
        </p:spPr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596A1-3758-4E0F-AE41-76F5C0F67C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Line follower proporzionale</a:t>
            </a:r>
          </a:p>
          <a:p>
            <a:r>
              <a:rPr lang="it-CH" dirty="0"/>
              <a:t>2x sensori di luce, 1x sensore ultrasuono</a:t>
            </a:r>
          </a:p>
          <a:p>
            <a:r>
              <a:rPr lang="it-CH" dirty="0"/>
              <a:t>Ad una determinata distanza da un oggetto si ferma</a:t>
            </a:r>
          </a:p>
        </p:txBody>
      </p:sp>
    </p:spTree>
    <p:extLst>
      <p:ext uri="{BB962C8B-B14F-4D97-AF65-F5344CB8AC3E}">
        <p14:creationId xmlns:p14="http://schemas.microsoft.com/office/powerpoint/2010/main" val="350960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D93E09F-9523-4430-ACFC-024E623A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342707"/>
            <a:ext cx="558594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ACC930-0765-4217-8E88-3B5BEEF0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66921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7BAA8-7569-485A-8B26-57465DB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Gantt</a:t>
            </a:r>
            <a:r>
              <a:rPr lang="it-CH" dirty="0"/>
              <a:t> conclusivo</a:t>
            </a:r>
          </a:p>
        </p:txBody>
      </p:sp>
    </p:spTree>
    <p:extLst>
      <p:ext uri="{BB962C8B-B14F-4D97-AF65-F5344CB8AC3E}">
        <p14:creationId xmlns:p14="http://schemas.microsoft.com/office/powerpoint/2010/main" val="359203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AA87-35FB-4882-A814-3371435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43127"/>
            <a:ext cx="4045200" cy="1786200"/>
          </a:xfrm>
        </p:spPr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D26C42-D248-47D8-BED9-32265BD612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Aggiungere metodi che eseguono programmi semplici</a:t>
            </a:r>
          </a:p>
          <a:p>
            <a:r>
              <a:rPr lang="it-CH" dirty="0"/>
              <a:t>Aggiunta di metodi wait più complessi/combinati</a:t>
            </a:r>
          </a:p>
        </p:txBody>
      </p:sp>
    </p:spTree>
    <p:extLst>
      <p:ext uri="{BB962C8B-B14F-4D97-AF65-F5344CB8AC3E}">
        <p14:creationId xmlns:p14="http://schemas.microsoft.com/office/powerpoint/2010/main" val="174805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EF209-8018-4494-8431-520D699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68485"/>
            <a:ext cx="4045200" cy="1786200"/>
          </a:xfrm>
        </p:spPr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D7CBF7-AF35-4ECC-8170-6402FB3461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Cosa pensiamo del progetto?</a:t>
            </a:r>
          </a:p>
          <a:p>
            <a:r>
              <a:rPr lang="it-CH" dirty="0"/>
              <a:t>Abbiamo ottenuto il risultato pensato?</a:t>
            </a:r>
          </a:p>
        </p:txBody>
      </p:sp>
    </p:spTree>
    <p:extLst>
      <p:ext uri="{BB962C8B-B14F-4D97-AF65-F5344CB8AC3E}">
        <p14:creationId xmlns:p14="http://schemas.microsoft.com/office/powerpoint/2010/main" val="62908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27513-8D10-4101-8056-BAD0A9B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835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59301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La situazione precedente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CH" dirty="0"/>
              <a:t>Codice visivo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Difficoltà con algoritmi complessi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Nessuna libreria già scritta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0D818-A588-4B5E-B532-6874D95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1" y="1165249"/>
            <a:ext cx="4045200" cy="1786200"/>
          </a:xfrm>
        </p:spPr>
        <p:txBody>
          <a:bodyPr/>
          <a:lstStyle/>
          <a:p>
            <a:r>
              <a:rPr lang="it-CH" dirty="0"/>
              <a:t>Il nostro obiettivo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EF2C72-D528-447A-A974-445EDBB318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Facilitare la scrittura del codice</a:t>
            </a:r>
          </a:p>
          <a:p>
            <a:r>
              <a:rPr lang="it-CH" dirty="0"/>
              <a:t>Ridurre la riscrittura di parti di codice in diversi programmi</a:t>
            </a:r>
          </a:p>
          <a:p>
            <a:r>
              <a:rPr lang="it-CH" dirty="0"/>
              <a:t>Aiutare ad avere buoni risultati alla WRO</a:t>
            </a:r>
          </a:p>
        </p:txBody>
      </p:sp>
    </p:spTree>
    <p:extLst>
      <p:ext uri="{BB962C8B-B14F-4D97-AF65-F5344CB8AC3E}">
        <p14:creationId xmlns:p14="http://schemas.microsoft.com/office/powerpoint/2010/main" val="333142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3D91F-0DC1-4D2C-AD82-5B76590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ED4839-9800-471F-9D62-2CA53430B0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Libreria che riprende il blocchetto «wait»</a:t>
            </a:r>
          </a:p>
          <a:p>
            <a:r>
              <a:rPr lang="it-CH" dirty="0"/>
              <a:t>Guida all’installazione del firmware</a:t>
            </a:r>
          </a:p>
          <a:p>
            <a:r>
              <a:rPr lang="it-CH" dirty="0"/>
              <a:t>Programma dimostrativo</a:t>
            </a:r>
          </a:p>
        </p:txBody>
      </p:sp>
    </p:spTree>
    <p:extLst>
      <p:ext uri="{BB962C8B-B14F-4D97-AF65-F5344CB8AC3E}">
        <p14:creationId xmlns:p14="http://schemas.microsoft.com/office/powerpoint/2010/main" val="23334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B9AD68-84CD-41C8-8BBA-82CE58DA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225"/>
            <a:ext cx="9144000" cy="36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8D8A1-2E50-4367-8FA3-E0D91154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Architettura delle classi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EC5745-4133-412D-AE2A-203CBD9B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70" y="1047727"/>
            <a:ext cx="46105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124A8-829A-47CB-A02F-351D46B6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5978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11F4B-628B-47BD-98FE-3519C5BD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libreria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C5BB99-0D9A-4D4A-9E8E-2DE3B1B84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Come l’abbiamo pensata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79A793-E688-4F29-95A3-5EFA8E7FCA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Struttura semplice</a:t>
            </a:r>
          </a:p>
          <a:p>
            <a:r>
              <a:rPr lang="it-CH" dirty="0"/>
              <a:t>Facile da utilizzare</a:t>
            </a:r>
          </a:p>
          <a:p>
            <a:r>
              <a:rPr lang="it-CH" dirty="0"/>
              <a:t>Intuitiva</a:t>
            </a:r>
          </a:p>
        </p:txBody>
      </p:sp>
    </p:spTree>
    <p:extLst>
      <p:ext uri="{BB962C8B-B14F-4D97-AF65-F5344CB8AC3E}">
        <p14:creationId xmlns:p14="http://schemas.microsoft.com/office/powerpoint/2010/main" val="94567300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218</Words>
  <Application>Microsoft Office PowerPoint</Application>
  <PresentationFormat>Presentazione su schermo (16:9)</PresentationFormat>
  <Paragraphs>45</Paragraphs>
  <Slides>18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Economica</vt:lpstr>
      <vt:lpstr>Open Sans</vt:lpstr>
      <vt:lpstr>Arial</vt:lpstr>
      <vt:lpstr>Luxe</vt:lpstr>
      <vt:lpstr>Sistema didattico per Ev3 ed NXT</vt:lpstr>
      <vt:lpstr>Introduzione</vt:lpstr>
      <vt:lpstr>La situazione precedente</vt:lpstr>
      <vt:lpstr>Il nostro obiettivo</vt:lpstr>
      <vt:lpstr>I requisiti</vt:lpstr>
      <vt:lpstr>Progettazione</vt:lpstr>
      <vt:lpstr>Architettura delle classi</vt:lpstr>
      <vt:lpstr>Implementazione</vt:lpstr>
      <vt:lpstr>Implementazione libreria</vt:lpstr>
      <vt:lpstr>Presentazione standard di PowerPoint</vt:lpstr>
      <vt:lpstr>Problemi riscontrati</vt:lpstr>
      <vt:lpstr>Programma dimostrativo e di test</vt:lpstr>
      <vt:lpstr>I requisiti</vt:lpstr>
      <vt:lpstr>Presentazione standard di PowerPoint</vt:lpstr>
      <vt:lpstr>Conclusione</vt:lpstr>
      <vt:lpstr>Gantt conclusivo</vt:lpstr>
      <vt:lpstr>Sviluppi futuri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Ev3 ed NXT</dc:title>
  <dc:creator>Matteo</dc:creator>
  <cp:lastModifiedBy>Matteo Forni</cp:lastModifiedBy>
  <cp:revision>38</cp:revision>
  <dcterms:modified xsi:type="dcterms:W3CDTF">2019-01-25T13:23:11Z</dcterms:modified>
</cp:coreProperties>
</file>