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05/11/2018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39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05/11/2018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035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05/11/2018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6812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05/11/2018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2067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05/11/2018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111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05/11/2018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991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05/11/2018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7598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05/11/2018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2568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E53C210-82DF-416E-A094-661B57BE15FB}" type="datetimeFigureOut">
              <a:rPr lang="it-IT" smtClean="0"/>
              <a:t>05/11/2018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58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05/11/2018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243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05/11/2018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063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05/11/2018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48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05/11/2018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41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05/11/2018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04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05/11/2018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489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05/11/2018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789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05/11/2018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563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3C210-82DF-416E-A094-661B57BE15FB}" type="datetimeFigureOut">
              <a:rPr lang="it-IT" smtClean="0"/>
              <a:t>05/11/2018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800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Progetto 1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2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Introduzione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Come l’ho progettato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Come l’ho implementato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Cosa 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Domande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9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o">
  <a:themeElements>
    <a:clrScheme name="Personalizzato 2">
      <a:dk1>
        <a:sysClr val="windowText" lastClr="000000"/>
      </a:dk1>
      <a:lt1>
        <a:sysClr val="window" lastClr="FFFFFF"/>
      </a:lt1>
      <a:dk2>
        <a:srgbClr val="D4F6FA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BFF1F8"/>
      </a:accent5>
      <a:accent6>
        <a:srgbClr val="E9FAFC"/>
      </a:accent6>
      <a:hlink>
        <a:srgbClr val="4BF7ED"/>
      </a:hlink>
      <a:folHlink>
        <a:srgbClr val="95E9F4"/>
      </a:folHlink>
    </a:clrScheme>
    <a:fontScheme name="Berlino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Berlino</Template>
  <TotalTime>8</TotalTime>
  <Words>12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Berlino</vt:lpstr>
      <vt:lpstr>Progetto 1</vt:lpstr>
      <vt:lpstr>Indice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1</dc:title>
  <dc:creator>bryan beffa</dc:creator>
  <cp:lastModifiedBy>bryan beffa</cp:lastModifiedBy>
  <cp:revision>1</cp:revision>
  <dcterms:created xsi:type="dcterms:W3CDTF">2018-11-05T15:13:18Z</dcterms:created>
  <dcterms:modified xsi:type="dcterms:W3CDTF">2018-11-05T15:22:11Z</dcterms:modified>
</cp:coreProperties>
</file>