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64" r:id="rId5"/>
    <p:sldId id="261" r:id="rId6"/>
    <p:sldId id="266" r:id="rId7"/>
    <p:sldId id="260" r:id="rId8"/>
    <p:sldId id="268" r:id="rId9"/>
    <p:sldId id="259" r:id="rId10"/>
    <p:sldId id="25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24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62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71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0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1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3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42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9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12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01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032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53C210-82DF-416E-A094-661B57BE15FB}" type="datetimeFigureOut">
              <a:rPr lang="it-IT" smtClean="0"/>
              <a:t>16/11/2018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2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Form con registrazione e stampa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Bryan Beffa I3AA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42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sz="2800" dirty="0" smtClean="0"/>
              <a:t>Progetto completato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Sviluppi futuro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52" y="2157731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Indice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709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Introduzione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Requisiti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Progettazione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Implementazione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Test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Conclusione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496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smtClean="0"/>
              <a:t>Introduzione</a:t>
            </a:r>
            <a:endParaRPr lang="it-IT" sz="600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24" y="2694789"/>
            <a:ext cx="2561219" cy="2672739"/>
          </a:xfrm>
          <a:prstGeom prst="rect">
            <a:avLst/>
          </a:prstGeom>
        </p:spPr>
      </p:pic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20" y="2916936"/>
            <a:ext cx="2340959" cy="2370986"/>
          </a:xfr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2" y="3611880"/>
            <a:ext cx="1456013" cy="63388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3611879"/>
            <a:ext cx="1456013" cy="633887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2" y="2772155"/>
            <a:ext cx="22383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Requisiti</a:t>
            </a:r>
            <a:endParaRPr lang="it-IT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Applicazione Web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Pagina </a:t>
            </a:r>
            <a:r>
              <a:rPr lang="it-IT" sz="2800" dirty="0"/>
              <a:t>di benvenuto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Pagina di registrazione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Pagina riassuntiva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Pagina di stampa dati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90" y="2200963"/>
            <a:ext cx="2937830" cy="29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Progettazione - previsione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737360"/>
            <a:ext cx="10820681" cy="50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Progettazione - consuntivo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728216"/>
            <a:ext cx="10772775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Progettazione - Architettura</a:t>
            </a:r>
            <a:endParaRPr lang="it-IT" dirty="0"/>
          </a:p>
        </p:txBody>
      </p:sp>
      <p:pic>
        <p:nvPicPr>
          <p:cNvPr id="1027" name="Picture 3" descr="project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7650"/>
            <a:ext cx="11237976" cy="282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6000" dirty="0" smtClean="0"/>
              <a:t>Implementazione</a:t>
            </a:r>
            <a:endParaRPr lang="it-IT" sz="6000" dirty="0"/>
          </a:p>
        </p:txBody>
      </p:sp>
      <p:pic>
        <p:nvPicPr>
          <p:cNvPr id="7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1893784"/>
            <a:ext cx="10772775" cy="4572296"/>
          </a:xfrm>
        </p:spPr>
      </p:pic>
    </p:spTree>
    <p:extLst>
      <p:ext uri="{BB962C8B-B14F-4D97-AF65-F5344CB8AC3E}">
        <p14:creationId xmlns:p14="http://schemas.microsoft.com/office/powerpoint/2010/main" val="7877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Convalidazione lato client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Convalidazione </a:t>
            </a:r>
            <a:r>
              <a:rPr lang="it-IT" sz="2800" dirty="0"/>
              <a:t>lato </a:t>
            </a:r>
            <a:r>
              <a:rPr lang="it-IT" sz="2800" dirty="0" smtClean="0"/>
              <a:t>server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Creazione file </a:t>
            </a:r>
            <a:r>
              <a:rPr lang="it-IT" sz="2800" dirty="0" err="1" smtClean="0"/>
              <a:t>csv</a:t>
            </a:r>
            <a:endParaRPr lang="it-IT" sz="2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Scrittura/lettura </a:t>
            </a:r>
            <a:r>
              <a:rPr lang="it-IT" sz="2800" dirty="0" err="1" smtClean="0"/>
              <a:t>csv</a:t>
            </a:r>
            <a:endParaRPr lang="it-IT" sz="28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06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352</TotalTime>
  <Words>59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Metropolitano</vt:lpstr>
      <vt:lpstr>Form con registrazione e stampa dati</vt:lpstr>
      <vt:lpstr>Indice</vt:lpstr>
      <vt:lpstr>Introduzione</vt:lpstr>
      <vt:lpstr>Requisiti</vt:lpstr>
      <vt:lpstr>Progettazione - previsione</vt:lpstr>
      <vt:lpstr>Progettazione - consuntivo</vt:lpstr>
      <vt:lpstr>Progettazione - Architettura</vt:lpstr>
      <vt:lpstr>Implementazione</vt:lpstr>
      <vt:lpstr>Test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bryan beffa</dc:creator>
  <cp:lastModifiedBy>bryan beffa</cp:lastModifiedBy>
  <cp:revision>38</cp:revision>
  <dcterms:created xsi:type="dcterms:W3CDTF">2018-11-05T15:13:18Z</dcterms:created>
  <dcterms:modified xsi:type="dcterms:W3CDTF">2018-11-16T11:44:39Z</dcterms:modified>
</cp:coreProperties>
</file>