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Signika"/>
      <p:regular r:id="rId32"/>
      <p:bold r:id="rId33"/>
    </p:embeddedFont>
    <p:embeddedFont>
      <p:font typeface="Kanit"/>
      <p:regular r:id="rId34"/>
      <p:bold r:id="rId35"/>
      <p:italic r:id="rId36"/>
      <p:boldItalic r:id="rId37"/>
    </p:embeddedFont>
    <p:embeddedFont>
      <p:font typeface="Palanquin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ignika-bold.fntdata"/><Relationship Id="rId10" Type="http://schemas.openxmlformats.org/officeDocument/2006/relationships/slide" Target="slides/slide6.xml"/><Relationship Id="rId32" Type="http://schemas.openxmlformats.org/officeDocument/2006/relationships/font" Target="fonts/Signika-regular.fntdata"/><Relationship Id="rId13" Type="http://schemas.openxmlformats.org/officeDocument/2006/relationships/slide" Target="slides/slide9.xml"/><Relationship Id="rId35" Type="http://schemas.openxmlformats.org/officeDocument/2006/relationships/font" Target="fonts/Kanit-bold.fntdata"/><Relationship Id="rId12" Type="http://schemas.openxmlformats.org/officeDocument/2006/relationships/slide" Target="slides/slide8.xml"/><Relationship Id="rId34" Type="http://schemas.openxmlformats.org/officeDocument/2006/relationships/font" Target="fonts/Kanit-regular.fntdata"/><Relationship Id="rId15" Type="http://schemas.openxmlformats.org/officeDocument/2006/relationships/slide" Target="slides/slide11.xml"/><Relationship Id="rId37" Type="http://schemas.openxmlformats.org/officeDocument/2006/relationships/font" Target="fonts/Kanit-boldItalic.fntdata"/><Relationship Id="rId14" Type="http://schemas.openxmlformats.org/officeDocument/2006/relationships/slide" Target="slides/slide10.xml"/><Relationship Id="rId36" Type="http://schemas.openxmlformats.org/officeDocument/2006/relationships/font" Target="fonts/Kanit-italic.fntdata"/><Relationship Id="rId17" Type="http://schemas.openxmlformats.org/officeDocument/2006/relationships/slide" Target="slides/slide13.xml"/><Relationship Id="rId39" Type="http://schemas.openxmlformats.org/officeDocument/2006/relationships/font" Target="fonts/Palanquin-bold.fntdata"/><Relationship Id="rId16" Type="http://schemas.openxmlformats.org/officeDocument/2006/relationships/slide" Target="slides/slide12.xml"/><Relationship Id="rId38" Type="http://schemas.openxmlformats.org/officeDocument/2006/relationships/font" Target="fonts/Palanquin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c7a103e2b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c7a103e2b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c7a103e2b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c7a103e2b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c7a103e2b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c7a103e2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c7a103e2b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c7a103e2b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c7a103e2b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c7a103e2b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3ee93297a_0_24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3ee93297a_0_24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39412c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39412c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4096448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4096448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7a103e2b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7a103e2b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3fb04b9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3fb04b9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e9ec56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e9ec56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c7a103e2b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c7a103e2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c7a103e2b_5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c7a103e2b_5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93fb04b94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93fb04b94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5c7a103e2b_5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5c7a103e2b_5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5c7a103e2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5c7a103e2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5c7a103e2b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5c7a103e2b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5c7a103e2b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5c7a103e2b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c7a103e2b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c7a103e2b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32104dd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32104dd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c7a103e2b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c7a103e2b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c7a103e2b_5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c7a103e2b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3ee9329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3ee9329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c7a103e2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c7a103e2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c7a103e2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c7a103e2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c7a103e2b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c7a103e2b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10" Type="http://schemas.openxmlformats.org/officeDocument/2006/relationships/slide" Target="/ppt/slides/slide15.xml"/><Relationship Id="rId9" Type="http://schemas.openxmlformats.org/officeDocument/2006/relationships/slide" Target="/ppt/slides/slide15.xml"/><Relationship Id="rId5" Type="http://schemas.openxmlformats.org/officeDocument/2006/relationships/slide" Target="/ppt/slides/slide6.xml"/><Relationship Id="rId6" Type="http://schemas.openxmlformats.org/officeDocument/2006/relationships/slide" Target="/ppt/slides/slide6.xml"/><Relationship Id="rId7" Type="http://schemas.openxmlformats.org/officeDocument/2006/relationships/slide" Target="/ppt/slides/slide6.xml"/><Relationship Id="rId8" Type="http://schemas.openxmlformats.org/officeDocument/2006/relationships/slide" Target="/ppt/slides/slide1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action="ppaction://hlinksldjump" r:id="rId3"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>
            <a:hlinkClick action="ppaction://hlinksldjump" r:id="rId5"/>
          </p:cNvPr>
          <p:cNvSpPr txBox="1"/>
          <p:nvPr>
            <p:ph hasCustomPrompt="1"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action="ppaction://hlinksldjump" r:id="rId6"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>
            <a:hlinkClick action="ppaction://hlinksldjump" r:id="rId7"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3">
            <a:hlinkClick action="ppaction://hlinksldjump" r:id="rId8"/>
          </p:cNvPr>
          <p:cNvSpPr txBox="1"/>
          <p:nvPr>
            <p:ph hasCustomPrompt="1"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action="ppaction://hlinksldjump" r:id="rId9"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3">
            <a:hlinkClick action="ppaction://hlinksldjump" r:id="rId10"/>
          </p:cNvPr>
          <p:cNvSpPr txBox="1"/>
          <p:nvPr>
            <p:ph idx="18" type="subTitle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3" type="title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7" type="title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2" type="title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b="1"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2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22.xml"/><Relationship Id="rId9" Type="http://schemas.openxmlformats.org/officeDocument/2006/relationships/slide" Target="/ppt/slides/slide3.xml"/><Relationship Id="rId5" Type="http://schemas.openxmlformats.org/officeDocument/2006/relationships/slide" Target="/ppt/slides/slide19.xml"/><Relationship Id="rId6" Type="http://schemas.openxmlformats.org/officeDocument/2006/relationships/slide" Target="/ppt/slides/slide17.xml"/><Relationship Id="rId7" Type="http://schemas.openxmlformats.org/officeDocument/2006/relationships/slide" Target="/ppt/slides/slide15.xml"/><Relationship Id="rId8" Type="http://schemas.openxmlformats.org/officeDocument/2006/relationships/slide" Target="/ppt/slides/slide6.xml"/><Relationship Id="rId11" Type="http://schemas.openxmlformats.org/officeDocument/2006/relationships/slide" Target="/ppt/slides/slide17.xml"/><Relationship Id="rId10" Type="http://schemas.openxmlformats.org/officeDocument/2006/relationships/slide" Target="/ppt/slides/slide3.xml"/><Relationship Id="rId13" Type="http://schemas.openxmlformats.org/officeDocument/2006/relationships/slide" Target="/ppt/slides/slide6.xml"/><Relationship Id="rId12" Type="http://schemas.openxmlformats.org/officeDocument/2006/relationships/slide" Target="/ppt/slides/slide17.xml"/><Relationship Id="rId15" Type="http://schemas.openxmlformats.org/officeDocument/2006/relationships/slide" Target="/ppt/slides/slide19.xml"/><Relationship Id="rId14" Type="http://schemas.openxmlformats.org/officeDocument/2006/relationships/slide" Target="/ppt/slides/slide6.xml"/><Relationship Id="rId17" Type="http://schemas.openxmlformats.org/officeDocument/2006/relationships/slide" Target="/ppt/slides/slide15.xml"/><Relationship Id="rId16" Type="http://schemas.openxmlformats.org/officeDocument/2006/relationships/slide" Target="/ppt/slides/slide19.xml"/><Relationship Id="rId19" Type="http://schemas.openxmlformats.org/officeDocument/2006/relationships/slide" Target="/ppt/slides/slide22.xml"/><Relationship Id="rId18" Type="http://schemas.openxmlformats.org/officeDocument/2006/relationships/slide" Target="/ppt/slides/slide1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829100" y="1715625"/>
            <a:ext cx="4546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Research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3903825" y="2547100"/>
            <a:ext cx="4546200" cy="15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13520019 Maharani Ayu Putri Irawan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13520025 Fransiskus Davin Anwari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13520034 Bryan Bernigen</a:t>
            </a:r>
            <a:br>
              <a:rPr lang="en"/>
            </a:br>
            <a:r>
              <a:rPr lang="en"/>
              <a:t>13520040 Ng Kyle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13520115 Maria Khelli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59" name="Google Shape;159;p28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0" name="Google Shape;160;p28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rect b="b" l="l" r="r" t="t"/>
                <a:pathLst>
                  <a:path extrusionOk="0" fill="none" h="25085" w="47647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rect b="b" l="l" r="r" t="t"/>
                <a:pathLst>
                  <a:path extrusionOk="0" fill="none" h="116973" w="217937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rect b="b" l="l" r="r" t="t"/>
                <a:pathLst>
                  <a:path extrusionOk="0" fill="none" h="131216" w="23155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rect b="b" l="l" r="r" t="t"/>
                <a:pathLst>
                  <a:path extrusionOk="0" fill="none" h="5799" w="832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rect b="b" l="l" r="r" t="t"/>
                <a:pathLst>
                  <a:path extrusionOk="0" h="42744" w="25715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rect b="b" l="l" r="r" t="t"/>
                <a:pathLst>
                  <a:path extrusionOk="0" fill="none" h="46765" w="43991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rect b="b" l="l" r="r" t="t"/>
                <a:pathLst>
                  <a:path extrusionOk="0" fill="none" h="65168" w="65293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rect b="b" l="l" r="r" t="t"/>
                <a:pathLst>
                  <a:path extrusionOk="0" fill="none" h="23572" w="20421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rect b="b" l="l" r="r" t="t"/>
                <a:pathLst>
                  <a:path extrusionOk="0" fill="none" h="53193" w="32899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rect b="b" l="l" r="r" t="t"/>
                <a:pathLst>
                  <a:path extrusionOk="0" fill="none" h="1" w="32899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rect b="b" l="l" r="r" t="t"/>
                <a:pathLst>
                  <a:path extrusionOk="0" fill="none" h="17270" w="1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rect b="b" l="l" r="r" t="t"/>
                <a:pathLst>
                  <a:path extrusionOk="0" fill="none" h="75126" w="130082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28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8">
            <a:hlinkClick/>
          </p:cNvPr>
          <p:cNvSpPr txBox="1"/>
          <p:nvPr/>
        </p:nvSpPr>
        <p:spPr>
          <a:xfrm>
            <a:off x="5798225" y="3881400"/>
            <a:ext cx="26325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Kelompok D1</a:t>
            </a:r>
            <a:endParaRPr sz="3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 Mata Kuliah(2)</a:t>
            </a:r>
            <a:endParaRPr/>
          </a:p>
        </p:txBody>
      </p:sp>
      <p:sp>
        <p:nvSpPr>
          <p:cNvPr id="339" name="Google Shape;339;p37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responden merasa terbantu jika ada platform yang menyediakan informasi beserta testimoni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40" name="Google Shape;340;p37">
            <a:hlinkClick action="ppaction://hlinkshowjump?jump=previousslide"/>
          </p:cNvPr>
          <p:cNvSpPr txBox="1"/>
          <p:nvPr/>
        </p:nvSpPr>
        <p:spPr>
          <a:xfrm>
            <a:off x="221175" y="46222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41" name="Google Shape;341;p37">
            <a:hlinkClick action="ppaction://hlinkshowjump?jump=nextslide"/>
          </p:cNvPr>
          <p:cNvSpPr txBox="1"/>
          <p:nvPr/>
        </p:nvSpPr>
        <p:spPr>
          <a:xfrm>
            <a:off x="7763250" y="462220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3313825" y="1577675"/>
            <a:ext cx="24603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Platform testimoni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25" y="2048425"/>
            <a:ext cx="5114025" cy="23230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Pemilihan mata Kuliah</a:t>
            </a:r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kesulitan memilih mata kuliah dengan alasan terbanyak adalah kurangnya informasi dan atau testimoni mengenai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893075" y="1596575"/>
            <a:ext cx="27513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Kesulitan Memilih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Alasan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54" name="Google Shape;354;p38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55" name="Google Shape;355;p38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58" name="Google Shape;358;p38"/>
          <p:cNvPicPr preferRelativeResize="0"/>
          <p:nvPr/>
        </p:nvPicPr>
        <p:blipFill rotWithShape="1">
          <a:blip r:embed="rId4">
            <a:alphaModFix/>
          </a:blip>
          <a:srcRect b="0" l="0" r="29735" t="0"/>
          <a:stretch/>
        </p:blipFill>
        <p:spPr>
          <a:xfrm>
            <a:off x="655871" y="2099375"/>
            <a:ext cx="3225699" cy="193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9" name="Google Shape;35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913" y="2099375"/>
            <a:ext cx="4067136" cy="193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Pengambilan Mata Kuliah</a:t>
            </a: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responden memiliki wishlist mata kuliah yang akan diambil dan mayoritas responden merasa terbantu jika diberi rekomendasi rencana studi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Alasan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69" name="Google Shape;369;p39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70" name="Google Shape;370;p39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4">
            <a:alphaModFix/>
          </a:blip>
          <a:srcRect b="0" l="0" r="8155" t="0"/>
          <a:stretch/>
        </p:blipFill>
        <p:spPr>
          <a:xfrm>
            <a:off x="160513" y="2099375"/>
            <a:ext cx="4216419" cy="193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39"/>
          <p:cNvSpPr txBox="1"/>
          <p:nvPr/>
        </p:nvSpPr>
        <p:spPr>
          <a:xfrm>
            <a:off x="15630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Wishlist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516" y="2093811"/>
            <a:ext cx="3513909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Penjadwalan</a:t>
            </a:r>
            <a:r>
              <a:rPr lang="en"/>
              <a:t> Mata Kuliah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responden kesulitan dalam melakukan penjadwalan sebelum FRS dan mayoritas merasa terbantu jika ada estimasi jadwal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Estimasi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85" name="Google Shape;385;p40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6" name="Google Shape;386;p40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15630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Penjadwalan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90" name="Google Shape;390;p40"/>
          <p:cNvPicPr preferRelativeResize="0"/>
          <p:nvPr/>
        </p:nvPicPr>
        <p:blipFill rotWithShape="1">
          <a:blip r:embed="rId4">
            <a:alphaModFix/>
          </a:blip>
          <a:srcRect b="0" l="0" r="3269" t="0"/>
          <a:stretch/>
        </p:blipFill>
        <p:spPr>
          <a:xfrm>
            <a:off x="165825" y="2093813"/>
            <a:ext cx="4466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675" y="2093813"/>
            <a:ext cx="4282163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Perencanaan Rencana Studi</a:t>
            </a:r>
            <a:endParaRPr/>
          </a:p>
        </p:txBody>
      </p:sp>
      <p:sp>
        <p:nvSpPr>
          <p:cNvPr id="397" name="Google Shape;397;p41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responden menggunakan spreadsheets dalam perencanaan PRS dan mayoritas merasa tools tersebut bermanfaat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Manfaat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01" name="Google Shape;401;p41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02" name="Google Shape;402;p41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15630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Tools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406" name="Google Shape;4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25" y="2093800"/>
            <a:ext cx="40906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41"/>
          <p:cNvPicPr preferRelativeResize="0"/>
          <p:nvPr/>
        </p:nvPicPr>
        <p:blipFill rotWithShape="1">
          <a:blip r:embed="rId5">
            <a:alphaModFix/>
          </a:blip>
          <a:srcRect b="0" l="0" r="6059" t="0"/>
          <a:stretch/>
        </p:blipFill>
        <p:spPr>
          <a:xfrm>
            <a:off x="4723025" y="2093813"/>
            <a:ext cx="433774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type="title"/>
          </p:nvPr>
        </p:nvSpPr>
        <p:spPr>
          <a:xfrm>
            <a:off x="2635025" y="2472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413" name="Google Shape;413;p42"/>
          <p:cNvSpPr txBox="1"/>
          <p:nvPr>
            <p:ph idx="2" type="title"/>
          </p:nvPr>
        </p:nvSpPr>
        <p:spPr>
          <a:xfrm>
            <a:off x="2634925" y="1294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42"/>
          <p:cNvGrpSpPr/>
          <p:nvPr/>
        </p:nvGrpSpPr>
        <p:grpSpPr>
          <a:xfrm>
            <a:off x="1402300" y="1546900"/>
            <a:ext cx="718900" cy="1085700"/>
            <a:chOff x="248275" y="3381125"/>
            <a:chExt cx="718900" cy="1085700"/>
          </a:xfrm>
        </p:grpSpPr>
        <p:sp>
          <p:nvSpPr>
            <p:cNvPr id="417" name="Google Shape;417;p42"/>
            <p:cNvSpPr/>
            <p:nvPr/>
          </p:nvSpPr>
          <p:spPr>
            <a:xfrm>
              <a:off x="248275" y="3381125"/>
              <a:ext cx="718900" cy="1085700"/>
            </a:xfrm>
            <a:custGeom>
              <a:rect b="b" l="l" r="r" t="t"/>
              <a:pathLst>
                <a:path extrusionOk="0" fill="none" h="43428" w="28756">
                  <a:moveTo>
                    <a:pt x="28756" y="9932"/>
                  </a:moveTo>
                  <a:lnTo>
                    <a:pt x="28756" y="1"/>
                  </a:lnTo>
                  <a:lnTo>
                    <a:pt x="0" y="1"/>
                  </a:lnTo>
                  <a:lnTo>
                    <a:pt x="0" y="9345"/>
                  </a:lnTo>
                  <a:cubicBezTo>
                    <a:pt x="1355" y="11918"/>
                    <a:pt x="2257" y="16523"/>
                    <a:pt x="2257" y="21714"/>
                  </a:cubicBezTo>
                  <a:cubicBezTo>
                    <a:pt x="2257" y="26951"/>
                    <a:pt x="1400" y="31510"/>
                    <a:pt x="0" y="34083"/>
                  </a:cubicBezTo>
                  <a:lnTo>
                    <a:pt x="0" y="43428"/>
                  </a:lnTo>
                  <a:lnTo>
                    <a:pt x="28756" y="43428"/>
                  </a:lnTo>
                  <a:lnTo>
                    <a:pt x="28756" y="33496"/>
                  </a:lnTo>
                  <a:cubicBezTo>
                    <a:pt x="27582" y="30878"/>
                    <a:pt x="26770" y="26590"/>
                    <a:pt x="26770" y="21714"/>
                  </a:cubicBezTo>
                  <a:cubicBezTo>
                    <a:pt x="26770" y="16884"/>
                    <a:pt x="27582" y="12596"/>
                    <a:pt x="28756" y="9932"/>
                  </a:cubicBezTo>
                  <a:close/>
                  <a:moveTo>
                    <a:pt x="7990" y="29930"/>
                  </a:moveTo>
                  <a:lnTo>
                    <a:pt x="7990" y="1"/>
                  </a:lnTo>
                  <a:lnTo>
                    <a:pt x="20766" y="1"/>
                  </a:lnTo>
                  <a:lnTo>
                    <a:pt x="20766" y="29930"/>
                  </a:lnTo>
                  <a:cubicBezTo>
                    <a:pt x="20766" y="33451"/>
                    <a:pt x="17922" y="36295"/>
                    <a:pt x="14401" y="36295"/>
                  </a:cubicBezTo>
                  <a:lnTo>
                    <a:pt x="14401" y="36295"/>
                  </a:lnTo>
                  <a:cubicBezTo>
                    <a:pt x="10880" y="36295"/>
                    <a:pt x="7990" y="33451"/>
                    <a:pt x="7990" y="2993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451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448025" y="3381125"/>
              <a:ext cx="58700" cy="871275"/>
            </a:xfrm>
            <a:custGeom>
              <a:rect b="b" l="l" r="r" t="t"/>
              <a:pathLst>
                <a:path extrusionOk="0" fill="none" h="34851" w="2348">
                  <a:moveTo>
                    <a:pt x="2348" y="1"/>
                  </a:moveTo>
                  <a:lnTo>
                    <a:pt x="0" y="1"/>
                  </a:lnTo>
                  <a:lnTo>
                    <a:pt x="0" y="29930"/>
                  </a:lnTo>
                  <a:cubicBezTo>
                    <a:pt x="0" y="31826"/>
                    <a:pt x="858" y="33632"/>
                    <a:pt x="2348" y="3485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451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608275" y="3381125"/>
              <a:ext cx="159150" cy="907400"/>
            </a:xfrm>
            <a:custGeom>
              <a:rect b="b" l="l" r="r" t="t"/>
              <a:pathLst>
                <a:path extrusionOk="0" fill="none" h="36296" w="6366">
                  <a:moveTo>
                    <a:pt x="6366" y="29930"/>
                  </a:moveTo>
                  <a:lnTo>
                    <a:pt x="6366" y="1"/>
                  </a:lnTo>
                  <a:lnTo>
                    <a:pt x="1" y="1"/>
                  </a:lnTo>
                  <a:lnTo>
                    <a:pt x="1" y="36295"/>
                  </a:lnTo>
                  <a:cubicBezTo>
                    <a:pt x="3522" y="36295"/>
                    <a:pt x="6366" y="33451"/>
                    <a:pt x="6366" y="2993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451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506700" y="3381125"/>
              <a:ext cx="101600" cy="907400"/>
            </a:xfrm>
            <a:custGeom>
              <a:rect b="b" l="l" r="r" t="t"/>
              <a:pathLst>
                <a:path extrusionOk="0" fill="none" h="36296" w="4064">
                  <a:moveTo>
                    <a:pt x="4064" y="36295"/>
                  </a:moveTo>
                  <a:lnTo>
                    <a:pt x="4064" y="1"/>
                  </a:lnTo>
                  <a:lnTo>
                    <a:pt x="1" y="1"/>
                  </a:lnTo>
                  <a:lnTo>
                    <a:pt x="1" y="34851"/>
                  </a:lnTo>
                  <a:cubicBezTo>
                    <a:pt x="1129" y="35799"/>
                    <a:pt x="2574" y="36295"/>
                    <a:pt x="4064" y="36295"/>
                  </a:cubicBezTo>
                  <a:close/>
                  <a:moveTo>
                    <a:pt x="1716" y="15710"/>
                  </a:moveTo>
                  <a:cubicBezTo>
                    <a:pt x="2755" y="15710"/>
                    <a:pt x="3251" y="16974"/>
                    <a:pt x="2529" y="17697"/>
                  </a:cubicBezTo>
                  <a:cubicBezTo>
                    <a:pt x="1761" y="18419"/>
                    <a:pt x="543" y="17877"/>
                    <a:pt x="543" y="16839"/>
                  </a:cubicBezTo>
                  <a:cubicBezTo>
                    <a:pt x="543" y="16207"/>
                    <a:pt x="1084" y="15665"/>
                    <a:pt x="1716" y="1571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451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520250" y="3763725"/>
              <a:ext cx="67750" cy="67725"/>
            </a:xfrm>
            <a:custGeom>
              <a:rect b="b" l="l" r="r" t="t"/>
              <a:pathLst>
                <a:path extrusionOk="0" fill="none" h="2709" w="2710">
                  <a:moveTo>
                    <a:pt x="1174" y="2709"/>
                  </a:moveTo>
                  <a:cubicBezTo>
                    <a:pt x="2213" y="2709"/>
                    <a:pt x="2709" y="1445"/>
                    <a:pt x="1987" y="722"/>
                  </a:cubicBezTo>
                  <a:cubicBezTo>
                    <a:pt x="1219" y="0"/>
                    <a:pt x="1" y="542"/>
                    <a:pt x="1" y="1535"/>
                  </a:cubicBezTo>
                  <a:cubicBezTo>
                    <a:pt x="1" y="2212"/>
                    <a:pt x="542" y="2709"/>
                    <a:pt x="1174" y="2709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4514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7893150" y="1750900"/>
            <a:ext cx="537489" cy="1343746"/>
          </a:xfrm>
          <a:custGeom>
            <a:rect b="b" l="l" r="r" t="t"/>
            <a:pathLst>
              <a:path extrusionOk="0" fill="none" h="28403" w="11361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216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7174350" y="242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27" name="Google Shape;427;p42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2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Mahasiswa ITB mengalami kesulitan mencari testimoni mata kuliah.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Sebagian besar mahasiswa memiliki daftar mata kuliah yang diambil, tetapi ragu untuk mengambil karena kurangnya informasi soal jadwal kuliah, prerequisite, dan tingkat kesulitan mata kuliah.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Sebagian responden yang menggunakan kakas spreadsheets, tetapi kakas ini kurang tepat guna untuk permasalahan ini.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Mahasiswa ITB merasa perlu ada sistem rekomendasi untuk mengambil mata kuliah.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/>
          <p:nvPr>
            <p:ph type="title"/>
          </p:nvPr>
        </p:nvSpPr>
        <p:spPr>
          <a:xfrm>
            <a:off x="4143975" y="27751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41" name="Google Shape;441;p44"/>
          <p:cNvSpPr txBox="1"/>
          <p:nvPr>
            <p:ph idx="2" type="title"/>
          </p:nvPr>
        </p:nvSpPr>
        <p:spPr>
          <a:xfrm>
            <a:off x="4143875" y="17493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2" name="Google Shape;442;p44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44"/>
          <p:cNvGrpSpPr/>
          <p:nvPr/>
        </p:nvGrpSpPr>
        <p:grpSpPr>
          <a:xfrm>
            <a:off x="429521" y="2472936"/>
            <a:ext cx="2876836" cy="1278245"/>
            <a:chOff x="-469256" y="-169262"/>
            <a:chExt cx="5076470" cy="2255594"/>
          </a:xfrm>
        </p:grpSpPr>
        <p:grpSp>
          <p:nvGrpSpPr>
            <p:cNvPr id="444" name="Google Shape;444;p44"/>
            <p:cNvGrpSpPr/>
            <p:nvPr/>
          </p:nvGrpSpPr>
          <p:grpSpPr>
            <a:xfrm>
              <a:off x="-469256" y="-169262"/>
              <a:ext cx="5076470" cy="2255594"/>
              <a:chOff x="203450" y="498031"/>
              <a:chExt cx="7206800" cy="3202150"/>
            </a:xfrm>
          </p:grpSpPr>
          <p:sp>
            <p:nvSpPr>
              <p:cNvPr id="445" name="Google Shape;445;p44"/>
              <p:cNvSpPr/>
              <p:nvPr/>
            </p:nvSpPr>
            <p:spPr>
              <a:xfrm>
                <a:off x="1054275" y="1922581"/>
                <a:ext cx="6107025" cy="1622875"/>
              </a:xfrm>
              <a:custGeom>
                <a:rect b="b" l="l" r="r" t="t"/>
                <a:pathLst>
                  <a:path extrusionOk="0" h="64915" w="244281">
                    <a:moveTo>
                      <a:pt x="212517" y="1513"/>
                    </a:moveTo>
                    <a:cubicBezTo>
                      <a:pt x="229659" y="1513"/>
                      <a:pt x="243524" y="15378"/>
                      <a:pt x="243524" y="32521"/>
                    </a:cubicBezTo>
                    <a:cubicBezTo>
                      <a:pt x="243524" y="49537"/>
                      <a:pt x="229659" y="63402"/>
                      <a:pt x="212517" y="63402"/>
                    </a:cubicBezTo>
                    <a:lnTo>
                      <a:pt x="2647" y="63402"/>
                    </a:lnTo>
                    <a:cubicBezTo>
                      <a:pt x="13235" y="36806"/>
                      <a:pt x="13361" y="15882"/>
                      <a:pt x="3152" y="1513"/>
                    </a:cubicBezTo>
                    <a:close/>
                    <a:moveTo>
                      <a:pt x="0" y="0"/>
                    </a:moveTo>
                    <a:lnTo>
                      <a:pt x="1009" y="1135"/>
                    </a:lnTo>
                    <a:cubicBezTo>
                      <a:pt x="11849" y="15378"/>
                      <a:pt x="11849" y="36428"/>
                      <a:pt x="883" y="63906"/>
                    </a:cubicBezTo>
                    <a:lnTo>
                      <a:pt x="505" y="64915"/>
                    </a:lnTo>
                    <a:lnTo>
                      <a:pt x="212517" y="64915"/>
                    </a:lnTo>
                    <a:cubicBezTo>
                      <a:pt x="230163" y="64537"/>
                      <a:pt x="244281" y="50167"/>
                      <a:pt x="244281" y="32521"/>
                    </a:cubicBezTo>
                    <a:cubicBezTo>
                      <a:pt x="244281" y="14748"/>
                      <a:pt x="230163" y="378"/>
                      <a:pt x="21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4"/>
              <p:cNvSpPr/>
              <p:nvPr/>
            </p:nvSpPr>
            <p:spPr>
              <a:xfrm>
                <a:off x="1637250" y="2763931"/>
                <a:ext cx="3957900" cy="25250"/>
              </a:xfrm>
              <a:custGeom>
                <a:rect b="b" l="l" r="r" t="t"/>
                <a:pathLst>
                  <a:path extrusionOk="0" h="1010" w="158316">
                    <a:moveTo>
                      <a:pt x="79158" y="1"/>
                    </a:moveTo>
                    <a:lnTo>
                      <a:pt x="39579" y="127"/>
                    </a:lnTo>
                    <a:lnTo>
                      <a:pt x="19790" y="253"/>
                    </a:lnTo>
                    <a:lnTo>
                      <a:pt x="0" y="505"/>
                    </a:lnTo>
                    <a:lnTo>
                      <a:pt x="19790" y="757"/>
                    </a:lnTo>
                    <a:lnTo>
                      <a:pt x="39579" y="883"/>
                    </a:lnTo>
                    <a:lnTo>
                      <a:pt x="79158" y="1009"/>
                    </a:lnTo>
                    <a:lnTo>
                      <a:pt x="118737" y="883"/>
                    </a:lnTo>
                    <a:lnTo>
                      <a:pt x="138527" y="757"/>
                    </a:lnTo>
                    <a:lnTo>
                      <a:pt x="158316" y="505"/>
                    </a:lnTo>
                    <a:lnTo>
                      <a:pt x="138527" y="253"/>
                    </a:lnTo>
                    <a:lnTo>
                      <a:pt x="118737" y="127"/>
                    </a:lnTo>
                    <a:lnTo>
                      <a:pt x="7915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4"/>
              <p:cNvSpPr/>
              <p:nvPr/>
            </p:nvSpPr>
            <p:spPr>
              <a:xfrm>
                <a:off x="3584675" y="2559106"/>
                <a:ext cx="2747875" cy="28400"/>
              </a:xfrm>
              <a:custGeom>
                <a:rect b="b" l="l" r="r" t="t"/>
                <a:pathLst>
                  <a:path extrusionOk="0" h="1136" w="109915">
                    <a:moveTo>
                      <a:pt x="54957" y="1"/>
                    </a:moveTo>
                    <a:lnTo>
                      <a:pt x="27479" y="253"/>
                    </a:lnTo>
                    <a:lnTo>
                      <a:pt x="13740" y="379"/>
                    </a:lnTo>
                    <a:lnTo>
                      <a:pt x="1" y="631"/>
                    </a:lnTo>
                    <a:lnTo>
                      <a:pt x="13740" y="883"/>
                    </a:lnTo>
                    <a:lnTo>
                      <a:pt x="27479" y="1009"/>
                    </a:lnTo>
                    <a:lnTo>
                      <a:pt x="54957" y="1135"/>
                    </a:lnTo>
                    <a:lnTo>
                      <a:pt x="82436" y="1009"/>
                    </a:lnTo>
                    <a:lnTo>
                      <a:pt x="96175" y="883"/>
                    </a:lnTo>
                    <a:lnTo>
                      <a:pt x="109914" y="631"/>
                    </a:lnTo>
                    <a:lnTo>
                      <a:pt x="96175" y="379"/>
                    </a:lnTo>
                    <a:lnTo>
                      <a:pt x="82436" y="127"/>
                    </a:lnTo>
                    <a:lnTo>
                      <a:pt x="5495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4"/>
              <p:cNvSpPr/>
              <p:nvPr/>
            </p:nvSpPr>
            <p:spPr>
              <a:xfrm>
                <a:off x="3452325" y="2984531"/>
                <a:ext cx="3116550" cy="28375"/>
              </a:xfrm>
              <a:custGeom>
                <a:rect b="b" l="l" r="r" t="t"/>
                <a:pathLst>
                  <a:path extrusionOk="0" h="1135" w="124662">
                    <a:moveTo>
                      <a:pt x="62394" y="0"/>
                    </a:moveTo>
                    <a:lnTo>
                      <a:pt x="31260" y="126"/>
                    </a:lnTo>
                    <a:lnTo>
                      <a:pt x="15631" y="252"/>
                    </a:lnTo>
                    <a:lnTo>
                      <a:pt x="1" y="630"/>
                    </a:lnTo>
                    <a:lnTo>
                      <a:pt x="15631" y="883"/>
                    </a:lnTo>
                    <a:lnTo>
                      <a:pt x="31260" y="1009"/>
                    </a:lnTo>
                    <a:lnTo>
                      <a:pt x="62394" y="1135"/>
                    </a:lnTo>
                    <a:lnTo>
                      <a:pt x="93528" y="1009"/>
                    </a:lnTo>
                    <a:lnTo>
                      <a:pt x="109158" y="883"/>
                    </a:lnTo>
                    <a:lnTo>
                      <a:pt x="124662" y="630"/>
                    </a:lnTo>
                    <a:lnTo>
                      <a:pt x="109158" y="252"/>
                    </a:lnTo>
                    <a:lnTo>
                      <a:pt x="93528" y="126"/>
                    </a:lnTo>
                    <a:lnTo>
                      <a:pt x="6239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4"/>
              <p:cNvSpPr/>
              <p:nvPr/>
            </p:nvSpPr>
            <p:spPr>
              <a:xfrm>
                <a:off x="1826325" y="2448831"/>
                <a:ext cx="2795125" cy="28375"/>
              </a:xfrm>
              <a:custGeom>
                <a:rect b="b" l="l" r="r" t="t"/>
                <a:pathLst>
                  <a:path extrusionOk="0" h="1135" w="111805">
                    <a:moveTo>
                      <a:pt x="55839" y="0"/>
                    </a:moveTo>
                    <a:lnTo>
                      <a:pt x="27857" y="126"/>
                    </a:lnTo>
                    <a:lnTo>
                      <a:pt x="13991" y="252"/>
                    </a:lnTo>
                    <a:lnTo>
                      <a:pt x="0" y="630"/>
                    </a:lnTo>
                    <a:lnTo>
                      <a:pt x="13991" y="883"/>
                    </a:lnTo>
                    <a:lnTo>
                      <a:pt x="27857" y="1009"/>
                    </a:lnTo>
                    <a:lnTo>
                      <a:pt x="55839" y="1135"/>
                    </a:lnTo>
                    <a:lnTo>
                      <a:pt x="83822" y="1009"/>
                    </a:lnTo>
                    <a:lnTo>
                      <a:pt x="97813" y="883"/>
                    </a:lnTo>
                    <a:lnTo>
                      <a:pt x="111804" y="630"/>
                    </a:lnTo>
                    <a:lnTo>
                      <a:pt x="97813" y="252"/>
                    </a:lnTo>
                    <a:lnTo>
                      <a:pt x="83822" y="126"/>
                    </a:lnTo>
                    <a:lnTo>
                      <a:pt x="5583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4"/>
              <p:cNvSpPr/>
              <p:nvPr/>
            </p:nvSpPr>
            <p:spPr>
              <a:xfrm>
                <a:off x="742200" y="1786881"/>
                <a:ext cx="6642850" cy="1894275"/>
              </a:xfrm>
              <a:custGeom>
                <a:rect b="b" l="l" r="r" t="t"/>
                <a:pathLst>
                  <a:path extrusionOk="0" h="75771" w="265714">
                    <a:moveTo>
                      <a:pt x="8210" y="0"/>
                    </a:moveTo>
                    <a:cubicBezTo>
                      <a:pt x="40" y="0"/>
                      <a:pt x="1" y="12249"/>
                      <a:pt x="8093" y="12249"/>
                    </a:cubicBezTo>
                    <a:cubicBezTo>
                      <a:pt x="8251" y="12249"/>
                      <a:pt x="8412" y="12244"/>
                      <a:pt x="8576" y="12235"/>
                    </a:cubicBezTo>
                    <a:lnTo>
                      <a:pt x="225000" y="12235"/>
                    </a:lnTo>
                    <a:cubicBezTo>
                      <a:pt x="239243" y="12235"/>
                      <a:pt x="250587" y="23705"/>
                      <a:pt x="250587" y="37949"/>
                    </a:cubicBezTo>
                    <a:cubicBezTo>
                      <a:pt x="250587" y="52066"/>
                      <a:pt x="239243" y="63536"/>
                      <a:pt x="225000" y="63536"/>
                    </a:cubicBezTo>
                    <a:lnTo>
                      <a:pt x="8576" y="63536"/>
                    </a:lnTo>
                    <a:cubicBezTo>
                      <a:pt x="8412" y="63527"/>
                      <a:pt x="8251" y="63522"/>
                      <a:pt x="8093" y="63522"/>
                    </a:cubicBezTo>
                    <a:cubicBezTo>
                      <a:pt x="1" y="63522"/>
                      <a:pt x="40" y="75771"/>
                      <a:pt x="8210" y="75771"/>
                    </a:cubicBezTo>
                    <a:cubicBezTo>
                      <a:pt x="8330" y="75771"/>
                      <a:pt x="8452" y="75768"/>
                      <a:pt x="8576" y="75763"/>
                    </a:cubicBezTo>
                    <a:lnTo>
                      <a:pt x="225000" y="75763"/>
                    </a:lnTo>
                    <a:cubicBezTo>
                      <a:pt x="242898" y="75763"/>
                      <a:pt x="258402" y="63158"/>
                      <a:pt x="262058" y="45637"/>
                    </a:cubicBezTo>
                    <a:cubicBezTo>
                      <a:pt x="265713" y="28117"/>
                      <a:pt x="256512" y="10470"/>
                      <a:pt x="240125" y="3286"/>
                    </a:cubicBezTo>
                    <a:lnTo>
                      <a:pt x="240125" y="3159"/>
                    </a:lnTo>
                    <a:cubicBezTo>
                      <a:pt x="235336" y="1143"/>
                      <a:pt x="230294" y="8"/>
                      <a:pt x="225000" y="8"/>
                    </a:cubicBezTo>
                    <a:lnTo>
                      <a:pt x="8576" y="8"/>
                    </a:lnTo>
                    <a:cubicBezTo>
                      <a:pt x="8452" y="3"/>
                      <a:pt x="8330" y="0"/>
                      <a:pt x="8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4"/>
              <p:cNvSpPr/>
              <p:nvPr/>
            </p:nvSpPr>
            <p:spPr>
              <a:xfrm>
                <a:off x="717950" y="1768181"/>
                <a:ext cx="6692300" cy="1932000"/>
              </a:xfrm>
              <a:custGeom>
                <a:rect b="b" l="l" r="r" t="t"/>
                <a:pathLst>
                  <a:path extrusionOk="0" h="77280" w="267692">
                    <a:moveTo>
                      <a:pt x="225970" y="1513"/>
                    </a:moveTo>
                    <a:cubicBezTo>
                      <a:pt x="231012" y="1513"/>
                      <a:pt x="236053" y="2521"/>
                      <a:pt x="240843" y="4664"/>
                    </a:cubicBezTo>
                    <a:cubicBezTo>
                      <a:pt x="256851" y="11596"/>
                      <a:pt x="265801" y="28991"/>
                      <a:pt x="262271" y="46133"/>
                    </a:cubicBezTo>
                    <a:cubicBezTo>
                      <a:pt x="258742" y="63402"/>
                      <a:pt x="243616" y="75754"/>
                      <a:pt x="225970" y="75754"/>
                    </a:cubicBezTo>
                    <a:lnTo>
                      <a:pt x="9546" y="75754"/>
                    </a:lnTo>
                    <a:cubicBezTo>
                      <a:pt x="2361" y="75754"/>
                      <a:pt x="2361" y="65040"/>
                      <a:pt x="9546" y="65040"/>
                    </a:cubicBezTo>
                    <a:lnTo>
                      <a:pt x="225970" y="64914"/>
                    </a:lnTo>
                    <a:cubicBezTo>
                      <a:pt x="240591" y="64914"/>
                      <a:pt x="252314" y="53192"/>
                      <a:pt x="252314" y="38570"/>
                    </a:cubicBezTo>
                    <a:cubicBezTo>
                      <a:pt x="252314" y="24075"/>
                      <a:pt x="240591" y="12227"/>
                      <a:pt x="225970" y="12227"/>
                    </a:cubicBezTo>
                    <a:lnTo>
                      <a:pt x="9546" y="12227"/>
                    </a:lnTo>
                    <a:cubicBezTo>
                      <a:pt x="2361" y="12227"/>
                      <a:pt x="2361" y="1513"/>
                      <a:pt x="9546" y="1513"/>
                    </a:cubicBezTo>
                    <a:close/>
                    <a:moveTo>
                      <a:pt x="9546" y="0"/>
                    </a:moveTo>
                    <a:cubicBezTo>
                      <a:pt x="7025" y="0"/>
                      <a:pt x="4630" y="1387"/>
                      <a:pt x="3496" y="3529"/>
                    </a:cubicBezTo>
                    <a:cubicBezTo>
                      <a:pt x="2865" y="4664"/>
                      <a:pt x="2613" y="5798"/>
                      <a:pt x="2613" y="6933"/>
                    </a:cubicBezTo>
                    <a:cubicBezTo>
                      <a:pt x="2613" y="10714"/>
                      <a:pt x="5638" y="13739"/>
                      <a:pt x="9546" y="13739"/>
                    </a:cubicBezTo>
                    <a:lnTo>
                      <a:pt x="225970" y="13739"/>
                    </a:lnTo>
                    <a:cubicBezTo>
                      <a:pt x="239457" y="14117"/>
                      <a:pt x="250297" y="25209"/>
                      <a:pt x="250297" y="38697"/>
                    </a:cubicBezTo>
                    <a:cubicBezTo>
                      <a:pt x="250297" y="52184"/>
                      <a:pt x="239457" y="63150"/>
                      <a:pt x="225970" y="63528"/>
                    </a:cubicBezTo>
                    <a:lnTo>
                      <a:pt x="9546" y="63528"/>
                    </a:lnTo>
                    <a:cubicBezTo>
                      <a:pt x="9383" y="63519"/>
                      <a:pt x="9222" y="63515"/>
                      <a:pt x="9065" y="63515"/>
                    </a:cubicBezTo>
                    <a:cubicBezTo>
                      <a:pt x="1" y="63515"/>
                      <a:pt x="1" y="77280"/>
                      <a:pt x="9065" y="77280"/>
                    </a:cubicBezTo>
                    <a:cubicBezTo>
                      <a:pt x="9222" y="77280"/>
                      <a:pt x="9383" y="77275"/>
                      <a:pt x="9546" y="77267"/>
                    </a:cubicBezTo>
                    <a:lnTo>
                      <a:pt x="225970" y="77267"/>
                    </a:lnTo>
                    <a:cubicBezTo>
                      <a:pt x="244373" y="77267"/>
                      <a:pt x="260255" y="64410"/>
                      <a:pt x="263910" y="46511"/>
                    </a:cubicBezTo>
                    <a:cubicBezTo>
                      <a:pt x="267691" y="28613"/>
                      <a:pt x="258238" y="10462"/>
                      <a:pt x="241474" y="3151"/>
                    </a:cubicBezTo>
                    <a:cubicBezTo>
                      <a:pt x="236558" y="1134"/>
                      <a:pt x="231264" y="0"/>
                      <a:pt x="225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4"/>
              <p:cNvSpPr/>
              <p:nvPr/>
            </p:nvSpPr>
            <p:spPr>
              <a:xfrm>
                <a:off x="203450" y="498031"/>
                <a:ext cx="5823425" cy="1323950"/>
              </a:xfrm>
              <a:custGeom>
                <a:rect b="b" l="l" r="r" t="t"/>
                <a:pathLst>
                  <a:path extrusionOk="0" h="52958" w="232937">
                    <a:moveTo>
                      <a:pt x="205836" y="1522"/>
                    </a:moveTo>
                    <a:cubicBezTo>
                      <a:pt x="219449" y="1900"/>
                      <a:pt x="230163" y="12866"/>
                      <a:pt x="230163" y="26479"/>
                    </a:cubicBezTo>
                    <a:cubicBezTo>
                      <a:pt x="230163" y="39966"/>
                      <a:pt x="219449" y="51058"/>
                      <a:pt x="205836" y="51436"/>
                    </a:cubicBezTo>
                    <a:lnTo>
                      <a:pt x="5421" y="51436"/>
                    </a:lnTo>
                    <a:cubicBezTo>
                      <a:pt x="2017" y="51436"/>
                      <a:pt x="2017" y="46394"/>
                      <a:pt x="5421" y="46394"/>
                    </a:cubicBezTo>
                    <a:lnTo>
                      <a:pt x="205836" y="46394"/>
                    </a:lnTo>
                    <a:cubicBezTo>
                      <a:pt x="206062" y="46402"/>
                      <a:pt x="206288" y="46406"/>
                      <a:pt x="206512" y="46406"/>
                    </a:cubicBezTo>
                    <a:cubicBezTo>
                      <a:pt x="217427" y="46406"/>
                      <a:pt x="226382" y="37471"/>
                      <a:pt x="226382" y="26479"/>
                    </a:cubicBezTo>
                    <a:cubicBezTo>
                      <a:pt x="226382" y="15487"/>
                      <a:pt x="217427" y="6552"/>
                      <a:pt x="206512" y="6552"/>
                    </a:cubicBezTo>
                    <a:cubicBezTo>
                      <a:pt x="206288" y="6552"/>
                      <a:pt x="206062" y="6556"/>
                      <a:pt x="205836" y="6563"/>
                    </a:cubicBezTo>
                    <a:lnTo>
                      <a:pt x="5421" y="6563"/>
                    </a:lnTo>
                    <a:cubicBezTo>
                      <a:pt x="2017" y="6563"/>
                      <a:pt x="2017" y="1522"/>
                      <a:pt x="5421" y="1522"/>
                    </a:cubicBezTo>
                    <a:close/>
                    <a:moveTo>
                      <a:pt x="206521" y="0"/>
                    </a:moveTo>
                    <a:cubicBezTo>
                      <a:pt x="206294" y="0"/>
                      <a:pt x="206065" y="3"/>
                      <a:pt x="205836" y="9"/>
                    </a:cubicBezTo>
                    <a:lnTo>
                      <a:pt x="5421" y="9"/>
                    </a:lnTo>
                    <a:cubicBezTo>
                      <a:pt x="0" y="9"/>
                      <a:pt x="0" y="7950"/>
                      <a:pt x="5421" y="8076"/>
                    </a:cubicBezTo>
                    <a:lnTo>
                      <a:pt x="205836" y="8076"/>
                    </a:lnTo>
                    <a:cubicBezTo>
                      <a:pt x="215794" y="8328"/>
                      <a:pt x="223735" y="16521"/>
                      <a:pt x="223735" y="26479"/>
                    </a:cubicBezTo>
                    <a:cubicBezTo>
                      <a:pt x="223735" y="36437"/>
                      <a:pt x="215794" y="44630"/>
                      <a:pt x="205836" y="44882"/>
                    </a:cubicBezTo>
                    <a:lnTo>
                      <a:pt x="5421" y="44882"/>
                    </a:lnTo>
                    <a:cubicBezTo>
                      <a:pt x="0" y="44882"/>
                      <a:pt x="0" y="52949"/>
                      <a:pt x="5421" y="52949"/>
                    </a:cubicBezTo>
                    <a:lnTo>
                      <a:pt x="205836" y="52949"/>
                    </a:lnTo>
                    <a:cubicBezTo>
                      <a:pt x="206065" y="52955"/>
                      <a:pt x="206294" y="52958"/>
                      <a:pt x="206521" y="52958"/>
                    </a:cubicBezTo>
                    <a:cubicBezTo>
                      <a:pt x="221084" y="52958"/>
                      <a:pt x="232937" y="41123"/>
                      <a:pt x="232937" y="26479"/>
                    </a:cubicBezTo>
                    <a:cubicBezTo>
                      <a:pt x="232937" y="11834"/>
                      <a:pt x="221084" y="0"/>
                      <a:pt x="206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4"/>
              <p:cNvSpPr/>
              <p:nvPr/>
            </p:nvSpPr>
            <p:spPr>
              <a:xfrm>
                <a:off x="1019600" y="1018181"/>
                <a:ext cx="4008350" cy="15800"/>
              </a:xfrm>
              <a:custGeom>
                <a:rect b="b" l="l" r="r" t="t"/>
                <a:pathLst>
                  <a:path extrusionOk="0" h="632" w="160334">
                    <a:moveTo>
                      <a:pt x="80167" y="1"/>
                    </a:moveTo>
                    <a:lnTo>
                      <a:pt x="40084" y="127"/>
                    </a:lnTo>
                    <a:lnTo>
                      <a:pt x="20042" y="127"/>
                    </a:lnTo>
                    <a:lnTo>
                      <a:pt x="1" y="379"/>
                    </a:lnTo>
                    <a:lnTo>
                      <a:pt x="20042" y="505"/>
                    </a:lnTo>
                    <a:lnTo>
                      <a:pt x="40084" y="505"/>
                    </a:lnTo>
                    <a:lnTo>
                      <a:pt x="80167" y="631"/>
                    </a:lnTo>
                    <a:lnTo>
                      <a:pt x="120250" y="505"/>
                    </a:lnTo>
                    <a:lnTo>
                      <a:pt x="140292" y="505"/>
                    </a:lnTo>
                    <a:lnTo>
                      <a:pt x="160333" y="379"/>
                    </a:lnTo>
                    <a:lnTo>
                      <a:pt x="140292" y="127"/>
                    </a:lnTo>
                    <a:lnTo>
                      <a:pt x="120250" y="127"/>
                    </a:lnTo>
                    <a:lnTo>
                      <a:pt x="8016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4"/>
              <p:cNvSpPr/>
              <p:nvPr/>
            </p:nvSpPr>
            <p:spPr>
              <a:xfrm>
                <a:off x="868307" y="1128481"/>
                <a:ext cx="2977900" cy="15775"/>
              </a:xfrm>
              <a:custGeom>
                <a:rect b="b" l="l" r="r" t="t"/>
                <a:pathLst>
                  <a:path extrusionOk="0" h="631" w="119116">
                    <a:moveTo>
                      <a:pt x="29748" y="0"/>
                    </a:moveTo>
                    <a:lnTo>
                      <a:pt x="14874" y="126"/>
                    </a:lnTo>
                    <a:lnTo>
                      <a:pt x="1" y="253"/>
                    </a:lnTo>
                    <a:lnTo>
                      <a:pt x="14874" y="379"/>
                    </a:lnTo>
                    <a:lnTo>
                      <a:pt x="29748" y="505"/>
                    </a:lnTo>
                    <a:lnTo>
                      <a:pt x="59495" y="631"/>
                    </a:lnTo>
                    <a:lnTo>
                      <a:pt x="89368" y="505"/>
                    </a:lnTo>
                    <a:lnTo>
                      <a:pt x="104242" y="379"/>
                    </a:lnTo>
                    <a:lnTo>
                      <a:pt x="119116" y="253"/>
                    </a:lnTo>
                    <a:lnTo>
                      <a:pt x="104242" y="126"/>
                    </a:lnTo>
                    <a:lnTo>
                      <a:pt x="8936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4"/>
              <p:cNvSpPr/>
              <p:nvPr/>
            </p:nvSpPr>
            <p:spPr>
              <a:xfrm>
                <a:off x="1763300" y="1336456"/>
                <a:ext cx="1941150" cy="12625"/>
              </a:xfrm>
              <a:custGeom>
                <a:rect b="b" l="l" r="r" t="t"/>
                <a:pathLst>
                  <a:path extrusionOk="0" h="505" w="77646">
                    <a:moveTo>
                      <a:pt x="19411" y="1"/>
                    </a:moveTo>
                    <a:cubicBezTo>
                      <a:pt x="12983" y="1"/>
                      <a:pt x="6555" y="1"/>
                      <a:pt x="0" y="253"/>
                    </a:cubicBezTo>
                    <a:cubicBezTo>
                      <a:pt x="6555" y="379"/>
                      <a:pt x="12983" y="379"/>
                      <a:pt x="19411" y="505"/>
                    </a:cubicBezTo>
                    <a:lnTo>
                      <a:pt x="58234" y="505"/>
                    </a:lnTo>
                    <a:cubicBezTo>
                      <a:pt x="64663" y="379"/>
                      <a:pt x="71217" y="253"/>
                      <a:pt x="77645" y="253"/>
                    </a:cubicBezTo>
                    <a:cubicBezTo>
                      <a:pt x="71217" y="1"/>
                      <a:pt x="64663" y="1"/>
                      <a:pt x="58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4"/>
              <p:cNvSpPr/>
              <p:nvPr/>
            </p:nvSpPr>
            <p:spPr>
              <a:xfrm>
                <a:off x="672975" y="1462506"/>
                <a:ext cx="2149150" cy="15775"/>
              </a:xfrm>
              <a:custGeom>
                <a:rect b="b" l="l" r="r" t="t"/>
                <a:pathLst>
                  <a:path extrusionOk="0" h="631" w="85966">
                    <a:moveTo>
                      <a:pt x="42983" y="0"/>
                    </a:moveTo>
                    <a:lnTo>
                      <a:pt x="21555" y="126"/>
                    </a:lnTo>
                    <a:lnTo>
                      <a:pt x="10841" y="253"/>
                    </a:lnTo>
                    <a:lnTo>
                      <a:pt x="1" y="379"/>
                    </a:lnTo>
                    <a:lnTo>
                      <a:pt x="10841" y="505"/>
                    </a:lnTo>
                    <a:lnTo>
                      <a:pt x="21555" y="631"/>
                    </a:lnTo>
                    <a:lnTo>
                      <a:pt x="64411" y="631"/>
                    </a:lnTo>
                    <a:lnTo>
                      <a:pt x="75251" y="505"/>
                    </a:lnTo>
                    <a:lnTo>
                      <a:pt x="85965" y="379"/>
                    </a:lnTo>
                    <a:lnTo>
                      <a:pt x="75251" y="253"/>
                    </a:lnTo>
                    <a:lnTo>
                      <a:pt x="64411" y="126"/>
                    </a:lnTo>
                    <a:lnTo>
                      <a:pt x="42983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4"/>
              <p:cNvSpPr/>
              <p:nvPr/>
            </p:nvSpPr>
            <p:spPr>
              <a:xfrm>
                <a:off x="3861975" y="1235631"/>
                <a:ext cx="1726875" cy="15775"/>
              </a:xfrm>
              <a:custGeom>
                <a:rect b="b" l="l" r="r" t="t"/>
                <a:pathLst>
                  <a:path extrusionOk="0" h="631" w="69075">
                    <a:moveTo>
                      <a:pt x="34538" y="0"/>
                    </a:moveTo>
                    <a:lnTo>
                      <a:pt x="17269" y="126"/>
                    </a:lnTo>
                    <a:cubicBezTo>
                      <a:pt x="11471" y="126"/>
                      <a:pt x="5799" y="252"/>
                      <a:pt x="1" y="378"/>
                    </a:cubicBezTo>
                    <a:cubicBezTo>
                      <a:pt x="5799" y="378"/>
                      <a:pt x="11471" y="504"/>
                      <a:pt x="17269" y="630"/>
                    </a:cubicBezTo>
                    <a:lnTo>
                      <a:pt x="51806" y="630"/>
                    </a:lnTo>
                    <a:cubicBezTo>
                      <a:pt x="57605" y="504"/>
                      <a:pt x="63277" y="504"/>
                      <a:pt x="69075" y="378"/>
                    </a:cubicBezTo>
                    <a:cubicBezTo>
                      <a:pt x="63277" y="126"/>
                      <a:pt x="57605" y="126"/>
                      <a:pt x="51806" y="126"/>
                    </a:cubicBezTo>
                    <a:lnTo>
                      <a:pt x="3453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44"/>
            <p:cNvSpPr/>
            <p:nvPr/>
          </p:nvSpPr>
          <p:spPr>
            <a:xfrm>
              <a:off x="-219725" y="-51373"/>
              <a:ext cx="3728949" cy="696700"/>
            </a:xfrm>
            <a:custGeom>
              <a:rect b="b" l="l" r="r" t="t"/>
              <a:pathLst>
                <a:path extrusionOk="0" h="64915" w="244281">
                  <a:moveTo>
                    <a:pt x="212517" y="1513"/>
                  </a:moveTo>
                  <a:cubicBezTo>
                    <a:pt x="229659" y="1513"/>
                    <a:pt x="243524" y="15378"/>
                    <a:pt x="243524" y="32521"/>
                  </a:cubicBezTo>
                  <a:cubicBezTo>
                    <a:pt x="243524" y="49537"/>
                    <a:pt x="229659" y="63402"/>
                    <a:pt x="212517" y="63402"/>
                  </a:cubicBezTo>
                  <a:lnTo>
                    <a:pt x="2647" y="63402"/>
                  </a:lnTo>
                  <a:cubicBezTo>
                    <a:pt x="13235" y="36806"/>
                    <a:pt x="13361" y="15882"/>
                    <a:pt x="3152" y="1513"/>
                  </a:cubicBezTo>
                  <a:close/>
                  <a:moveTo>
                    <a:pt x="0" y="0"/>
                  </a:moveTo>
                  <a:lnTo>
                    <a:pt x="1009" y="1135"/>
                  </a:lnTo>
                  <a:cubicBezTo>
                    <a:pt x="11849" y="15378"/>
                    <a:pt x="11849" y="36428"/>
                    <a:pt x="883" y="63906"/>
                  </a:cubicBezTo>
                  <a:lnTo>
                    <a:pt x="505" y="64915"/>
                  </a:lnTo>
                  <a:lnTo>
                    <a:pt x="212517" y="64915"/>
                  </a:lnTo>
                  <a:cubicBezTo>
                    <a:pt x="230163" y="64537"/>
                    <a:pt x="244281" y="50167"/>
                    <a:pt x="244281" y="32521"/>
                  </a:cubicBezTo>
                  <a:cubicBezTo>
                    <a:pt x="244281" y="14748"/>
                    <a:pt x="230163" y="378"/>
                    <a:pt x="21251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44"/>
          <p:cNvSpPr/>
          <p:nvPr/>
        </p:nvSpPr>
        <p:spPr>
          <a:xfrm>
            <a:off x="5825525" y="109600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"/>
          <p:cNvSpPr/>
          <p:nvPr/>
        </p:nvSpPr>
        <p:spPr>
          <a:xfrm>
            <a:off x="3064400" y="5395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63" name="Google Shape;463;p44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471" name="Google Shape;471;p45"/>
          <p:cNvSpPr txBox="1"/>
          <p:nvPr>
            <p:ph idx="1" type="body"/>
          </p:nvPr>
        </p:nvSpPr>
        <p:spPr>
          <a:xfrm>
            <a:off x="713250" y="1202700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Masalah Pencarian Testimoni Mata Kuliah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Dibuat Platform Penyedia dan Pengepul Informasi Mata Kuliah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Masalah Keraguan Pengambilan Mata Kuliah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Dibuat Penjadwalan Pengambilan Mata Kuliah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Masalah Kekurangan Kakas Pembantu Penjadwalan Mata Kuliah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Dibuat Platform yang Mengintegrasikan Berbagai Macam Kakas Perencanaan Mata Kuliah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Masalah Kebingungan memilih Mata Kuliah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Dibuat Fitur Rekomendasi Mata Kuliah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861175" y="2470400"/>
            <a:ext cx="44037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Discussion</a:t>
            </a:r>
            <a:endParaRPr/>
          </a:p>
        </p:txBody>
      </p:sp>
      <p:sp>
        <p:nvSpPr>
          <p:cNvPr id="477" name="Google Shape;477;p46"/>
          <p:cNvSpPr txBox="1"/>
          <p:nvPr>
            <p:ph idx="2" type="title"/>
          </p:nvPr>
        </p:nvSpPr>
        <p:spPr>
          <a:xfrm>
            <a:off x="1125950" y="1292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8" name="Google Shape;478;p46"/>
          <p:cNvSpPr/>
          <p:nvPr/>
        </p:nvSpPr>
        <p:spPr>
          <a:xfrm>
            <a:off x="6427650" y="336950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46"/>
          <p:cNvGrpSpPr/>
          <p:nvPr/>
        </p:nvGrpSpPr>
        <p:grpSpPr>
          <a:xfrm rot="-5400000">
            <a:off x="5313604" y="1707631"/>
            <a:ext cx="3401006" cy="659633"/>
            <a:chOff x="243000" y="1891600"/>
            <a:chExt cx="1858575" cy="360475"/>
          </a:xfrm>
        </p:grpSpPr>
        <p:sp>
          <p:nvSpPr>
            <p:cNvPr id="480" name="Google Shape;480;p46"/>
            <p:cNvSpPr/>
            <p:nvPr/>
          </p:nvSpPr>
          <p:spPr>
            <a:xfrm>
              <a:off x="243000" y="1891600"/>
              <a:ext cx="1858575" cy="360475"/>
            </a:xfrm>
            <a:custGeom>
              <a:rect b="b" l="l" r="r" t="t"/>
              <a:pathLst>
                <a:path extrusionOk="0" fill="none" h="14419" w="74343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20327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2006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1980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19541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19281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19021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1876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18495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18235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17975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17709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1744925" y="1895400"/>
              <a:ext cx="0" cy="75375"/>
            </a:xfrm>
            <a:custGeom>
              <a:rect b="b" l="l" r="r" t="t"/>
              <a:pathLst>
                <a:path extrusionOk="0" fill="none" h="3015" w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17189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16928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16663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16403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1614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1588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1561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15357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150967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1483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1457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1431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14050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13790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1353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13264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1300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1274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12484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12218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11958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11698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11432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11172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10912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10652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10386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10126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9866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9606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9340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9080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882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8560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82945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8034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7774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7514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72485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6988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6728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6468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6202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594225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5682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5421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5156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4896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463600" y="1895400"/>
              <a:ext cx="25" cy="135525"/>
            </a:xfrm>
            <a:custGeom>
              <a:rect b="b" l="l" r="r" t="t"/>
              <a:pathLst>
                <a:path extrusionOk="0" fill="none" h="5421" w="1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4375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41102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385000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358975" y="1895400"/>
              <a:ext cx="25" cy="75375"/>
            </a:xfrm>
            <a:custGeom>
              <a:rect b="b" l="l" r="r" t="t"/>
              <a:pathLst>
                <a:path extrusionOk="0" fill="none" h="3015" w="1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216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6"/>
          <p:cNvSpPr/>
          <p:nvPr/>
        </p:nvSpPr>
        <p:spPr>
          <a:xfrm>
            <a:off x="240750" y="2696625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4997925" y="256025"/>
            <a:ext cx="718800" cy="7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1911125" y="336950"/>
            <a:ext cx="328500" cy="3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50" name="Google Shape;550;p46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6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>
            <a:hlinkClick action="ppaction://hlinksldjump" r:id="rId3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>
            <a:hlinkClick action="ppaction://hlinksldjump" r:id="rId4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>
            <a:hlinkClick action="ppaction://hlinksldjump" r:id="rId5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>
            <a:hlinkClick action="ppaction://hlinksldjump" r:id="rId6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>
            <a:hlinkClick action="ppaction://hlinksldjump" r:id="rId7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>
            <a:hlinkClick action="ppaction://hlinksldjump" r:id="rId8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7" name="Google Shape;197;p29">
            <a:hlinkClick action="ppaction://hlinksldjump" r:id="rId9"/>
          </p:cNvPr>
          <p:cNvSpPr txBox="1"/>
          <p:nvPr>
            <p:ph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" name="Google Shape;198;p29">
            <a:hlinkClick action="ppaction://hlinksldjump" r:id="rId10"/>
          </p:cNvPr>
          <p:cNvSpPr txBox="1"/>
          <p:nvPr>
            <p:ph idx="3" type="title"/>
          </p:nvPr>
        </p:nvSpPr>
        <p:spPr>
          <a:xfrm>
            <a:off x="1636610" y="205140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Plan</a:t>
            </a:r>
            <a:endParaRPr/>
          </a:p>
        </p:txBody>
      </p:sp>
      <p:sp>
        <p:nvSpPr>
          <p:cNvPr id="199" name="Google Shape;199;p29">
            <a:hlinkClick action="ppaction://hlinksldjump" r:id="rId11"/>
          </p:cNvPr>
          <p:cNvSpPr txBox="1"/>
          <p:nvPr>
            <p:ph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0" name="Google Shape;200;p29">
            <a:hlinkClick action="ppaction://hlinksldjump" r:id="rId12"/>
          </p:cNvPr>
          <p:cNvSpPr txBox="1"/>
          <p:nvPr>
            <p:ph idx="5" type="title"/>
          </p:nvPr>
        </p:nvSpPr>
        <p:spPr>
          <a:xfrm>
            <a:off x="1636610" y="389387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1" name="Google Shape;201;p29">
            <a:hlinkClick action="ppaction://hlinksldjump" r:id="rId13"/>
          </p:cNvPr>
          <p:cNvSpPr txBox="1"/>
          <p:nvPr>
            <p:ph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29">
            <a:hlinkClick action="ppaction://hlinksldjump" r:id="rId14"/>
          </p:cNvPr>
          <p:cNvSpPr txBox="1"/>
          <p:nvPr>
            <p:ph idx="8" type="title"/>
          </p:nvPr>
        </p:nvSpPr>
        <p:spPr>
          <a:xfrm>
            <a:off x="4244527" y="205140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Result</a:t>
            </a:r>
            <a:endParaRPr/>
          </a:p>
        </p:txBody>
      </p:sp>
      <p:sp>
        <p:nvSpPr>
          <p:cNvPr id="203" name="Google Shape;203;p29">
            <a:hlinkClick action="ppaction://hlinksldjump" r:id="rId15"/>
          </p:cNvPr>
          <p:cNvSpPr txBox="1"/>
          <p:nvPr>
            <p:ph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4" name="Google Shape;204;p29">
            <a:hlinkClick action="ppaction://hlinksldjump" r:id="rId16"/>
          </p:cNvPr>
          <p:cNvSpPr txBox="1"/>
          <p:nvPr>
            <p:ph idx="14" type="title"/>
          </p:nvPr>
        </p:nvSpPr>
        <p:spPr>
          <a:xfrm>
            <a:off x="4244527" y="389387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Discussion</a:t>
            </a:r>
            <a:endParaRPr/>
          </a:p>
        </p:txBody>
      </p:sp>
      <p:sp>
        <p:nvSpPr>
          <p:cNvPr id="205" name="Google Shape;205;p29">
            <a:hlinkClick action="ppaction://hlinksldjump" r:id="rId17"/>
          </p:cNvPr>
          <p:cNvSpPr txBox="1"/>
          <p:nvPr>
            <p:ph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29">
            <a:hlinkClick action="ppaction://hlinksldjump" r:id="rId18"/>
          </p:cNvPr>
          <p:cNvSpPr txBox="1"/>
          <p:nvPr>
            <p:ph idx="17" type="title"/>
          </p:nvPr>
        </p:nvSpPr>
        <p:spPr>
          <a:xfrm>
            <a:off x="6900075" y="205140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07" name="Google Shape;207;p29">
            <a:hlinkClick action="ppaction://hlinksldjump" r:id="rId19"/>
          </p:cNvPr>
          <p:cNvSpPr txBox="1"/>
          <p:nvPr>
            <p:ph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08" name="Google Shape;208;p29">
            <a:hlinkClick action="ppaction://hlinksldjump" r:id="rId20"/>
          </p:cNvPr>
          <p:cNvSpPr txBox="1"/>
          <p:nvPr>
            <p:ph idx="20" type="title"/>
          </p:nvPr>
        </p:nvSpPr>
        <p:spPr>
          <a:xfrm>
            <a:off x="6900075" y="389387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Discussion Results</a:t>
            </a:r>
            <a:endParaRPr/>
          </a:p>
        </p:txBody>
      </p:sp>
      <p:sp>
        <p:nvSpPr>
          <p:cNvPr id="558" name="Google Shape;558;p47"/>
          <p:cNvSpPr/>
          <p:nvPr/>
        </p:nvSpPr>
        <p:spPr>
          <a:xfrm flipH="1" rot="10800000">
            <a:off x="547325" y="3039169"/>
            <a:ext cx="331800" cy="331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/>
          <p:nvPr/>
        </p:nvSpPr>
        <p:spPr>
          <a:xfrm flipH="1" rot="10800000">
            <a:off x="8256225" y="190475"/>
            <a:ext cx="453300" cy="45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/>
          <p:nvPr/>
        </p:nvSpPr>
        <p:spPr>
          <a:xfrm flipH="1" rot="10800000">
            <a:off x="5989800" y="4801825"/>
            <a:ext cx="262800" cy="26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"/>
          <p:cNvSpPr/>
          <p:nvPr/>
        </p:nvSpPr>
        <p:spPr>
          <a:xfrm flipH="1" rot="10800000">
            <a:off x="8430725" y="3370975"/>
            <a:ext cx="582300" cy="58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Goal Krusial</a:t>
            </a:r>
            <a:endParaRPr/>
          </a:p>
        </p:txBody>
      </p:sp>
      <p:sp>
        <p:nvSpPr>
          <p:cNvPr id="563" name="Google Shape;563;p47"/>
          <p:cNvSpPr txBox="1"/>
          <p:nvPr>
            <p:ph idx="1" type="subTitle"/>
          </p:nvPr>
        </p:nvSpPr>
        <p:spPr>
          <a:xfrm>
            <a:off x="2127050" y="4024300"/>
            <a:ext cx="9414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</a:t>
            </a:r>
            <a:endParaRPr/>
          </a:p>
        </p:txBody>
      </p:sp>
      <p:sp>
        <p:nvSpPr>
          <p:cNvPr id="564" name="Google Shape;564;p47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Utama</a:t>
            </a:r>
            <a:endParaRPr/>
          </a:p>
        </p:txBody>
      </p:sp>
      <p:sp>
        <p:nvSpPr>
          <p:cNvPr id="565" name="Google Shape;565;p47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Mahasiswa ITB</a:t>
            </a:r>
            <a:endParaRPr/>
          </a:p>
        </p:txBody>
      </p:sp>
      <p:sp>
        <p:nvSpPr>
          <p:cNvPr id="566" name="Google Shape;566;p47"/>
          <p:cNvSpPr txBox="1"/>
          <p:nvPr>
            <p:ph idx="7" type="title"/>
          </p:nvPr>
        </p:nvSpPr>
        <p:spPr>
          <a:xfrm>
            <a:off x="5249900" y="2209550"/>
            <a:ext cx="26052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Partisipan dan Cara Pengumpulan Data</a:t>
            </a:r>
            <a:endParaRPr/>
          </a:p>
        </p:txBody>
      </p:sp>
      <p:sp>
        <p:nvSpPr>
          <p:cNvPr id="567" name="Google Shape;567;p47"/>
          <p:cNvSpPr txBox="1"/>
          <p:nvPr>
            <p:ph idx="8" type="subTitle"/>
          </p:nvPr>
        </p:nvSpPr>
        <p:spPr>
          <a:xfrm>
            <a:off x="5249900" y="28282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Riset dilakukan kepada mahasiswa tingkat 2 – 4 melalui Google Form</a:t>
            </a: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4473504" y="1782996"/>
            <a:ext cx="275906" cy="2516804"/>
            <a:chOff x="4405525" y="1402427"/>
            <a:chExt cx="332898" cy="3036684"/>
          </a:xfrm>
        </p:grpSpPr>
        <p:sp>
          <p:nvSpPr>
            <p:cNvPr id="569" name="Google Shape;569;p47"/>
            <p:cNvSpPr/>
            <p:nvPr/>
          </p:nvSpPr>
          <p:spPr>
            <a:xfrm>
              <a:off x="4405525" y="1750200"/>
              <a:ext cx="255000" cy="2316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47"/>
            <p:cNvGrpSpPr/>
            <p:nvPr/>
          </p:nvGrpSpPr>
          <p:grpSpPr>
            <a:xfrm>
              <a:off x="4405536" y="1402427"/>
              <a:ext cx="332887" cy="3036684"/>
              <a:chOff x="3057125" y="3030375"/>
              <a:chExt cx="197325" cy="1800050"/>
            </a:xfrm>
          </p:grpSpPr>
          <p:sp>
            <p:nvSpPr>
              <p:cNvPr id="571" name="Google Shape;571;p47"/>
              <p:cNvSpPr/>
              <p:nvPr/>
            </p:nvSpPr>
            <p:spPr>
              <a:xfrm>
                <a:off x="3094525" y="3030375"/>
                <a:ext cx="86200" cy="170750"/>
              </a:xfrm>
              <a:custGeom>
                <a:rect b="b" l="l" r="r" t="t"/>
                <a:pathLst>
                  <a:path extrusionOk="0" fill="none" h="6830" w="3448">
                    <a:moveTo>
                      <a:pt x="1735" y="1"/>
                    </a:moveTo>
                    <a:lnTo>
                      <a:pt x="1735" y="1"/>
                    </a:lnTo>
                    <a:cubicBezTo>
                      <a:pt x="2689" y="1"/>
                      <a:pt x="3448" y="781"/>
                      <a:pt x="3448" y="1713"/>
                    </a:cubicBezTo>
                    <a:lnTo>
                      <a:pt x="3426" y="6830"/>
                    </a:lnTo>
                    <a:lnTo>
                      <a:pt x="1" y="6830"/>
                    </a:lnTo>
                    <a:lnTo>
                      <a:pt x="1" y="1713"/>
                    </a:lnTo>
                    <a:cubicBezTo>
                      <a:pt x="1" y="759"/>
                      <a:pt x="781" y="1"/>
                      <a:pt x="1735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47"/>
              <p:cNvSpPr/>
              <p:nvPr/>
            </p:nvSpPr>
            <p:spPr>
              <a:xfrm>
                <a:off x="3057125" y="3239600"/>
                <a:ext cx="156675" cy="1372400"/>
              </a:xfrm>
              <a:custGeom>
                <a:rect b="b" l="l" r="r" t="t"/>
                <a:pathLst>
                  <a:path extrusionOk="0" fill="none" h="54896" w="6267">
                    <a:moveTo>
                      <a:pt x="6136" y="54895"/>
                    </a:moveTo>
                    <a:lnTo>
                      <a:pt x="1" y="54874"/>
                    </a:lnTo>
                    <a:lnTo>
                      <a:pt x="131" y="0"/>
                    </a:lnTo>
                    <a:lnTo>
                      <a:pt x="6266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47"/>
              <p:cNvSpPr/>
              <p:nvPr/>
            </p:nvSpPr>
            <p:spPr>
              <a:xfrm>
                <a:off x="3057675" y="4614150"/>
                <a:ext cx="153400" cy="165325"/>
              </a:xfrm>
              <a:custGeom>
                <a:rect b="b" l="l" r="r" t="t"/>
                <a:pathLst>
                  <a:path extrusionOk="0" fill="none" h="6613" w="6136">
                    <a:moveTo>
                      <a:pt x="2190" y="6613"/>
                    </a:moveTo>
                    <a:lnTo>
                      <a:pt x="3838" y="6613"/>
                    </a:lnTo>
                    <a:lnTo>
                      <a:pt x="6136" y="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47"/>
              <p:cNvSpPr/>
              <p:nvPr/>
            </p:nvSpPr>
            <p:spPr>
              <a:xfrm>
                <a:off x="3060283" y="3201486"/>
                <a:ext cx="153400" cy="38500"/>
              </a:xfrm>
              <a:custGeom>
                <a:rect b="b" l="l" r="r" t="t"/>
                <a:pathLst>
                  <a:path extrusionOk="0" fill="none" h="1540" w="6136">
                    <a:moveTo>
                      <a:pt x="6136" y="1539"/>
                    </a:moveTo>
                    <a:lnTo>
                      <a:pt x="0" y="1539"/>
                    </a:lnTo>
                    <a:lnTo>
                      <a:pt x="0" y="0"/>
                    </a:lnTo>
                    <a:lnTo>
                      <a:pt x="6136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7"/>
              <p:cNvSpPr/>
              <p:nvPr/>
            </p:nvSpPr>
            <p:spPr>
              <a:xfrm>
                <a:off x="3214850" y="3201100"/>
                <a:ext cx="39600" cy="533375"/>
              </a:xfrm>
              <a:custGeom>
                <a:rect b="b" l="l" r="r" t="t"/>
                <a:pathLst>
                  <a:path extrusionOk="0" fill="none" h="21335" w="1584">
                    <a:moveTo>
                      <a:pt x="1540" y="21335"/>
                    </a:moveTo>
                    <a:lnTo>
                      <a:pt x="1540" y="21335"/>
                    </a:lnTo>
                    <a:cubicBezTo>
                      <a:pt x="673" y="21335"/>
                      <a:pt x="1" y="20641"/>
                      <a:pt x="1" y="19795"/>
                    </a:cubicBezTo>
                    <a:lnTo>
                      <a:pt x="44" y="1"/>
                    </a:lnTo>
                    <a:lnTo>
                      <a:pt x="1583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7"/>
              <p:cNvSpPr/>
              <p:nvPr/>
            </p:nvSpPr>
            <p:spPr>
              <a:xfrm>
                <a:off x="3115125" y="4781075"/>
                <a:ext cx="34175" cy="49350"/>
              </a:xfrm>
              <a:custGeom>
                <a:rect b="b" l="l" r="r" t="t"/>
                <a:pathLst>
                  <a:path extrusionOk="0" fill="none" h="1974" w="1367">
                    <a:moveTo>
                      <a:pt x="694" y="1974"/>
                    </a:moveTo>
                    <a:lnTo>
                      <a:pt x="694" y="1974"/>
                    </a:lnTo>
                    <a:cubicBezTo>
                      <a:pt x="1063" y="1974"/>
                      <a:pt x="1366" y="1670"/>
                      <a:pt x="1366" y="1302"/>
                    </a:cubicBezTo>
                    <a:lnTo>
                      <a:pt x="1366" y="1"/>
                    </a:lnTo>
                    <a:lnTo>
                      <a:pt x="1" y="1"/>
                    </a:lnTo>
                    <a:lnTo>
                      <a:pt x="1" y="1302"/>
                    </a:lnTo>
                    <a:cubicBezTo>
                      <a:pt x="1" y="1670"/>
                      <a:pt x="304" y="1974"/>
                      <a:pt x="694" y="1974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216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7" name="Google Shape;577;p47"/>
          <p:cNvGrpSpPr/>
          <p:nvPr/>
        </p:nvGrpSpPr>
        <p:grpSpPr>
          <a:xfrm>
            <a:off x="2336747" y="2906339"/>
            <a:ext cx="509394" cy="509374"/>
            <a:chOff x="1190625" y="238325"/>
            <a:chExt cx="5219200" cy="5219000"/>
          </a:xfrm>
        </p:grpSpPr>
        <p:sp>
          <p:nvSpPr>
            <p:cNvPr id="578" name="Google Shape;578;p47"/>
            <p:cNvSpPr/>
            <p:nvPr/>
          </p:nvSpPr>
          <p:spPr>
            <a:xfrm>
              <a:off x="1190625" y="961450"/>
              <a:ext cx="5219200" cy="4495875"/>
            </a:xfrm>
            <a:custGeom>
              <a:rect b="b" l="l" r="r" t="t"/>
              <a:pathLst>
                <a:path extrusionOk="0" h="179835" w="208768">
                  <a:moveTo>
                    <a:pt x="120498" y="148813"/>
                  </a:moveTo>
                  <a:lnTo>
                    <a:pt x="124641" y="161502"/>
                  </a:lnTo>
                  <a:lnTo>
                    <a:pt x="104742" y="161502"/>
                  </a:lnTo>
                  <a:cubicBezTo>
                    <a:pt x="103079" y="161502"/>
                    <a:pt x="101709" y="162872"/>
                    <a:pt x="101709" y="164535"/>
                  </a:cubicBezTo>
                  <a:cubicBezTo>
                    <a:pt x="101709" y="166232"/>
                    <a:pt x="103079" y="167602"/>
                    <a:pt x="104742" y="167602"/>
                  </a:cubicBezTo>
                  <a:lnTo>
                    <a:pt x="139646" y="167602"/>
                  </a:lnTo>
                  <a:cubicBezTo>
                    <a:pt x="142125" y="167602"/>
                    <a:pt x="144147" y="169624"/>
                    <a:pt x="144147" y="172103"/>
                  </a:cubicBezTo>
                  <a:cubicBezTo>
                    <a:pt x="144147" y="172984"/>
                    <a:pt x="143430" y="173702"/>
                    <a:pt x="142516" y="173702"/>
                  </a:cubicBezTo>
                  <a:lnTo>
                    <a:pt x="66251" y="173702"/>
                  </a:lnTo>
                  <a:cubicBezTo>
                    <a:pt x="65338" y="173702"/>
                    <a:pt x="64620" y="172984"/>
                    <a:pt x="64620" y="172103"/>
                  </a:cubicBezTo>
                  <a:cubicBezTo>
                    <a:pt x="64620" y="169624"/>
                    <a:pt x="66642" y="167602"/>
                    <a:pt x="69121" y="167602"/>
                  </a:cubicBezTo>
                  <a:lnTo>
                    <a:pt x="90651" y="167602"/>
                  </a:lnTo>
                  <a:cubicBezTo>
                    <a:pt x="92347" y="167602"/>
                    <a:pt x="93717" y="166232"/>
                    <a:pt x="93717" y="164535"/>
                  </a:cubicBezTo>
                  <a:cubicBezTo>
                    <a:pt x="93717" y="162872"/>
                    <a:pt x="92347" y="161502"/>
                    <a:pt x="90651" y="161502"/>
                  </a:cubicBezTo>
                  <a:lnTo>
                    <a:pt x="84127" y="161502"/>
                  </a:lnTo>
                  <a:lnTo>
                    <a:pt x="88269" y="148813"/>
                  </a:lnTo>
                  <a:close/>
                  <a:moveTo>
                    <a:pt x="8416" y="1"/>
                  </a:moveTo>
                  <a:cubicBezTo>
                    <a:pt x="3784" y="1"/>
                    <a:pt x="0" y="3785"/>
                    <a:pt x="0" y="8449"/>
                  </a:cubicBezTo>
                  <a:lnTo>
                    <a:pt x="0" y="140397"/>
                  </a:lnTo>
                  <a:cubicBezTo>
                    <a:pt x="0" y="145029"/>
                    <a:pt x="3784" y="148813"/>
                    <a:pt x="8416" y="148813"/>
                  </a:cubicBezTo>
                  <a:lnTo>
                    <a:pt x="81811" y="148813"/>
                  </a:lnTo>
                  <a:lnTo>
                    <a:pt x="77701" y="161502"/>
                  </a:lnTo>
                  <a:lnTo>
                    <a:pt x="69121" y="161502"/>
                  </a:lnTo>
                  <a:cubicBezTo>
                    <a:pt x="63283" y="161502"/>
                    <a:pt x="58520" y="166264"/>
                    <a:pt x="58520" y="172103"/>
                  </a:cubicBezTo>
                  <a:cubicBezTo>
                    <a:pt x="58520" y="176376"/>
                    <a:pt x="61978" y="179834"/>
                    <a:pt x="66251" y="179834"/>
                  </a:cubicBezTo>
                  <a:lnTo>
                    <a:pt x="142516" y="179834"/>
                  </a:lnTo>
                  <a:cubicBezTo>
                    <a:pt x="146789" y="179834"/>
                    <a:pt x="150247" y="176376"/>
                    <a:pt x="150247" y="172103"/>
                  </a:cubicBezTo>
                  <a:cubicBezTo>
                    <a:pt x="150247" y="166264"/>
                    <a:pt x="145485" y="161502"/>
                    <a:pt x="139646" y="161502"/>
                  </a:cubicBezTo>
                  <a:lnTo>
                    <a:pt x="131067" y="161502"/>
                  </a:lnTo>
                  <a:lnTo>
                    <a:pt x="126957" y="148813"/>
                  </a:lnTo>
                  <a:lnTo>
                    <a:pt x="200351" y="148813"/>
                  </a:lnTo>
                  <a:cubicBezTo>
                    <a:pt x="204983" y="148813"/>
                    <a:pt x="208767" y="145029"/>
                    <a:pt x="208767" y="140397"/>
                  </a:cubicBezTo>
                  <a:lnTo>
                    <a:pt x="208767" y="8449"/>
                  </a:lnTo>
                  <a:cubicBezTo>
                    <a:pt x="208767" y="3785"/>
                    <a:pt x="204983" y="1"/>
                    <a:pt x="200351" y="1"/>
                  </a:cubicBezTo>
                  <a:lnTo>
                    <a:pt x="187434" y="1"/>
                  </a:lnTo>
                  <a:cubicBezTo>
                    <a:pt x="185738" y="1"/>
                    <a:pt x="184367" y="1371"/>
                    <a:pt x="184367" y="3067"/>
                  </a:cubicBezTo>
                  <a:cubicBezTo>
                    <a:pt x="184367" y="4763"/>
                    <a:pt x="185738" y="6133"/>
                    <a:pt x="187434" y="6133"/>
                  </a:cubicBezTo>
                  <a:lnTo>
                    <a:pt x="200351" y="6133"/>
                  </a:lnTo>
                  <a:cubicBezTo>
                    <a:pt x="201623" y="6133"/>
                    <a:pt x="202667" y="7177"/>
                    <a:pt x="202667" y="8449"/>
                  </a:cubicBezTo>
                  <a:lnTo>
                    <a:pt x="202667" y="24466"/>
                  </a:lnTo>
                  <a:lnTo>
                    <a:pt x="165546" y="24466"/>
                  </a:lnTo>
                  <a:cubicBezTo>
                    <a:pt x="163850" y="24466"/>
                    <a:pt x="162480" y="25836"/>
                    <a:pt x="162480" y="27532"/>
                  </a:cubicBezTo>
                  <a:cubicBezTo>
                    <a:pt x="162480" y="29228"/>
                    <a:pt x="163850" y="30598"/>
                    <a:pt x="165546" y="30598"/>
                  </a:cubicBezTo>
                  <a:lnTo>
                    <a:pt x="202667" y="30598"/>
                  </a:lnTo>
                  <a:lnTo>
                    <a:pt x="202667" y="118248"/>
                  </a:lnTo>
                  <a:lnTo>
                    <a:pt x="179507" y="118248"/>
                  </a:lnTo>
                  <a:cubicBezTo>
                    <a:pt x="177811" y="118248"/>
                    <a:pt x="176441" y="119618"/>
                    <a:pt x="176441" y="121281"/>
                  </a:cubicBezTo>
                  <a:cubicBezTo>
                    <a:pt x="176441" y="122978"/>
                    <a:pt x="177811" y="124348"/>
                    <a:pt x="179507" y="124348"/>
                  </a:cubicBezTo>
                  <a:lnTo>
                    <a:pt x="202667" y="124348"/>
                  </a:lnTo>
                  <a:lnTo>
                    <a:pt x="202667" y="140397"/>
                  </a:lnTo>
                  <a:cubicBezTo>
                    <a:pt x="202667" y="141669"/>
                    <a:pt x="201623" y="142713"/>
                    <a:pt x="200351" y="142713"/>
                  </a:cubicBezTo>
                  <a:lnTo>
                    <a:pt x="8416" y="142713"/>
                  </a:lnTo>
                  <a:cubicBezTo>
                    <a:pt x="7144" y="142713"/>
                    <a:pt x="6133" y="141669"/>
                    <a:pt x="6133" y="140397"/>
                  </a:cubicBezTo>
                  <a:lnTo>
                    <a:pt x="6133" y="124348"/>
                  </a:lnTo>
                  <a:lnTo>
                    <a:pt x="165448" y="124348"/>
                  </a:lnTo>
                  <a:cubicBezTo>
                    <a:pt x="167144" y="124348"/>
                    <a:pt x="168514" y="122978"/>
                    <a:pt x="168514" y="121281"/>
                  </a:cubicBezTo>
                  <a:cubicBezTo>
                    <a:pt x="168514" y="119618"/>
                    <a:pt x="167144" y="118248"/>
                    <a:pt x="165448" y="118248"/>
                  </a:cubicBezTo>
                  <a:lnTo>
                    <a:pt x="6133" y="118248"/>
                  </a:lnTo>
                  <a:lnTo>
                    <a:pt x="6133" y="30598"/>
                  </a:lnTo>
                  <a:lnTo>
                    <a:pt x="43221" y="30598"/>
                  </a:lnTo>
                  <a:cubicBezTo>
                    <a:pt x="44918" y="30598"/>
                    <a:pt x="46288" y="29228"/>
                    <a:pt x="46288" y="27532"/>
                  </a:cubicBezTo>
                  <a:cubicBezTo>
                    <a:pt x="46288" y="25836"/>
                    <a:pt x="44918" y="24466"/>
                    <a:pt x="43221" y="24466"/>
                  </a:cubicBezTo>
                  <a:lnTo>
                    <a:pt x="6133" y="24466"/>
                  </a:lnTo>
                  <a:lnTo>
                    <a:pt x="6133" y="8449"/>
                  </a:lnTo>
                  <a:cubicBezTo>
                    <a:pt x="6133" y="7177"/>
                    <a:pt x="7144" y="6133"/>
                    <a:pt x="8416" y="6133"/>
                  </a:cubicBezTo>
                  <a:lnTo>
                    <a:pt x="21236" y="6133"/>
                  </a:lnTo>
                  <a:cubicBezTo>
                    <a:pt x="22899" y="6133"/>
                    <a:pt x="24269" y="4763"/>
                    <a:pt x="24269" y="3067"/>
                  </a:cubicBezTo>
                  <a:cubicBezTo>
                    <a:pt x="24269" y="1371"/>
                    <a:pt x="22899" y="1"/>
                    <a:pt x="21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1948200" y="238325"/>
              <a:ext cx="3704025" cy="3296050"/>
            </a:xfrm>
            <a:custGeom>
              <a:rect b="b" l="l" r="r" t="t"/>
              <a:pathLst>
                <a:path extrusionOk="0" h="131842" w="148161">
                  <a:moveTo>
                    <a:pt x="28217" y="45562"/>
                  </a:moveTo>
                  <a:lnTo>
                    <a:pt x="37481" y="49313"/>
                  </a:lnTo>
                  <a:lnTo>
                    <a:pt x="37481" y="85423"/>
                  </a:lnTo>
                  <a:lnTo>
                    <a:pt x="28217" y="81640"/>
                  </a:lnTo>
                  <a:lnTo>
                    <a:pt x="28217" y="45562"/>
                  </a:lnTo>
                  <a:close/>
                  <a:moveTo>
                    <a:pt x="74081" y="6353"/>
                  </a:moveTo>
                  <a:lnTo>
                    <a:pt x="137004" y="31992"/>
                  </a:lnTo>
                  <a:lnTo>
                    <a:pt x="104384" y="45301"/>
                  </a:lnTo>
                  <a:cubicBezTo>
                    <a:pt x="102819" y="45921"/>
                    <a:pt x="102068" y="47715"/>
                    <a:pt x="102688" y="49281"/>
                  </a:cubicBezTo>
                  <a:cubicBezTo>
                    <a:pt x="103181" y="50463"/>
                    <a:pt x="104305" y="51180"/>
                    <a:pt x="105500" y="51180"/>
                  </a:cubicBezTo>
                  <a:cubicBezTo>
                    <a:pt x="105888" y="51180"/>
                    <a:pt x="106284" y="51104"/>
                    <a:pt x="106668" y="50944"/>
                  </a:cubicBezTo>
                  <a:lnTo>
                    <a:pt x="119944" y="45562"/>
                  </a:lnTo>
                  <a:lnTo>
                    <a:pt x="119944" y="81640"/>
                  </a:lnTo>
                  <a:lnTo>
                    <a:pt x="74081" y="100331"/>
                  </a:lnTo>
                  <a:lnTo>
                    <a:pt x="43581" y="87903"/>
                  </a:lnTo>
                  <a:lnTo>
                    <a:pt x="43581" y="51825"/>
                  </a:lnTo>
                  <a:lnTo>
                    <a:pt x="72939" y="63764"/>
                  </a:lnTo>
                  <a:cubicBezTo>
                    <a:pt x="73298" y="63927"/>
                    <a:pt x="73689" y="63992"/>
                    <a:pt x="74081" y="63992"/>
                  </a:cubicBezTo>
                  <a:cubicBezTo>
                    <a:pt x="74472" y="63992"/>
                    <a:pt x="74863" y="63927"/>
                    <a:pt x="75222" y="63764"/>
                  </a:cubicBezTo>
                  <a:lnTo>
                    <a:pt x="93424" y="56359"/>
                  </a:lnTo>
                  <a:cubicBezTo>
                    <a:pt x="94990" y="55739"/>
                    <a:pt x="95740" y="53945"/>
                    <a:pt x="95088" y="52380"/>
                  </a:cubicBezTo>
                  <a:cubicBezTo>
                    <a:pt x="94615" y="51186"/>
                    <a:pt x="93460" y="50466"/>
                    <a:pt x="92244" y="50466"/>
                  </a:cubicBezTo>
                  <a:cubicBezTo>
                    <a:pt x="91865" y="50466"/>
                    <a:pt x="91480" y="50536"/>
                    <a:pt x="91108" y="50683"/>
                  </a:cubicBezTo>
                  <a:lnTo>
                    <a:pt x="74081" y="57631"/>
                  </a:lnTo>
                  <a:lnTo>
                    <a:pt x="48637" y="47258"/>
                  </a:lnTo>
                  <a:lnTo>
                    <a:pt x="75222" y="36428"/>
                  </a:lnTo>
                  <a:cubicBezTo>
                    <a:pt x="76788" y="35776"/>
                    <a:pt x="77538" y="34015"/>
                    <a:pt x="76918" y="32449"/>
                  </a:cubicBezTo>
                  <a:cubicBezTo>
                    <a:pt x="76421" y="31255"/>
                    <a:pt x="75279" y="30535"/>
                    <a:pt x="74071" y="30535"/>
                  </a:cubicBezTo>
                  <a:cubicBezTo>
                    <a:pt x="73694" y="30535"/>
                    <a:pt x="73311" y="30605"/>
                    <a:pt x="72939" y="30753"/>
                  </a:cubicBezTo>
                  <a:lnTo>
                    <a:pt x="40515" y="43964"/>
                  </a:lnTo>
                  <a:lnTo>
                    <a:pt x="11157" y="31992"/>
                  </a:lnTo>
                  <a:lnTo>
                    <a:pt x="74081" y="6353"/>
                  </a:lnTo>
                  <a:close/>
                  <a:moveTo>
                    <a:pt x="28217" y="88229"/>
                  </a:moveTo>
                  <a:lnTo>
                    <a:pt x="37481" y="92013"/>
                  </a:lnTo>
                  <a:lnTo>
                    <a:pt x="37481" y="109269"/>
                  </a:lnTo>
                  <a:lnTo>
                    <a:pt x="28217" y="105485"/>
                  </a:lnTo>
                  <a:lnTo>
                    <a:pt x="28217" y="88229"/>
                  </a:lnTo>
                  <a:close/>
                  <a:moveTo>
                    <a:pt x="119944" y="88229"/>
                  </a:moveTo>
                  <a:lnTo>
                    <a:pt x="119944" y="105485"/>
                  </a:lnTo>
                  <a:lnTo>
                    <a:pt x="74081" y="124176"/>
                  </a:lnTo>
                  <a:lnTo>
                    <a:pt x="43581" y="111748"/>
                  </a:lnTo>
                  <a:lnTo>
                    <a:pt x="43581" y="94492"/>
                  </a:lnTo>
                  <a:lnTo>
                    <a:pt x="72939" y="106463"/>
                  </a:lnTo>
                  <a:cubicBezTo>
                    <a:pt x="73298" y="106626"/>
                    <a:pt x="73689" y="106692"/>
                    <a:pt x="74081" y="106692"/>
                  </a:cubicBezTo>
                  <a:cubicBezTo>
                    <a:pt x="74472" y="106692"/>
                    <a:pt x="74863" y="106626"/>
                    <a:pt x="75222" y="106463"/>
                  </a:cubicBezTo>
                  <a:lnTo>
                    <a:pt x="119944" y="88229"/>
                  </a:lnTo>
                  <a:close/>
                  <a:moveTo>
                    <a:pt x="74081" y="0"/>
                  </a:moveTo>
                  <a:cubicBezTo>
                    <a:pt x="73689" y="0"/>
                    <a:pt x="73298" y="74"/>
                    <a:pt x="72939" y="220"/>
                  </a:cubicBezTo>
                  <a:lnTo>
                    <a:pt x="1893" y="29154"/>
                  </a:lnTo>
                  <a:cubicBezTo>
                    <a:pt x="751" y="29643"/>
                    <a:pt x="1" y="30753"/>
                    <a:pt x="1" y="31992"/>
                  </a:cubicBezTo>
                  <a:cubicBezTo>
                    <a:pt x="1" y="33232"/>
                    <a:pt x="751" y="34373"/>
                    <a:pt x="1893" y="34830"/>
                  </a:cubicBezTo>
                  <a:lnTo>
                    <a:pt x="22085" y="43050"/>
                  </a:lnTo>
                  <a:lnTo>
                    <a:pt x="22085" y="107540"/>
                  </a:lnTo>
                  <a:cubicBezTo>
                    <a:pt x="22085" y="108779"/>
                    <a:pt x="22835" y="109888"/>
                    <a:pt x="24009" y="110378"/>
                  </a:cubicBezTo>
                  <a:lnTo>
                    <a:pt x="37481" y="115858"/>
                  </a:lnTo>
                  <a:lnTo>
                    <a:pt x="37481" y="128808"/>
                  </a:lnTo>
                  <a:cubicBezTo>
                    <a:pt x="37481" y="130471"/>
                    <a:pt x="38818" y="131841"/>
                    <a:pt x="40515" y="131841"/>
                  </a:cubicBezTo>
                  <a:cubicBezTo>
                    <a:pt x="42211" y="131841"/>
                    <a:pt x="43581" y="130471"/>
                    <a:pt x="43581" y="128808"/>
                  </a:cubicBezTo>
                  <a:lnTo>
                    <a:pt x="43581" y="118337"/>
                  </a:lnTo>
                  <a:lnTo>
                    <a:pt x="72939" y="130308"/>
                  </a:lnTo>
                  <a:cubicBezTo>
                    <a:pt x="73298" y="130471"/>
                    <a:pt x="73689" y="130537"/>
                    <a:pt x="74081" y="130537"/>
                  </a:cubicBezTo>
                  <a:cubicBezTo>
                    <a:pt x="74472" y="130537"/>
                    <a:pt x="74863" y="130471"/>
                    <a:pt x="75222" y="130308"/>
                  </a:cubicBezTo>
                  <a:lnTo>
                    <a:pt x="124152" y="110378"/>
                  </a:lnTo>
                  <a:cubicBezTo>
                    <a:pt x="125326" y="109888"/>
                    <a:pt x="126077" y="108779"/>
                    <a:pt x="126077" y="107540"/>
                  </a:cubicBezTo>
                  <a:lnTo>
                    <a:pt x="126077" y="43050"/>
                  </a:lnTo>
                  <a:lnTo>
                    <a:pt x="146268" y="34830"/>
                  </a:lnTo>
                  <a:cubicBezTo>
                    <a:pt x="147410" y="34373"/>
                    <a:pt x="148160" y="33232"/>
                    <a:pt x="148160" y="31992"/>
                  </a:cubicBezTo>
                  <a:cubicBezTo>
                    <a:pt x="148160" y="30753"/>
                    <a:pt x="147410" y="29643"/>
                    <a:pt x="146268" y="29154"/>
                  </a:cubicBezTo>
                  <a:lnTo>
                    <a:pt x="75222" y="220"/>
                  </a:lnTo>
                  <a:cubicBezTo>
                    <a:pt x="74863" y="74"/>
                    <a:pt x="74472" y="0"/>
                    <a:pt x="7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7"/>
          <p:cNvGrpSpPr/>
          <p:nvPr/>
        </p:nvGrpSpPr>
        <p:grpSpPr>
          <a:xfrm>
            <a:off x="6297822" y="1762376"/>
            <a:ext cx="509394" cy="450656"/>
            <a:chOff x="1190625" y="539025"/>
            <a:chExt cx="5219200" cy="4617375"/>
          </a:xfrm>
        </p:grpSpPr>
        <p:sp>
          <p:nvSpPr>
            <p:cNvPr id="581" name="Google Shape;581;p47"/>
            <p:cNvSpPr/>
            <p:nvPr/>
          </p:nvSpPr>
          <p:spPr>
            <a:xfrm>
              <a:off x="2193675" y="539025"/>
              <a:ext cx="4216150" cy="3456100"/>
            </a:xfrm>
            <a:custGeom>
              <a:rect b="b" l="l" r="r" t="t"/>
              <a:pathLst>
                <a:path extrusionOk="0" h="138244" w="168646">
                  <a:moveTo>
                    <a:pt x="42434" y="0"/>
                  </a:moveTo>
                  <a:cubicBezTo>
                    <a:pt x="26892" y="0"/>
                    <a:pt x="11853" y="6484"/>
                    <a:pt x="1142" y="17876"/>
                  </a:cubicBezTo>
                  <a:cubicBezTo>
                    <a:pt x="0" y="19116"/>
                    <a:pt x="33" y="21041"/>
                    <a:pt x="1273" y="22215"/>
                  </a:cubicBezTo>
                  <a:cubicBezTo>
                    <a:pt x="1867" y="22762"/>
                    <a:pt x="2618" y="23032"/>
                    <a:pt x="3368" y="23032"/>
                  </a:cubicBezTo>
                  <a:cubicBezTo>
                    <a:pt x="4184" y="23032"/>
                    <a:pt x="4999" y="22713"/>
                    <a:pt x="5611" y="22084"/>
                  </a:cubicBezTo>
                  <a:cubicBezTo>
                    <a:pt x="15136" y="11940"/>
                    <a:pt x="28510" y="6133"/>
                    <a:pt x="42308" y="6133"/>
                  </a:cubicBezTo>
                  <a:lnTo>
                    <a:pt x="42635" y="6133"/>
                  </a:lnTo>
                  <a:cubicBezTo>
                    <a:pt x="59825" y="6231"/>
                    <a:pt x="75613" y="15006"/>
                    <a:pt x="84877" y="29554"/>
                  </a:cubicBezTo>
                  <a:cubicBezTo>
                    <a:pt x="85455" y="30455"/>
                    <a:pt x="86441" y="30963"/>
                    <a:pt x="87466" y="30963"/>
                  </a:cubicBezTo>
                  <a:cubicBezTo>
                    <a:pt x="87888" y="30963"/>
                    <a:pt x="88317" y="30877"/>
                    <a:pt x="88726" y="30696"/>
                  </a:cubicBezTo>
                  <a:cubicBezTo>
                    <a:pt x="93130" y="28674"/>
                    <a:pt x="97827" y="27662"/>
                    <a:pt x="102688" y="27662"/>
                  </a:cubicBezTo>
                  <a:cubicBezTo>
                    <a:pt x="121412" y="27662"/>
                    <a:pt x="136612" y="42896"/>
                    <a:pt x="136612" y="61587"/>
                  </a:cubicBezTo>
                  <a:cubicBezTo>
                    <a:pt x="136612" y="64197"/>
                    <a:pt x="136319" y="66839"/>
                    <a:pt x="135699" y="69416"/>
                  </a:cubicBezTo>
                  <a:cubicBezTo>
                    <a:pt x="135536" y="70199"/>
                    <a:pt x="135666" y="71047"/>
                    <a:pt x="136123" y="71732"/>
                  </a:cubicBezTo>
                  <a:cubicBezTo>
                    <a:pt x="136547" y="72449"/>
                    <a:pt x="137265" y="72906"/>
                    <a:pt x="138048" y="73102"/>
                  </a:cubicBezTo>
                  <a:cubicBezTo>
                    <a:pt x="152237" y="76070"/>
                    <a:pt x="162513" y="88727"/>
                    <a:pt x="162545" y="103177"/>
                  </a:cubicBezTo>
                  <a:cubicBezTo>
                    <a:pt x="162284" y="110778"/>
                    <a:pt x="159088" y="118019"/>
                    <a:pt x="153542" y="123532"/>
                  </a:cubicBezTo>
                  <a:cubicBezTo>
                    <a:pt x="147997" y="129078"/>
                    <a:pt x="140788" y="132144"/>
                    <a:pt x="133253" y="132144"/>
                  </a:cubicBezTo>
                  <a:cubicBezTo>
                    <a:pt x="131556" y="132144"/>
                    <a:pt x="130186" y="133514"/>
                    <a:pt x="130186" y="135210"/>
                  </a:cubicBezTo>
                  <a:cubicBezTo>
                    <a:pt x="130186" y="136874"/>
                    <a:pt x="131556" y="138244"/>
                    <a:pt x="133253" y="138244"/>
                  </a:cubicBezTo>
                  <a:cubicBezTo>
                    <a:pt x="142419" y="138244"/>
                    <a:pt x="151161" y="134558"/>
                    <a:pt x="157881" y="127871"/>
                  </a:cubicBezTo>
                  <a:cubicBezTo>
                    <a:pt x="164535" y="121249"/>
                    <a:pt x="168352" y="112507"/>
                    <a:pt x="168645" y="103340"/>
                  </a:cubicBezTo>
                  <a:cubicBezTo>
                    <a:pt x="168645" y="103308"/>
                    <a:pt x="168645" y="103275"/>
                    <a:pt x="168645" y="103243"/>
                  </a:cubicBezTo>
                  <a:cubicBezTo>
                    <a:pt x="168645" y="86900"/>
                    <a:pt x="157717" y="72482"/>
                    <a:pt x="142256" y="67850"/>
                  </a:cubicBezTo>
                  <a:cubicBezTo>
                    <a:pt x="142582" y="65762"/>
                    <a:pt x="142745" y="63675"/>
                    <a:pt x="142745" y="61587"/>
                  </a:cubicBezTo>
                  <a:cubicBezTo>
                    <a:pt x="142745" y="39536"/>
                    <a:pt x="124771" y="21562"/>
                    <a:pt x="102688" y="21562"/>
                  </a:cubicBezTo>
                  <a:cubicBezTo>
                    <a:pt x="97827" y="21562"/>
                    <a:pt x="93098" y="22411"/>
                    <a:pt x="88596" y="24107"/>
                  </a:cubicBezTo>
                  <a:cubicBezTo>
                    <a:pt x="78092" y="9102"/>
                    <a:pt x="61097" y="131"/>
                    <a:pt x="42667" y="1"/>
                  </a:cubicBezTo>
                  <a:cubicBezTo>
                    <a:pt x="42589" y="0"/>
                    <a:pt x="42512" y="0"/>
                    <a:pt x="4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1190625" y="1222025"/>
              <a:ext cx="982675" cy="2773100"/>
            </a:xfrm>
            <a:custGeom>
              <a:rect b="b" l="l" r="r" t="t"/>
              <a:pathLst>
                <a:path extrusionOk="0" h="110924" w="39307">
                  <a:moveTo>
                    <a:pt x="35807" y="0"/>
                  </a:moveTo>
                  <a:cubicBezTo>
                    <a:pt x="34748" y="0"/>
                    <a:pt x="33724" y="560"/>
                    <a:pt x="33174" y="1549"/>
                  </a:cubicBezTo>
                  <a:cubicBezTo>
                    <a:pt x="28705" y="9476"/>
                    <a:pt x="26194" y="18479"/>
                    <a:pt x="25933" y="27547"/>
                  </a:cubicBezTo>
                  <a:cubicBezTo>
                    <a:pt x="25802" y="31886"/>
                    <a:pt x="26161" y="36159"/>
                    <a:pt x="27009" y="40367"/>
                  </a:cubicBezTo>
                  <a:cubicBezTo>
                    <a:pt x="11189" y="44771"/>
                    <a:pt x="0" y="59254"/>
                    <a:pt x="0" y="75923"/>
                  </a:cubicBezTo>
                  <a:cubicBezTo>
                    <a:pt x="0" y="76053"/>
                    <a:pt x="0" y="76151"/>
                    <a:pt x="33" y="76281"/>
                  </a:cubicBezTo>
                  <a:cubicBezTo>
                    <a:pt x="326" y="85382"/>
                    <a:pt x="4143" y="93994"/>
                    <a:pt x="10732" y="100583"/>
                  </a:cubicBezTo>
                  <a:cubicBezTo>
                    <a:pt x="17452" y="107238"/>
                    <a:pt x="26226" y="110924"/>
                    <a:pt x="35393" y="110924"/>
                  </a:cubicBezTo>
                  <a:cubicBezTo>
                    <a:pt x="37089" y="110924"/>
                    <a:pt x="38459" y="109554"/>
                    <a:pt x="38459" y="107890"/>
                  </a:cubicBezTo>
                  <a:cubicBezTo>
                    <a:pt x="38459" y="106194"/>
                    <a:pt x="37089" y="104824"/>
                    <a:pt x="35393" y="104824"/>
                  </a:cubicBezTo>
                  <a:cubicBezTo>
                    <a:pt x="27857" y="104824"/>
                    <a:pt x="20616" y="101758"/>
                    <a:pt x="15070" y="96245"/>
                  </a:cubicBezTo>
                  <a:cubicBezTo>
                    <a:pt x="9492" y="90699"/>
                    <a:pt x="6328" y="83458"/>
                    <a:pt x="6133" y="75825"/>
                  </a:cubicBezTo>
                  <a:cubicBezTo>
                    <a:pt x="6133" y="75760"/>
                    <a:pt x="6133" y="75727"/>
                    <a:pt x="6133" y="75662"/>
                  </a:cubicBezTo>
                  <a:cubicBezTo>
                    <a:pt x="6230" y="60983"/>
                    <a:pt x="16767" y="48391"/>
                    <a:pt x="31250" y="45651"/>
                  </a:cubicBezTo>
                  <a:cubicBezTo>
                    <a:pt x="32065" y="45488"/>
                    <a:pt x="32783" y="44999"/>
                    <a:pt x="33240" y="44281"/>
                  </a:cubicBezTo>
                  <a:cubicBezTo>
                    <a:pt x="33696" y="43564"/>
                    <a:pt x="33827" y="42683"/>
                    <a:pt x="33631" y="41867"/>
                  </a:cubicBezTo>
                  <a:cubicBezTo>
                    <a:pt x="32424" y="37301"/>
                    <a:pt x="31902" y="32538"/>
                    <a:pt x="32033" y="27743"/>
                  </a:cubicBezTo>
                  <a:cubicBezTo>
                    <a:pt x="32261" y="19621"/>
                    <a:pt x="34512" y="11629"/>
                    <a:pt x="38491" y="4583"/>
                  </a:cubicBezTo>
                  <a:cubicBezTo>
                    <a:pt x="39307" y="3115"/>
                    <a:pt x="38785" y="1223"/>
                    <a:pt x="37317" y="408"/>
                  </a:cubicBezTo>
                  <a:cubicBezTo>
                    <a:pt x="36839" y="131"/>
                    <a:pt x="36319" y="0"/>
                    <a:pt x="35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324975" y="2681350"/>
              <a:ext cx="2956200" cy="2475050"/>
            </a:xfrm>
            <a:custGeom>
              <a:rect b="b" l="l" r="r" t="t"/>
              <a:pathLst>
                <a:path extrusionOk="0" h="99002" w="118248">
                  <a:moveTo>
                    <a:pt x="3034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95935"/>
                  </a:lnTo>
                  <a:cubicBezTo>
                    <a:pt x="0" y="97631"/>
                    <a:pt x="1370" y="99001"/>
                    <a:pt x="3034" y="99001"/>
                  </a:cubicBezTo>
                  <a:lnTo>
                    <a:pt x="83148" y="99001"/>
                  </a:lnTo>
                  <a:cubicBezTo>
                    <a:pt x="84845" y="99001"/>
                    <a:pt x="86215" y="97631"/>
                    <a:pt x="86215" y="95935"/>
                  </a:cubicBezTo>
                  <a:cubicBezTo>
                    <a:pt x="86215" y="94239"/>
                    <a:pt x="84845" y="92869"/>
                    <a:pt x="83148" y="92869"/>
                  </a:cubicBezTo>
                  <a:lnTo>
                    <a:pt x="6100" y="92869"/>
                  </a:lnTo>
                  <a:lnTo>
                    <a:pt x="6100" y="34675"/>
                  </a:lnTo>
                  <a:lnTo>
                    <a:pt x="29554" y="34675"/>
                  </a:lnTo>
                  <a:cubicBezTo>
                    <a:pt x="31250" y="34675"/>
                    <a:pt x="32620" y="33305"/>
                    <a:pt x="32620" y="31609"/>
                  </a:cubicBezTo>
                  <a:cubicBezTo>
                    <a:pt x="32620" y="29913"/>
                    <a:pt x="31250" y="28542"/>
                    <a:pt x="29554" y="28542"/>
                  </a:cubicBezTo>
                  <a:lnTo>
                    <a:pt x="6100" y="28542"/>
                  </a:lnTo>
                  <a:lnTo>
                    <a:pt x="6100" y="6133"/>
                  </a:lnTo>
                  <a:lnTo>
                    <a:pt x="57281" y="6133"/>
                  </a:lnTo>
                  <a:lnTo>
                    <a:pt x="64751" y="17028"/>
                  </a:lnTo>
                  <a:cubicBezTo>
                    <a:pt x="65305" y="17876"/>
                    <a:pt x="66251" y="18365"/>
                    <a:pt x="67262" y="18365"/>
                  </a:cubicBezTo>
                  <a:lnTo>
                    <a:pt x="112115" y="18365"/>
                  </a:lnTo>
                  <a:lnTo>
                    <a:pt x="112115" y="28542"/>
                  </a:lnTo>
                  <a:lnTo>
                    <a:pt x="44037" y="28542"/>
                  </a:lnTo>
                  <a:cubicBezTo>
                    <a:pt x="42341" y="28542"/>
                    <a:pt x="40971" y="29913"/>
                    <a:pt x="40971" y="31609"/>
                  </a:cubicBezTo>
                  <a:cubicBezTo>
                    <a:pt x="40971" y="33305"/>
                    <a:pt x="42341" y="34675"/>
                    <a:pt x="44037" y="34675"/>
                  </a:cubicBezTo>
                  <a:lnTo>
                    <a:pt x="112115" y="34675"/>
                  </a:lnTo>
                  <a:lnTo>
                    <a:pt x="112115" y="92869"/>
                  </a:lnTo>
                  <a:lnTo>
                    <a:pt x="97207" y="92869"/>
                  </a:lnTo>
                  <a:cubicBezTo>
                    <a:pt x="95511" y="92869"/>
                    <a:pt x="94141" y="94239"/>
                    <a:pt x="94141" y="95935"/>
                  </a:cubicBezTo>
                  <a:cubicBezTo>
                    <a:pt x="94141" y="97631"/>
                    <a:pt x="95511" y="99001"/>
                    <a:pt x="97207" y="99001"/>
                  </a:cubicBezTo>
                  <a:lnTo>
                    <a:pt x="115181" y="99001"/>
                  </a:lnTo>
                  <a:cubicBezTo>
                    <a:pt x="116877" y="99001"/>
                    <a:pt x="118247" y="97631"/>
                    <a:pt x="118247" y="95935"/>
                  </a:cubicBezTo>
                  <a:lnTo>
                    <a:pt x="118247" y="15299"/>
                  </a:lnTo>
                  <a:cubicBezTo>
                    <a:pt x="118247" y="13603"/>
                    <a:pt x="116877" y="12233"/>
                    <a:pt x="115181" y="12233"/>
                  </a:cubicBezTo>
                  <a:lnTo>
                    <a:pt x="68893" y="12233"/>
                  </a:lnTo>
                  <a:lnTo>
                    <a:pt x="61423" y="1338"/>
                  </a:lnTo>
                  <a:cubicBezTo>
                    <a:pt x="60869" y="522"/>
                    <a:pt x="59923" y="0"/>
                    <a:pt x="58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732725" y="4291950"/>
              <a:ext cx="1110725" cy="153325"/>
            </a:xfrm>
            <a:custGeom>
              <a:rect b="b" l="l" r="r" t="t"/>
              <a:pathLst>
                <a:path extrusionOk="0" h="6133" w="44429">
                  <a:moveTo>
                    <a:pt x="3034" y="0"/>
                  </a:moveTo>
                  <a:cubicBezTo>
                    <a:pt x="1370" y="0"/>
                    <a:pt x="0" y="1370"/>
                    <a:pt x="0" y="3067"/>
                  </a:cubicBezTo>
                  <a:cubicBezTo>
                    <a:pt x="0" y="4763"/>
                    <a:pt x="1370" y="6133"/>
                    <a:pt x="3034" y="6133"/>
                  </a:cubicBezTo>
                  <a:lnTo>
                    <a:pt x="41362" y="6133"/>
                  </a:lnTo>
                  <a:cubicBezTo>
                    <a:pt x="43058" y="6133"/>
                    <a:pt x="44428" y="4763"/>
                    <a:pt x="44428" y="3067"/>
                  </a:cubicBezTo>
                  <a:cubicBezTo>
                    <a:pt x="44428" y="1370"/>
                    <a:pt x="43058" y="0"/>
                    <a:pt x="41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732725" y="4599400"/>
              <a:ext cx="853025" cy="152500"/>
            </a:xfrm>
            <a:custGeom>
              <a:rect b="b" l="l" r="r" t="t"/>
              <a:pathLst>
                <a:path extrusionOk="0" h="6100" w="34121">
                  <a:moveTo>
                    <a:pt x="3034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34" y="6100"/>
                  </a:cubicBezTo>
                  <a:lnTo>
                    <a:pt x="31054" y="6100"/>
                  </a:lnTo>
                  <a:cubicBezTo>
                    <a:pt x="32751" y="6100"/>
                    <a:pt x="34121" y="4730"/>
                    <a:pt x="34121" y="3034"/>
                  </a:cubicBezTo>
                  <a:cubicBezTo>
                    <a:pt x="34121" y="1370"/>
                    <a:pt x="32751" y="0"/>
                    <a:pt x="3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7"/>
          <p:cNvGrpSpPr/>
          <p:nvPr/>
        </p:nvGrpSpPr>
        <p:grpSpPr>
          <a:xfrm>
            <a:off x="2336772" y="1322643"/>
            <a:ext cx="509394" cy="509389"/>
            <a:chOff x="1190625" y="238175"/>
            <a:chExt cx="5219200" cy="5219150"/>
          </a:xfrm>
        </p:grpSpPr>
        <p:sp>
          <p:nvSpPr>
            <p:cNvPr id="587" name="Google Shape;587;p47"/>
            <p:cNvSpPr/>
            <p:nvPr/>
          </p:nvSpPr>
          <p:spPr>
            <a:xfrm>
              <a:off x="1190625" y="238175"/>
              <a:ext cx="5219200" cy="5219150"/>
            </a:xfrm>
            <a:custGeom>
              <a:rect b="b" l="l" r="r" t="t"/>
              <a:pathLst>
                <a:path extrusionOk="0" h="208766" w="208768">
                  <a:moveTo>
                    <a:pt x="95772" y="43285"/>
                  </a:moveTo>
                  <a:cubicBezTo>
                    <a:pt x="101024" y="50526"/>
                    <a:pt x="109538" y="54962"/>
                    <a:pt x="118638" y="54962"/>
                  </a:cubicBezTo>
                  <a:cubicBezTo>
                    <a:pt x="123368" y="54962"/>
                    <a:pt x="127968" y="53788"/>
                    <a:pt x="132045" y="51603"/>
                  </a:cubicBezTo>
                  <a:cubicBezTo>
                    <a:pt x="132078" y="57018"/>
                    <a:pt x="132143" y="63998"/>
                    <a:pt x="132339" y="66151"/>
                  </a:cubicBezTo>
                  <a:cubicBezTo>
                    <a:pt x="132404" y="66836"/>
                    <a:pt x="132437" y="67554"/>
                    <a:pt x="132437" y="68271"/>
                  </a:cubicBezTo>
                  <a:cubicBezTo>
                    <a:pt x="132437" y="74730"/>
                    <a:pt x="126239" y="83146"/>
                    <a:pt x="114528" y="92606"/>
                  </a:cubicBezTo>
                  <a:cubicBezTo>
                    <a:pt x="111560" y="95052"/>
                    <a:pt x="107809" y="96357"/>
                    <a:pt x="103960" y="96357"/>
                  </a:cubicBezTo>
                  <a:lnTo>
                    <a:pt x="103894" y="96357"/>
                  </a:lnTo>
                  <a:cubicBezTo>
                    <a:pt x="100045" y="96357"/>
                    <a:pt x="96294" y="95020"/>
                    <a:pt x="93325" y="92606"/>
                  </a:cubicBezTo>
                  <a:cubicBezTo>
                    <a:pt x="81615" y="83146"/>
                    <a:pt x="75417" y="74730"/>
                    <a:pt x="75417" y="68271"/>
                  </a:cubicBezTo>
                  <a:cubicBezTo>
                    <a:pt x="75417" y="67521"/>
                    <a:pt x="75450" y="66836"/>
                    <a:pt x="75515" y="66216"/>
                  </a:cubicBezTo>
                  <a:cubicBezTo>
                    <a:pt x="75678" y="64422"/>
                    <a:pt x="75776" y="59464"/>
                    <a:pt x="75809" y="54799"/>
                  </a:cubicBezTo>
                  <a:cubicBezTo>
                    <a:pt x="83800" y="53984"/>
                    <a:pt x="91075" y="49743"/>
                    <a:pt x="95772" y="43285"/>
                  </a:cubicBezTo>
                  <a:close/>
                  <a:moveTo>
                    <a:pt x="97109" y="101446"/>
                  </a:moveTo>
                  <a:cubicBezTo>
                    <a:pt x="99295" y="102131"/>
                    <a:pt x="101578" y="102490"/>
                    <a:pt x="103894" y="102490"/>
                  </a:cubicBezTo>
                  <a:lnTo>
                    <a:pt x="103992" y="102490"/>
                  </a:lnTo>
                  <a:cubicBezTo>
                    <a:pt x="106276" y="102490"/>
                    <a:pt x="108526" y="102131"/>
                    <a:pt x="110679" y="101478"/>
                  </a:cubicBezTo>
                  <a:cubicBezTo>
                    <a:pt x="110712" y="103501"/>
                    <a:pt x="110908" y="105458"/>
                    <a:pt x="111234" y="107480"/>
                  </a:cubicBezTo>
                  <a:cubicBezTo>
                    <a:pt x="110940" y="107774"/>
                    <a:pt x="110679" y="108068"/>
                    <a:pt x="110386" y="108394"/>
                  </a:cubicBezTo>
                  <a:cubicBezTo>
                    <a:pt x="108526" y="110351"/>
                    <a:pt x="106243" y="111427"/>
                    <a:pt x="103960" y="111427"/>
                  </a:cubicBezTo>
                  <a:lnTo>
                    <a:pt x="103894" y="111427"/>
                  </a:lnTo>
                  <a:cubicBezTo>
                    <a:pt x="101611" y="111427"/>
                    <a:pt x="99327" y="110351"/>
                    <a:pt x="97468" y="108361"/>
                  </a:cubicBezTo>
                  <a:cubicBezTo>
                    <a:pt x="97142" y="108035"/>
                    <a:pt x="96848" y="107676"/>
                    <a:pt x="96522" y="107350"/>
                  </a:cubicBezTo>
                  <a:cubicBezTo>
                    <a:pt x="96848" y="105360"/>
                    <a:pt x="97044" y="103403"/>
                    <a:pt x="97109" y="101446"/>
                  </a:cubicBezTo>
                  <a:close/>
                  <a:moveTo>
                    <a:pt x="144180" y="131489"/>
                  </a:moveTo>
                  <a:cubicBezTo>
                    <a:pt x="145941" y="131489"/>
                    <a:pt x="147409" y="132957"/>
                    <a:pt x="147409" y="134718"/>
                  </a:cubicBezTo>
                  <a:lnTo>
                    <a:pt x="147409" y="187203"/>
                  </a:lnTo>
                  <a:cubicBezTo>
                    <a:pt x="147409" y="188997"/>
                    <a:pt x="145941" y="190433"/>
                    <a:pt x="144180" y="190433"/>
                  </a:cubicBezTo>
                  <a:lnTo>
                    <a:pt x="87617" y="190433"/>
                  </a:lnTo>
                  <a:cubicBezTo>
                    <a:pt x="85921" y="190433"/>
                    <a:pt x="84551" y="191803"/>
                    <a:pt x="84551" y="193499"/>
                  </a:cubicBezTo>
                  <a:cubicBezTo>
                    <a:pt x="84551" y="195163"/>
                    <a:pt x="85921" y="196533"/>
                    <a:pt x="87617" y="196533"/>
                  </a:cubicBezTo>
                  <a:lnTo>
                    <a:pt x="201036" y="196533"/>
                  </a:lnTo>
                  <a:cubicBezTo>
                    <a:pt x="201917" y="196533"/>
                    <a:pt x="202667" y="197283"/>
                    <a:pt x="202667" y="198164"/>
                  </a:cubicBezTo>
                  <a:cubicBezTo>
                    <a:pt x="202667" y="200643"/>
                    <a:pt x="200645" y="202665"/>
                    <a:pt x="198133" y="202665"/>
                  </a:cubicBezTo>
                  <a:lnTo>
                    <a:pt x="10634" y="202665"/>
                  </a:lnTo>
                  <a:cubicBezTo>
                    <a:pt x="8122" y="202665"/>
                    <a:pt x="6133" y="200643"/>
                    <a:pt x="6133" y="198164"/>
                  </a:cubicBezTo>
                  <a:cubicBezTo>
                    <a:pt x="6133" y="197283"/>
                    <a:pt x="6850" y="196533"/>
                    <a:pt x="7731" y="196533"/>
                  </a:cubicBezTo>
                  <a:lnTo>
                    <a:pt x="73558" y="196533"/>
                  </a:lnTo>
                  <a:cubicBezTo>
                    <a:pt x="75254" y="196533"/>
                    <a:pt x="76624" y="195163"/>
                    <a:pt x="76624" y="193499"/>
                  </a:cubicBezTo>
                  <a:cubicBezTo>
                    <a:pt x="76624" y="191803"/>
                    <a:pt x="75254" y="190433"/>
                    <a:pt x="73558" y="190433"/>
                  </a:cubicBezTo>
                  <a:lnTo>
                    <a:pt x="63087" y="190433"/>
                  </a:lnTo>
                  <a:cubicBezTo>
                    <a:pt x="61293" y="190433"/>
                    <a:pt x="59857" y="188997"/>
                    <a:pt x="59857" y="187203"/>
                  </a:cubicBezTo>
                  <a:lnTo>
                    <a:pt x="59857" y="134718"/>
                  </a:lnTo>
                  <a:cubicBezTo>
                    <a:pt x="59857" y="132957"/>
                    <a:pt x="61293" y="131489"/>
                    <a:pt x="63087" y="131489"/>
                  </a:cubicBezTo>
                  <a:close/>
                  <a:moveTo>
                    <a:pt x="91464" y="0"/>
                  </a:moveTo>
                  <a:cubicBezTo>
                    <a:pt x="81719" y="0"/>
                    <a:pt x="72244" y="986"/>
                    <a:pt x="65435" y="7501"/>
                  </a:cubicBezTo>
                  <a:cubicBezTo>
                    <a:pt x="58651" y="13927"/>
                    <a:pt x="57215" y="23452"/>
                    <a:pt x="56726" y="31933"/>
                  </a:cubicBezTo>
                  <a:cubicBezTo>
                    <a:pt x="56628" y="33629"/>
                    <a:pt x="57933" y="35064"/>
                    <a:pt x="59596" y="35162"/>
                  </a:cubicBezTo>
                  <a:cubicBezTo>
                    <a:pt x="59658" y="35166"/>
                    <a:pt x="59719" y="35168"/>
                    <a:pt x="59779" y="35168"/>
                  </a:cubicBezTo>
                  <a:cubicBezTo>
                    <a:pt x="61395" y="35168"/>
                    <a:pt x="62732" y="33927"/>
                    <a:pt x="62826" y="32292"/>
                  </a:cubicBezTo>
                  <a:cubicBezTo>
                    <a:pt x="63250" y="25017"/>
                    <a:pt x="64392" y="16895"/>
                    <a:pt x="69643" y="11904"/>
                  </a:cubicBezTo>
                  <a:cubicBezTo>
                    <a:pt x="74908" y="6904"/>
                    <a:pt x="83155" y="6109"/>
                    <a:pt x="91774" y="6109"/>
                  </a:cubicBezTo>
                  <a:cubicBezTo>
                    <a:pt x="93783" y="6109"/>
                    <a:pt x="95811" y="6153"/>
                    <a:pt x="97827" y="6196"/>
                  </a:cubicBezTo>
                  <a:cubicBezTo>
                    <a:pt x="99882" y="6261"/>
                    <a:pt x="102002" y="6294"/>
                    <a:pt x="104090" y="6294"/>
                  </a:cubicBezTo>
                  <a:cubicBezTo>
                    <a:pt x="106047" y="6294"/>
                    <a:pt x="108102" y="6261"/>
                    <a:pt x="110059" y="6228"/>
                  </a:cubicBezTo>
                  <a:cubicBezTo>
                    <a:pt x="112082" y="6186"/>
                    <a:pt x="114116" y="6143"/>
                    <a:pt x="116131" y="6143"/>
                  </a:cubicBezTo>
                  <a:cubicBezTo>
                    <a:pt x="124940" y="6143"/>
                    <a:pt x="133376" y="6956"/>
                    <a:pt x="138765" y="12133"/>
                  </a:cubicBezTo>
                  <a:cubicBezTo>
                    <a:pt x="145354" y="18493"/>
                    <a:pt x="145517" y="29715"/>
                    <a:pt x="145680" y="40577"/>
                  </a:cubicBezTo>
                  <a:cubicBezTo>
                    <a:pt x="145713" y="42534"/>
                    <a:pt x="145746" y="44589"/>
                    <a:pt x="145811" y="46547"/>
                  </a:cubicBezTo>
                  <a:cubicBezTo>
                    <a:pt x="146170" y="55876"/>
                    <a:pt x="148551" y="60475"/>
                    <a:pt x="150867" y="64944"/>
                  </a:cubicBezTo>
                  <a:cubicBezTo>
                    <a:pt x="152955" y="68989"/>
                    <a:pt x="154912" y="72838"/>
                    <a:pt x="155205" y="80765"/>
                  </a:cubicBezTo>
                  <a:cubicBezTo>
                    <a:pt x="155499" y="88757"/>
                    <a:pt x="153770" y="92997"/>
                    <a:pt x="151976" y="97466"/>
                  </a:cubicBezTo>
                  <a:cubicBezTo>
                    <a:pt x="150345" y="101511"/>
                    <a:pt x="148681" y="105654"/>
                    <a:pt x="148323" y="112178"/>
                  </a:cubicBezTo>
                  <a:cubicBezTo>
                    <a:pt x="148225" y="112178"/>
                    <a:pt x="148159" y="112145"/>
                    <a:pt x="148062" y="112112"/>
                  </a:cubicBezTo>
                  <a:cubicBezTo>
                    <a:pt x="147996" y="112112"/>
                    <a:pt x="147964" y="112080"/>
                    <a:pt x="147898" y="112080"/>
                  </a:cubicBezTo>
                  <a:lnTo>
                    <a:pt x="117171" y="105817"/>
                  </a:lnTo>
                  <a:cubicBezTo>
                    <a:pt x="116812" y="103403"/>
                    <a:pt x="116714" y="101022"/>
                    <a:pt x="116877" y="98510"/>
                  </a:cubicBezTo>
                  <a:cubicBezTo>
                    <a:pt x="117399" y="98151"/>
                    <a:pt x="117888" y="97760"/>
                    <a:pt x="118377" y="97368"/>
                  </a:cubicBezTo>
                  <a:cubicBezTo>
                    <a:pt x="131947" y="86408"/>
                    <a:pt x="138569" y="76883"/>
                    <a:pt x="138569" y="68271"/>
                  </a:cubicBezTo>
                  <a:cubicBezTo>
                    <a:pt x="138569" y="67358"/>
                    <a:pt x="138504" y="66477"/>
                    <a:pt x="138439" y="65597"/>
                  </a:cubicBezTo>
                  <a:cubicBezTo>
                    <a:pt x="138243" y="63705"/>
                    <a:pt x="138145" y="55941"/>
                    <a:pt x="138145" y="45796"/>
                  </a:cubicBezTo>
                  <a:cubicBezTo>
                    <a:pt x="138145" y="44622"/>
                    <a:pt x="137460" y="43513"/>
                    <a:pt x="136351" y="43024"/>
                  </a:cubicBezTo>
                  <a:cubicBezTo>
                    <a:pt x="135944" y="42838"/>
                    <a:pt x="135508" y="42747"/>
                    <a:pt x="135074" y="42747"/>
                  </a:cubicBezTo>
                  <a:cubicBezTo>
                    <a:pt x="134363" y="42747"/>
                    <a:pt x="133657" y="42994"/>
                    <a:pt x="133089" y="43480"/>
                  </a:cubicBezTo>
                  <a:cubicBezTo>
                    <a:pt x="129077" y="46938"/>
                    <a:pt x="123955" y="48863"/>
                    <a:pt x="118671" y="48863"/>
                  </a:cubicBezTo>
                  <a:cubicBezTo>
                    <a:pt x="110059" y="48863"/>
                    <a:pt x="102165" y="43806"/>
                    <a:pt x="98545" y="35978"/>
                  </a:cubicBezTo>
                  <a:cubicBezTo>
                    <a:pt x="98055" y="34901"/>
                    <a:pt x="96979" y="34216"/>
                    <a:pt x="95772" y="34216"/>
                  </a:cubicBezTo>
                  <a:cubicBezTo>
                    <a:pt x="94598" y="34216"/>
                    <a:pt x="93489" y="34901"/>
                    <a:pt x="92999" y="35978"/>
                  </a:cubicBezTo>
                  <a:cubicBezTo>
                    <a:pt x="89378" y="43806"/>
                    <a:pt x="81517" y="48830"/>
                    <a:pt x="72905" y="48863"/>
                  </a:cubicBezTo>
                  <a:lnTo>
                    <a:pt x="72808" y="48830"/>
                  </a:lnTo>
                  <a:cubicBezTo>
                    <a:pt x="71992" y="48863"/>
                    <a:pt x="71209" y="49156"/>
                    <a:pt x="70622" y="49711"/>
                  </a:cubicBezTo>
                  <a:cubicBezTo>
                    <a:pt x="70035" y="50298"/>
                    <a:pt x="69709" y="51081"/>
                    <a:pt x="69709" y="51896"/>
                  </a:cubicBezTo>
                  <a:cubicBezTo>
                    <a:pt x="69676" y="59007"/>
                    <a:pt x="69578" y="64129"/>
                    <a:pt x="69415" y="65629"/>
                  </a:cubicBezTo>
                  <a:cubicBezTo>
                    <a:pt x="69350" y="66477"/>
                    <a:pt x="69317" y="67358"/>
                    <a:pt x="69317" y="68271"/>
                  </a:cubicBezTo>
                  <a:cubicBezTo>
                    <a:pt x="69317" y="76883"/>
                    <a:pt x="75906" y="86408"/>
                    <a:pt x="89476" y="97368"/>
                  </a:cubicBezTo>
                  <a:cubicBezTo>
                    <a:pt x="89933" y="97727"/>
                    <a:pt x="90422" y="98119"/>
                    <a:pt x="90912" y="98445"/>
                  </a:cubicBezTo>
                  <a:cubicBezTo>
                    <a:pt x="91075" y="100891"/>
                    <a:pt x="90944" y="103272"/>
                    <a:pt x="90585" y="105686"/>
                  </a:cubicBezTo>
                  <a:lnTo>
                    <a:pt x="59336" y="112080"/>
                  </a:lnTo>
                  <a:cubicBezTo>
                    <a:pt x="59270" y="112080"/>
                    <a:pt x="59238" y="112112"/>
                    <a:pt x="59172" y="112112"/>
                  </a:cubicBezTo>
                  <a:cubicBezTo>
                    <a:pt x="59107" y="112145"/>
                    <a:pt x="59042" y="112145"/>
                    <a:pt x="58977" y="112178"/>
                  </a:cubicBezTo>
                  <a:cubicBezTo>
                    <a:pt x="58716" y="105589"/>
                    <a:pt x="57085" y="101413"/>
                    <a:pt x="55519" y="97336"/>
                  </a:cubicBezTo>
                  <a:cubicBezTo>
                    <a:pt x="53758" y="92802"/>
                    <a:pt x="52094" y="88496"/>
                    <a:pt x="52518" y="80439"/>
                  </a:cubicBezTo>
                  <a:cubicBezTo>
                    <a:pt x="52909" y="72414"/>
                    <a:pt x="54932" y="68565"/>
                    <a:pt x="57085" y="64487"/>
                  </a:cubicBezTo>
                  <a:cubicBezTo>
                    <a:pt x="59433" y="60019"/>
                    <a:pt x="61880" y="55387"/>
                    <a:pt x="62337" y="45992"/>
                  </a:cubicBezTo>
                  <a:cubicBezTo>
                    <a:pt x="62434" y="44328"/>
                    <a:pt x="61130" y="42893"/>
                    <a:pt x="59433" y="42795"/>
                  </a:cubicBezTo>
                  <a:cubicBezTo>
                    <a:pt x="59392" y="42794"/>
                    <a:pt x="59350" y="42793"/>
                    <a:pt x="59309" y="42793"/>
                  </a:cubicBezTo>
                  <a:cubicBezTo>
                    <a:pt x="57669" y="42793"/>
                    <a:pt x="56332" y="44044"/>
                    <a:pt x="56237" y="45698"/>
                  </a:cubicBezTo>
                  <a:cubicBezTo>
                    <a:pt x="55845" y="53723"/>
                    <a:pt x="53823" y="57572"/>
                    <a:pt x="51670" y="61650"/>
                  </a:cubicBezTo>
                  <a:cubicBezTo>
                    <a:pt x="49289" y="66118"/>
                    <a:pt x="46842" y="70750"/>
                    <a:pt x="46385" y="80145"/>
                  </a:cubicBezTo>
                  <a:cubicBezTo>
                    <a:pt x="45929" y="89507"/>
                    <a:pt x="47919" y="94596"/>
                    <a:pt x="49811" y="99554"/>
                  </a:cubicBezTo>
                  <a:cubicBezTo>
                    <a:pt x="51442" y="103762"/>
                    <a:pt x="53007" y="107774"/>
                    <a:pt x="52877" y="114820"/>
                  </a:cubicBezTo>
                  <a:cubicBezTo>
                    <a:pt x="45929" y="119126"/>
                    <a:pt x="41427" y="126889"/>
                    <a:pt x="41427" y="135534"/>
                  </a:cubicBezTo>
                  <a:lnTo>
                    <a:pt x="41427" y="190433"/>
                  </a:lnTo>
                  <a:lnTo>
                    <a:pt x="7731" y="190433"/>
                  </a:lnTo>
                  <a:cubicBezTo>
                    <a:pt x="3458" y="190433"/>
                    <a:pt x="0" y="193890"/>
                    <a:pt x="0" y="198164"/>
                  </a:cubicBezTo>
                  <a:cubicBezTo>
                    <a:pt x="0" y="204003"/>
                    <a:pt x="4763" y="208765"/>
                    <a:pt x="10634" y="208765"/>
                  </a:cubicBezTo>
                  <a:lnTo>
                    <a:pt x="198133" y="208765"/>
                  </a:lnTo>
                  <a:cubicBezTo>
                    <a:pt x="204005" y="208765"/>
                    <a:pt x="208767" y="204003"/>
                    <a:pt x="208767" y="198164"/>
                  </a:cubicBezTo>
                  <a:cubicBezTo>
                    <a:pt x="208767" y="193890"/>
                    <a:pt x="205309" y="190433"/>
                    <a:pt x="201036" y="190433"/>
                  </a:cubicBezTo>
                  <a:lnTo>
                    <a:pt x="165807" y="190433"/>
                  </a:lnTo>
                  <a:lnTo>
                    <a:pt x="165807" y="158106"/>
                  </a:lnTo>
                  <a:cubicBezTo>
                    <a:pt x="165807" y="156410"/>
                    <a:pt x="164437" y="155040"/>
                    <a:pt x="162741" y="155040"/>
                  </a:cubicBezTo>
                  <a:cubicBezTo>
                    <a:pt x="161044" y="155040"/>
                    <a:pt x="159674" y="156410"/>
                    <a:pt x="159674" y="158106"/>
                  </a:cubicBezTo>
                  <a:lnTo>
                    <a:pt x="159674" y="190433"/>
                  </a:lnTo>
                  <a:lnTo>
                    <a:pt x="152955" y="190433"/>
                  </a:lnTo>
                  <a:cubicBezTo>
                    <a:pt x="153313" y="189422"/>
                    <a:pt x="153509" y="188345"/>
                    <a:pt x="153509" y="187203"/>
                  </a:cubicBezTo>
                  <a:lnTo>
                    <a:pt x="153509" y="134718"/>
                  </a:lnTo>
                  <a:cubicBezTo>
                    <a:pt x="153509" y="129564"/>
                    <a:pt x="149334" y="125389"/>
                    <a:pt x="144180" y="125389"/>
                  </a:cubicBezTo>
                  <a:lnTo>
                    <a:pt x="63087" y="125389"/>
                  </a:lnTo>
                  <a:cubicBezTo>
                    <a:pt x="57933" y="125389"/>
                    <a:pt x="53725" y="129564"/>
                    <a:pt x="53725" y="134718"/>
                  </a:cubicBezTo>
                  <a:lnTo>
                    <a:pt x="53725" y="187203"/>
                  </a:lnTo>
                  <a:cubicBezTo>
                    <a:pt x="53725" y="188345"/>
                    <a:pt x="53921" y="189422"/>
                    <a:pt x="54312" y="190433"/>
                  </a:cubicBezTo>
                  <a:lnTo>
                    <a:pt x="47560" y="190433"/>
                  </a:lnTo>
                  <a:lnTo>
                    <a:pt x="47560" y="135534"/>
                  </a:lnTo>
                  <a:cubicBezTo>
                    <a:pt x="47560" y="127313"/>
                    <a:pt x="52942" y="120137"/>
                    <a:pt x="60640" y="118049"/>
                  </a:cubicBezTo>
                  <a:lnTo>
                    <a:pt x="92151" y="111623"/>
                  </a:lnTo>
                  <a:cubicBezTo>
                    <a:pt x="92445" y="111949"/>
                    <a:pt x="92738" y="112243"/>
                    <a:pt x="93032" y="112569"/>
                  </a:cubicBezTo>
                  <a:cubicBezTo>
                    <a:pt x="96033" y="115799"/>
                    <a:pt x="99915" y="117560"/>
                    <a:pt x="103894" y="117560"/>
                  </a:cubicBezTo>
                  <a:lnTo>
                    <a:pt x="103960" y="117560"/>
                  </a:lnTo>
                  <a:cubicBezTo>
                    <a:pt x="107972" y="117560"/>
                    <a:pt x="111821" y="115799"/>
                    <a:pt x="114822" y="112569"/>
                  </a:cubicBezTo>
                  <a:cubicBezTo>
                    <a:pt x="115083" y="112308"/>
                    <a:pt x="115344" y="112015"/>
                    <a:pt x="115605" y="111754"/>
                  </a:cubicBezTo>
                  <a:lnTo>
                    <a:pt x="146594" y="118049"/>
                  </a:lnTo>
                  <a:cubicBezTo>
                    <a:pt x="154292" y="120137"/>
                    <a:pt x="159674" y="127313"/>
                    <a:pt x="159674" y="135534"/>
                  </a:cubicBezTo>
                  <a:lnTo>
                    <a:pt x="159674" y="143917"/>
                  </a:lnTo>
                  <a:cubicBezTo>
                    <a:pt x="159674" y="145613"/>
                    <a:pt x="161044" y="146983"/>
                    <a:pt x="162741" y="146983"/>
                  </a:cubicBezTo>
                  <a:cubicBezTo>
                    <a:pt x="164437" y="146983"/>
                    <a:pt x="165807" y="145613"/>
                    <a:pt x="165807" y="143917"/>
                  </a:cubicBezTo>
                  <a:lnTo>
                    <a:pt x="165807" y="135534"/>
                  </a:lnTo>
                  <a:cubicBezTo>
                    <a:pt x="165807" y="126889"/>
                    <a:pt x="161338" y="119126"/>
                    <a:pt x="154357" y="114820"/>
                  </a:cubicBezTo>
                  <a:cubicBezTo>
                    <a:pt x="154357" y="107905"/>
                    <a:pt x="155956" y="103925"/>
                    <a:pt x="157652" y="99782"/>
                  </a:cubicBezTo>
                  <a:cubicBezTo>
                    <a:pt x="159609" y="94889"/>
                    <a:pt x="161664" y="89833"/>
                    <a:pt x="161305" y="80536"/>
                  </a:cubicBezTo>
                  <a:cubicBezTo>
                    <a:pt x="160979" y="71240"/>
                    <a:pt x="158598" y="66608"/>
                    <a:pt x="156282" y="62139"/>
                  </a:cubicBezTo>
                  <a:cubicBezTo>
                    <a:pt x="154194" y="58094"/>
                    <a:pt x="152204" y="54277"/>
                    <a:pt x="151943" y="46318"/>
                  </a:cubicBezTo>
                  <a:cubicBezTo>
                    <a:pt x="151878" y="44426"/>
                    <a:pt x="151845" y="42404"/>
                    <a:pt x="151813" y="40479"/>
                  </a:cubicBezTo>
                  <a:cubicBezTo>
                    <a:pt x="151617" y="28377"/>
                    <a:pt x="151421" y="15851"/>
                    <a:pt x="143005" y="7729"/>
                  </a:cubicBezTo>
                  <a:cubicBezTo>
                    <a:pt x="135982" y="976"/>
                    <a:pt x="126162" y="18"/>
                    <a:pt x="116078" y="18"/>
                  </a:cubicBezTo>
                  <a:cubicBezTo>
                    <a:pt x="114032" y="18"/>
                    <a:pt x="111975" y="57"/>
                    <a:pt x="109929" y="96"/>
                  </a:cubicBezTo>
                  <a:cubicBezTo>
                    <a:pt x="108004" y="161"/>
                    <a:pt x="105982" y="194"/>
                    <a:pt x="104090" y="194"/>
                  </a:cubicBezTo>
                  <a:cubicBezTo>
                    <a:pt x="102068" y="194"/>
                    <a:pt x="99980" y="128"/>
                    <a:pt x="97957" y="96"/>
                  </a:cubicBezTo>
                  <a:cubicBezTo>
                    <a:pt x="95797" y="49"/>
                    <a:pt x="93624" y="0"/>
                    <a:pt x="91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3524575" y="4005700"/>
              <a:ext cx="513775" cy="512975"/>
            </a:xfrm>
            <a:custGeom>
              <a:rect b="b" l="l" r="r" t="t"/>
              <a:pathLst>
                <a:path extrusionOk="0" h="20519" w="20551">
                  <a:moveTo>
                    <a:pt x="10275" y="6101"/>
                  </a:moveTo>
                  <a:cubicBezTo>
                    <a:pt x="12559" y="6101"/>
                    <a:pt x="14418" y="7993"/>
                    <a:pt x="14418" y="10276"/>
                  </a:cubicBezTo>
                  <a:cubicBezTo>
                    <a:pt x="14418" y="12559"/>
                    <a:pt x="12559" y="14419"/>
                    <a:pt x="10275" y="14419"/>
                  </a:cubicBezTo>
                  <a:cubicBezTo>
                    <a:pt x="7959" y="14419"/>
                    <a:pt x="6100" y="12559"/>
                    <a:pt x="6100" y="10276"/>
                  </a:cubicBezTo>
                  <a:cubicBezTo>
                    <a:pt x="6100" y="7993"/>
                    <a:pt x="7959" y="6101"/>
                    <a:pt x="10275" y="6101"/>
                  </a:cubicBezTo>
                  <a:close/>
                  <a:moveTo>
                    <a:pt x="10275" y="1"/>
                  </a:moveTo>
                  <a:cubicBezTo>
                    <a:pt x="4599" y="1"/>
                    <a:pt x="0" y="4600"/>
                    <a:pt x="0" y="10276"/>
                  </a:cubicBezTo>
                  <a:cubicBezTo>
                    <a:pt x="0" y="15919"/>
                    <a:pt x="4599" y="20519"/>
                    <a:pt x="10275" y="20519"/>
                  </a:cubicBezTo>
                  <a:cubicBezTo>
                    <a:pt x="15919" y="20519"/>
                    <a:pt x="20551" y="15919"/>
                    <a:pt x="20551" y="10276"/>
                  </a:cubicBezTo>
                  <a:cubicBezTo>
                    <a:pt x="20551" y="4600"/>
                    <a:pt x="15919" y="1"/>
                    <a:pt x="10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 Terpenting</a:t>
            </a:r>
            <a:endParaRPr/>
          </a:p>
        </p:txBody>
      </p:sp>
      <p:sp>
        <p:nvSpPr>
          <p:cNvPr id="594" name="Google Shape;594;p48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95" name="Google Shape;595;p48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 flipH="1">
            <a:off x="2726700" y="1431175"/>
            <a:ext cx="404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Fitur Login dan Sign Up Pengguna</a:t>
            </a:r>
            <a:endParaRPr b="1"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 flipH="1">
            <a:off x="2726700" y="2127650"/>
            <a:ext cx="404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Fitur Pencarian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 flipH="1">
            <a:off x="2726700" y="2841300"/>
            <a:ext cx="404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Fitur Rekomendasi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 flipH="1">
            <a:off x="2726700" y="3527100"/>
            <a:ext cx="404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Penjadwalan Pengambilan Mata Kuliah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02" name="Google Shape;602;p48"/>
          <p:cNvSpPr txBox="1"/>
          <p:nvPr/>
        </p:nvSpPr>
        <p:spPr>
          <a:xfrm flipH="1">
            <a:off x="1956350" y="1407250"/>
            <a:ext cx="4299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 flipH="1">
            <a:off x="1956350" y="2136025"/>
            <a:ext cx="4299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2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 flipH="1">
            <a:off x="1956350" y="2840875"/>
            <a:ext cx="4299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3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 flipH="1">
            <a:off x="1956350" y="3527100"/>
            <a:ext cx="4299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4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"/>
          <p:cNvSpPr txBox="1"/>
          <p:nvPr>
            <p:ph type="title"/>
          </p:nvPr>
        </p:nvSpPr>
        <p:spPr>
          <a:xfrm>
            <a:off x="2314125" y="2681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Results</a:t>
            </a:r>
            <a:endParaRPr/>
          </a:p>
        </p:txBody>
      </p:sp>
      <p:sp>
        <p:nvSpPr>
          <p:cNvPr id="611" name="Google Shape;611;p49"/>
          <p:cNvSpPr txBox="1"/>
          <p:nvPr>
            <p:ph idx="2" type="title"/>
          </p:nvPr>
        </p:nvSpPr>
        <p:spPr>
          <a:xfrm>
            <a:off x="2634975" y="10523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12" name="Google Shape;612;p49"/>
          <p:cNvSpPr/>
          <p:nvPr/>
        </p:nvSpPr>
        <p:spPr>
          <a:xfrm>
            <a:off x="8053025" y="1617150"/>
            <a:ext cx="1092000" cy="24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9"/>
          <p:cNvSpPr/>
          <p:nvPr/>
        </p:nvSpPr>
        <p:spPr>
          <a:xfrm>
            <a:off x="0" y="-26150"/>
            <a:ext cx="1344900" cy="18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>
            <a:off x="3036925" y="108075"/>
            <a:ext cx="593400" cy="59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49"/>
          <p:cNvGrpSpPr/>
          <p:nvPr/>
        </p:nvGrpSpPr>
        <p:grpSpPr>
          <a:xfrm>
            <a:off x="7263438" y="2559824"/>
            <a:ext cx="1345023" cy="1360513"/>
            <a:chOff x="6342275" y="-537052"/>
            <a:chExt cx="2483425" cy="2512025"/>
          </a:xfrm>
        </p:grpSpPr>
        <p:sp>
          <p:nvSpPr>
            <p:cNvPr id="618" name="Google Shape;618;p49"/>
            <p:cNvSpPr/>
            <p:nvPr/>
          </p:nvSpPr>
          <p:spPr>
            <a:xfrm>
              <a:off x="6342275" y="-537052"/>
              <a:ext cx="2483425" cy="2512025"/>
            </a:xfrm>
            <a:custGeom>
              <a:rect b="b" l="l" r="r" t="t"/>
              <a:pathLst>
                <a:path extrusionOk="0" h="100481" w="99337">
                  <a:moveTo>
                    <a:pt x="89531" y="17892"/>
                  </a:moveTo>
                  <a:cubicBezTo>
                    <a:pt x="89997" y="17892"/>
                    <a:pt x="90462" y="18035"/>
                    <a:pt x="90891" y="18321"/>
                  </a:cubicBezTo>
                  <a:cubicBezTo>
                    <a:pt x="91750" y="18751"/>
                    <a:pt x="92179" y="19753"/>
                    <a:pt x="92036" y="20611"/>
                  </a:cubicBezTo>
                  <a:cubicBezTo>
                    <a:pt x="90891" y="31347"/>
                    <a:pt x="86740" y="38074"/>
                    <a:pt x="79584" y="40937"/>
                  </a:cubicBezTo>
                  <a:lnTo>
                    <a:pt x="81301" y="22759"/>
                  </a:lnTo>
                  <a:lnTo>
                    <a:pt x="88172" y="18321"/>
                  </a:lnTo>
                  <a:cubicBezTo>
                    <a:pt x="88601" y="18035"/>
                    <a:pt x="89066" y="17892"/>
                    <a:pt x="89531" y="17892"/>
                  </a:cubicBezTo>
                  <a:close/>
                  <a:moveTo>
                    <a:pt x="9734" y="17892"/>
                  </a:moveTo>
                  <a:cubicBezTo>
                    <a:pt x="10199" y="17892"/>
                    <a:pt x="10664" y="18035"/>
                    <a:pt x="11022" y="18321"/>
                  </a:cubicBezTo>
                  <a:lnTo>
                    <a:pt x="19181" y="23474"/>
                  </a:lnTo>
                  <a:cubicBezTo>
                    <a:pt x="19181" y="23617"/>
                    <a:pt x="19324" y="23617"/>
                    <a:pt x="19610" y="23617"/>
                  </a:cubicBezTo>
                  <a:lnTo>
                    <a:pt x="21328" y="41652"/>
                  </a:lnTo>
                  <a:cubicBezTo>
                    <a:pt x="13169" y="39076"/>
                    <a:pt x="8589" y="32062"/>
                    <a:pt x="7301" y="20611"/>
                  </a:cubicBezTo>
                  <a:cubicBezTo>
                    <a:pt x="7158" y="19753"/>
                    <a:pt x="7587" y="18751"/>
                    <a:pt x="8446" y="18321"/>
                  </a:cubicBezTo>
                  <a:cubicBezTo>
                    <a:pt x="8804" y="18035"/>
                    <a:pt x="9269" y="17892"/>
                    <a:pt x="9734" y="17892"/>
                  </a:cubicBezTo>
                  <a:close/>
                  <a:moveTo>
                    <a:pt x="21471" y="0"/>
                  </a:moveTo>
                  <a:cubicBezTo>
                    <a:pt x="19181" y="0"/>
                    <a:pt x="17320" y="2004"/>
                    <a:pt x="17606" y="4294"/>
                  </a:cubicBezTo>
                  <a:lnTo>
                    <a:pt x="18608" y="14886"/>
                  </a:lnTo>
                  <a:lnTo>
                    <a:pt x="15173" y="12739"/>
                  </a:lnTo>
                  <a:cubicBezTo>
                    <a:pt x="13542" y="11597"/>
                    <a:pt x="11678" y="11013"/>
                    <a:pt x="9794" y="11013"/>
                  </a:cubicBezTo>
                  <a:cubicBezTo>
                    <a:pt x="8372" y="11013"/>
                    <a:pt x="6938" y="11346"/>
                    <a:pt x="5583" y="12023"/>
                  </a:cubicBezTo>
                  <a:cubicBezTo>
                    <a:pt x="2005" y="13598"/>
                    <a:pt x="1" y="17463"/>
                    <a:pt x="430" y="21327"/>
                  </a:cubicBezTo>
                  <a:cubicBezTo>
                    <a:pt x="1718" y="33780"/>
                    <a:pt x="7014" y="42511"/>
                    <a:pt x="15459" y="46662"/>
                  </a:cubicBezTo>
                  <a:lnTo>
                    <a:pt x="14028" y="47664"/>
                  </a:lnTo>
                  <a:cubicBezTo>
                    <a:pt x="11165" y="49668"/>
                    <a:pt x="12597" y="53962"/>
                    <a:pt x="16032" y="53962"/>
                  </a:cubicBezTo>
                  <a:cubicBezTo>
                    <a:pt x="16748" y="53962"/>
                    <a:pt x="17463" y="53676"/>
                    <a:pt x="18036" y="53246"/>
                  </a:cubicBezTo>
                  <a:cubicBezTo>
                    <a:pt x="18895" y="52674"/>
                    <a:pt x="20755" y="51386"/>
                    <a:pt x="22473" y="50097"/>
                  </a:cubicBezTo>
                  <a:cubicBezTo>
                    <a:pt x="25336" y="61405"/>
                    <a:pt x="34353" y="70136"/>
                    <a:pt x="45804" y="72283"/>
                  </a:cubicBezTo>
                  <a:lnTo>
                    <a:pt x="45804" y="89316"/>
                  </a:lnTo>
                  <a:lnTo>
                    <a:pt x="43657" y="89316"/>
                  </a:lnTo>
                  <a:cubicBezTo>
                    <a:pt x="40794" y="89316"/>
                    <a:pt x="38075" y="90891"/>
                    <a:pt x="36500" y="93467"/>
                  </a:cubicBezTo>
                  <a:lnTo>
                    <a:pt x="27626" y="93467"/>
                  </a:lnTo>
                  <a:cubicBezTo>
                    <a:pt x="25765" y="93467"/>
                    <a:pt x="24191" y="94756"/>
                    <a:pt x="24047" y="96616"/>
                  </a:cubicBezTo>
                  <a:cubicBezTo>
                    <a:pt x="23761" y="98763"/>
                    <a:pt x="25479" y="100481"/>
                    <a:pt x="27626" y="100481"/>
                  </a:cubicBezTo>
                  <a:lnTo>
                    <a:pt x="71425" y="100481"/>
                  </a:lnTo>
                  <a:cubicBezTo>
                    <a:pt x="73286" y="100481"/>
                    <a:pt x="74860" y="99193"/>
                    <a:pt x="75146" y="97332"/>
                  </a:cubicBezTo>
                  <a:cubicBezTo>
                    <a:pt x="75290" y="95185"/>
                    <a:pt x="73715" y="93467"/>
                    <a:pt x="71568" y="93467"/>
                  </a:cubicBezTo>
                  <a:lnTo>
                    <a:pt x="62551" y="93467"/>
                  </a:lnTo>
                  <a:cubicBezTo>
                    <a:pt x="61119" y="90891"/>
                    <a:pt x="58400" y="89316"/>
                    <a:pt x="55394" y="89316"/>
                  </a:cubicBezTo>
                  <a:lnTo>
                    <a:pt x="53390" y="89316"/>
                  </a:lnTo>
                  <a:lnTo>
                    <a:pt x="53390" y="72570"/>
                  </a:lnTo>
                  <a:cubicBezTo>
                    <a:pt x="65127" y="70995"/>
                    <a:pt x="74860" y="62550"/>
                    <a:pt x="78009" y="50956"/>
                  </a:cubicBezTo>
                  <a:lnTo>
                    <a:pt x="81301" y="53246"/>
                  </a:lnTo>
                  <a:cubicBezTo>
                    <a:pt x="81874" y="53676"/>
                    <a:pt x="82589" y="53962"/>
                    <a:pt x="83305" y="53962"/>
                  </a:cubicBezTo>
                  <a:cubicBezTo>
                    <a:pt x="86597" y="53962"/>
                    <a:pt x="88029" y="49668"/>
                    <a:pt x="85309" y="47664"/>
                  </a:cubicBezTo>
                  <a:lnTo>
                    <a:pt x="83878" y="46662"/>
                  </a:lnTo>
                  <a:cubicBezTo>
                    <a:pt x="92323" y="42511"/>
                    <a:pt x="97619" y="33780"/>
                    <a:pt x="98907" y="21327"/>
                  </a:cubicBezTo>
                  <a:cubicBezTo>
                    <a:pt x="99336" y="17463"/>
                    <a:pt x="97332" y="13741"/>
                    <a:pt x="93754" y="12023"/>
                  </a:cubicBezTo>
                  <a:cubicBezTo>
                    <a:pt x="92399" y="11346"/>
                    <a:pt x="90965" y="11013"/>
                    <a:pt x="89543" y="11013"/>
                  </a:cubicBezTo>
                  <a:cubicBezTo>
                    <a:pt x="87659" y="11013"/>
                    <a:pt x="85795" y="11597"/>
                    <a:pt x="84164" y="12739"/>
                  </a:cubicBezTo>
                  <a:lnTo>
                    <a:pt x="82160" y="13884"/>
                  </a:lnTo>
                  <a:lnTo>
                    <a:pt x="83162" y="4294"/>
                  </a:lnTo>
                  <a:cubicBezTo>
                    <a:pt x="83448" y="2004"/>
                    <a:pt x="81588" y="0"/>
                    <a:pt x="79297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7376425" y="-154177"/>
              <a:ext cx="375750" cy="980500"/>
            </a:xfrm>
            <a:custGeom>
              <a:rect b="b" l="l" r="r" t="t"/>
              <a:pathLst>
                <a:path extrusionOk="0" h="39220" w="15030">
                  <a:moveTo>
                    <a:pt x="12310" y="2720"/>
                  </a:moveTo>
                  <a:lnTo>
                    <a:pt x="12310" y="36643"/>
                  </a:lnTo>
                  <a:lnTo>
                    <a:pt x="7014" y="36643"/>
                  </a:lnTo>
                  <a:lnTo>
                    <a:pt x="7014" y="7587"/>
                  </a:lnTo>
                  <a:lnTo>
                    <a:pt x="2720" y="7587"/>
                  </a:lnTo>
                  <a:lnTo>
                    <a:pt x="2720" y="2720"/>
                  </a:lnTo>
                  <a:close/>
                  <a:moveTo>
                    <a:pt x="2720" y="0"/>
                  </a:moveTo>
                  <a:cubicBezTo>
                    <a:pt x="1146" y="0"/>
                    <a:pt x="1" y="1289"/>
                    <a:pt x="1" y="2720"/>
                  </a:cubicBezTo>
                  <a:lnTo>
                    <a:pt x="1" y="7444"/>
                  </a:lnTo>
                  <a:cubicBezTo>
                    <a:pt x="1" y="9018"/>
                    <a:pt x="1146" y="10163"/>
                    <a:pt x="2720" y="10163"/>
                  </a:cubicBezTo>
                  <a:lnTo>
                    <a:pt x="4295" y="10163"/>
                  </a:lnTo>
                  <a:lnTo>
                    <a:pt x="4295" y="36643"/>
                  </a:lnTo>
                  <a:cubicBezTo>
                    <a:pt x="4295" y="38074"/>
                    <a:pt x="5583" y="39220"/>
                    <a:pt x="7014" y="39220"/>
                  </a:cubicBezTo>
                  <a:lnTo>
                    <a:pt x="12310" y="39220"/>
                  </a:lnTo>
                  <a:cubicBezTo>
                    <a:pt x="13742" y="39220"/>
                    <a:pt x="15030" y="38074"/>
                    <a:pt x="15030" y="36643"/>
                  </a:cubicBezTo>
                  <a:lnTo>
                    <a:pt x="15030" y="2577"/>
                  </a:lnTo>
                  <a:cubicBezTo>
                    <a:pt x="15030" y="1146"/>
                    <a:pt x="13742" y="0"/>
                    <a:pt x="1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9"/>
          <p:cNvGrpSpPr/>
          <p:nvPr/>
        </p:nvGrpSpPr>
        <p:grpSpPr>
          <a:xfrm>
            <a:off x="252725" y="1257748"/>
            <a:ext cx="1482300" cy="1483782"/>
            <a:chOff x="317525" y="2400298"/>
            <a:chExt cx="1482300" cy="1483782"/>
          </a:xfrm>
        </p:grpSpPr>
        <p:grpSp>
          <p:nvGrpSpPr>
            <p:cNvPr id="621" name="Google Shape;621;p49"/>
            <p:cNvGrpSpPr/>
            <p:nvPr/>
          </p:nvGrpSpPr>
          <p:grpSpPr>
            <a:xfrm>
              <a:off x="329534" y="2400298"/>
              <a:ext cx="1460754" cy="1483782"/>
              <a:chOff x="397734" y="2012550"/>
              <a:chExt cx="2031082" cy="2063100"/>
            </a:xfrm>
          </p:grpSpPr>
          <p:sp>
            <p:nvSpPr>
              <p:cNvPr id="622" name="Google Shape;622;p49"/>
              <p:cNvSpPr/>
              <p:nvPr/>
            </p:nvSpPr>
            <p:spPr>
              <a:xfrm>
                <a:off x="941225" y="3029400"/>
                <a:ext cx="939600" cy="915900"/>
              </a:xfrm>
              <a:prstGeom prst="star7">
                <a:avLst>
                  <a:gd fmla="val 34601" name="adj"/>
                  <a:gd fmla="val 102572" name="hf"/>
                  <a:gd fmla="val 105210" name="vf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9"/>
              <p:cNvSpPr/>
              <p:nvPr/>
            </p:nvSpPr>
            <p:spPr>
              <a:xfrm>
                <a:off x="822725" y="2899050"/>
                <a:ext cx="1176600" cy="1176600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4" name="Google Shape;624;p49"/>
              <p:cNvCxnSpPr>
                <a:stCxn id="623" idx="1"/>
              </p:cNvCxnSpPr>
              <p:nvPr/>
            </p:nvCxnSpPr>
            <p:spPr>
              <a:xfrm rot="10800000">
                <a:off x="397734" y="2036959"/>
                <a:ext cx="597300" cy="1034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49"/>
              <p:cNvCxnSpPr>
                <a:stCxn id="623" idx="0"/>
              </p:cNvCxnSpPr>
              <p:nvPr/>
            </p:nvCxnSpPr>
            <p:spPr>
              <a:xfrm rot="10800000">
                <a:off x="899525" y="2012550"/>
                <a:ext cx="511500" cy="886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49"/>
              <p:cNvCxnSpPr>
                <a:stCxn id="623" idx="0"/>
              </p:cNvCxnSpPr>
              <p:nvPr/>
            </p:nvCxnSpPr>
            <p:spPr>
              <a:xfrm flipH="1" rot="10800000">
                <a:off x="1411025" y="2032350"/>
                <a:ext cx="500700" cy="86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49"/>
              <p:cNvCxnSpPr>
                <a:stCxn id="623" idx="7"/>
              </p:cNvCxnSpPr>
              <p:nvPr/>
            </p:nvCxnSpPr>
            <p:spPr>
              <a:xfrm flipH="1" rot="10800000">
                <a:off x="1827016" y="2028859"/>
                <a:ext cx="601800" cy="1042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28" name="Google Shape;628;p49"/>
            <p:cNvCxnSpPr/>
            <p:nvPr/>
          </p:nvCxnSpPr>
          <p:spPr>
            <a:xfrm>
              <a:off x="317525" y="2408400"/>
              <a:ext cx="1482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9" name="Google Shape;629;p49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30" name="Google Shape;630;p49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Maharani</a:t>
            </a:r>
            <a:r>
              <a:rPr lang="en"/>
              <a:t> Ayu Putri Irawan</a:t>
            </a:r>
            <a:endParaRPr/>
          </a:p>
        </p:txBody>
      </p:sp>
      <p:sp>
        <p:nvSpPr>
          <p:cNvPr id="638" name="Google Shape;638;p50"/>
          <p:cNvSpPr txBox="1"/>
          <p:nvPr/>
        </p:nvSpPr>
        <p:spPr>
          <a:xfrm>
            <a:off x="1180725" y="1790240"/>
            <a:ext cx="1887000" cy="1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Penjadwalan Pengambilan Mata Kuliah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39" name="Google Shape;639;p50"/>
          <p:cNvSpPr txBox="1"/>
          <p:nvPr/>
        </p:nvSpPr>
        <p:spPr>
          <a:xfrm>
            <a:off x="3426625" y="1790232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Kalender Jadwal Kuliah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5672525" y="1790298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Ruang Berdiskusi dan Bersosialisasi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41" name="Google Shape;641;p50"/>
          <p:cNvSpPr/>
          <p:nvPr/>
        </p:nvSpPr>
        <p:spPr>
          <a:xfrm>
            <a:off x="3230513" y="1639074"/>
            <a:ext cx="5229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788511" y="1639074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43" name="Google Shape;643;p50"/>
          <p:cNvSpPr/>
          <p:nvPr/>
        </p:nvSpPr>
        <p:spPr>
          <a:xfrm>
            <a:off x="5460313" y="1639074"/>
            <a:ext cx="522900" cy="5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44" name="Google Shape;644;p50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45" name="Google Shape;645;p50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1428975" y="3092475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49" name="Google Shape;649;p50"/>
          <p:cNvSpPr txBox="1"/>
          <p:nvPr/>
        </p:nvSpPr>
        <p:spPr>
          <a:xfrm>
            <a:off x="3674875" y="3091713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50" name="Google Shape;650;p50"/>
          <p:cNvSpPr txBox="1"/>
          <p:nvPr/>
        </p:nvSpPr>
        <p:spPr>
          <a:xfrm>
            <a:off x="5969750" y="3092475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Fransiskus Davin Irawan</a:t>
            </a:r>
            <a:endParaRPr/>
          </a:p>
        </p:txBody>
      </p:sp>
      <p:sp>
        <p:nvSpPr>
          <p:cNvPr id="656" name="Google Shape;656;p51"/>
          <p:cNvSpPr txBox="1"/>
          <p:nvPr/>
        </p:nvSpPr>
        <p:spPr>
          <a:xfrm>
            <a:off x="1180725" y="1790240"/>
            <a:ext cx="1887000" cy="1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Pemberian Testimoni Mata Kuliah</a:t>
            </a:r>
            <a:endParaRPr b="1" sz="18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3426625" y="1790232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Filter Pemilihan Mata Kuliah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5672525" y="1790298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Live Feedback Mata Kuliah per Kelas</a:t>
            </a:r>
            <a:endParaRPr b="1" sz="17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3230513" y="1639074"/>
            <a:ext cx="5229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/>
          </a:p>
        </p:txBody>
      </p:sp>
      <p:sp>
        <p:nvSpPr>
          <p:cNvPr id="660" name="Google Shape;660;p51"/>
          <p:cNvSpPr/>
          <p:nvPr/>
        </p:nvSpPr>
        <p:spPr>
          <a:xfrm>
            <a:off x="788511" y="1639074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61" name="Google Shape;661;p51"/>
          <p:cNvSpPr/>
          <p:nvPr/>
        </p:nvSpPr>
        <p:spPr>
          <a:xfrm>
            <a:off x="5460313" y="1639074"/>
            <a:ext cx="522900" cy="5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62" name="Google Shape;662;p51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63" name="Google Shape;663;p51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66" name="Google Shape;666;p51"/>
          <p:cNvSpPr txBox="1"/>
          <p:nvPr/>
        </p:nvSpPr>
        <p:spPr>
          <a:xfrm>
            <a:off x="1428975" y="3092475"/>
            <a:ext cx="1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Helpful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67" name="Google Shape;667;p51"/>
          <p:cNvSpPr txBox="1"/>
          <p:nvPr/>
        </p:nvSpPr>
        <p:spPr>
          <a:xfrm>
            <a:off x="3674875" y="3091713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68" name="Google Shape;668;p51"/>
          <p:cNvSpPr txBox="1"/>
          <p:nvPr/>
        </p:nvSpPr>
        <p:spPr>
          <a:xfrm>
            <a:off x="5969750" y="3092475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Bernigen</a:t>
            </a:r>
            <a:endParaRPr/>
          </a:p>
        </p:txBody>
      </p:sp>
      <p:sp>
        <p:nvSpPr>
          <p:cNvPr id="674" name="Google Shape;674;p52"/>
          <p:cNvSpPr txBox="1"/>
          <p:nvPr/>
        </p:nvSpPr>
        <p:spPr>
          <a:xfrm>
            <a:off x="1180725" y="1790240"/>
            <a:ext cx="1887000" cy="1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Rekomendasi Mata Kuliah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75" name="Google Shape;675;p52"/>
          <p:cNvSpPr txBox="1"/>
          <p:nvPr/>
        </p:nvSpPr>
        <p:spPr>
          <a:xfrm>
            <a:off x="3426625" y="1790232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Rekomendasi Teman per Mata Kuliah</a:t>
            </a:r>
            <a:endParaRPr b="1" sz="16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76" name="Google Shape;676;p52"/>
          <p:cNvSpPr txBox="1"/>
          <p:nvPr/>
        </p:nvSpPr>
        <p:spPr>
          <a:xfrm>
            <a:off x="5672525" y="1790298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Ruang Berdiskusi dan Bersosialisasi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77" name="Google Shape;677;p52"/>
          <p:cNvSpPr/>
          <p:nvPr/>
        </p:nvSpPr>
        <p:spPr>
          <a:xfrm>
            <a:off x="3230513" y="1639074"/>
            <a:ext cx="5229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/>
          </a:p>
        </p:txBody>
      </p:sp>
      <p:sp>
        <p:nvSpPr>
          <p:cNvPr id="678" name="Google Shape;678;p52"/>
          <p:cNvSpPr/>
          <p:nvPr/>
        </p:nvSpPr>
        <p:spPr>
          <a:xfrm>
            <a:off x="788511" y="1639074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9" name="Google Shape;679;p52"/>
          <p:cNvSpPr/>
          <p:nvPr/>
        </p:nvSpPr>
        <p:spPr>
          <a:xfrm>
            <a:off x="5460313" y="1639074"/>
            <a:ext cx="522900" cy="5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80" name="Google Shape;680;p52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81" name="Google Shape;681;p52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2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84" name="Google Shape;684;p52"/>
          <p:cNvSpPr txBox="1"/>
          <p:nvPr/>
        </p:nvSpPr>
        <p:spPr>
          <a:xfrm>
            <a:off x="1428975" y="3092475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85" name="Google Shape;685;p52"/>
          <p:cNvSpPr txBox="1"/>
          <p:nvPr/>
        </p:nvSpPr>
        <p:spPr>
          <a:xfrm>
            <a:off x="3674875" y="3091713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5969750" y="3092475"/>
            <a:ext cx="13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Efficient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 Kyle</a:t>
            </a:r>
            <a:endParaRPr/>
          </a:p>
        </p:txBody>
      </p:sp>
      <p:sp>
        <p:nvSpPr>
          <p:cNvPr id="692" name="Google Shape;692;p53"/>
          <p:cNvSpPr txBox="1"/>
          <p:nvPr/>
        </p:nvSpPr>
        <p:spPr>
          <a:xfrm>
            <a:off x="1180725" y="1790240"/>
            <a:ext cx="1887000" cy="107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Live Update Prediksi Tingkat Pemilihan</a:t>
            </a:r>
            <a:endParaRPr b="1" sz="18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93" name="Google Shape;693;p53"/>
          <p:cNvSpPr txBox="1"/>
          <p:nvPr/>
        </p:nvSpPr>
        <p:spPr>
          <a:xfrm>
            <a:off x="3426625" y="1790232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Peta Prediksi Lokasi Kelas</a:t>
            </a:r>
            <a:endParaRPr b="1" sz="17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94" name="Google Shape;694;p53"/>
          <p:cNvSpPr txBox="1"/>
          <p:nvPr/>
        </p:nvSpPr>
        <p:spPr>
          <a:xfrm>
            <a:off x="5672525" y="1790298"/>
            <a:ext cx="1887000" cy="1098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Requirements Tree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95" name="Google Shape;695;p53"/>
          <p:cNvSpPr/>
          <p:nvPr/>
        </p:nvSpPr>
        <p:spPr>
          <a:xfrm>
            <a:off x="3230513" y="1639074"/>
            <a:ext cx="5229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788511" y="1639074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7" name="Google Shape;697;p53"/>
          <p:cNvSpPr/>
          <p:nvPr/>
        </p:nvSpPr>
        <p:spPr>
          <a:xfrm>
            <a:off x="5460313" y="1639074"/>
            <a:ext cx="522900" cy="5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8" name="Google Shape;698;p53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99" name="Google Shape;699;p53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3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3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2" name="Google Shape;702;p53"/>
          <p:cNvSpPr txBox="1"/>
          <p:nvPr/>
        </p:nvSpPr>
        <p:spPr>
          <a:xfrm>
            <a:off x="1428975" y="3092475"/>
            <a:ext cx="1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Helpful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03" name="Google Shape;703;p53"/>
          <p:cNvSpPr txBox="1"/>
          <p:nvPr/>
        </p:nvSpPr>
        <p:spPr>
          <a:xfrm>
            <a:off x="3674875" y="3091713"/>
            <a:ext cx="1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Helpful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04" name="Google Shape;704;p53"/>
          <p:cNvSpPr txBox="1"/>
          <p:nvPr/>
        </p:nvSpPr>
        <p:spPr>
          <a:xfrm>
            <a:off x="5969750" y="3092475"/>
            <a:ext cx="1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Helpful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Khelli</a:t>
            </a:r>
            <a:endParaRPr/>
          </a:p>
        </p:txBody>
      </p:sp>
      <p:sp>
        <p:nvSpPr>
          <p:cNvPr id="710" name="Google Shape;710;p54"/>
          <p:cNvSpPr txBox="1"/>
          <p:nvPr/>
        </p:nvSpPr>
        <p:spPr>
          <a:xfrm>
            <a:off x="997461" y="1802909"/>
            <a:ext cx="1603800" cy="718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Query Pencarian Mata Kuliah</a:t>
            </a:r>
            <a:endParaRPr b="1" sz="16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1" name="Google Shape;711;p54"/>
          <p:cNvSpPr txBox="1"/>
          <p:nvPr/>
        </p:nvSpPr>
        <p:spPr>
          <a:xfrm>
            <a:off x="2906064" y="1802903"/>
            <a:ext cx="1603800" cy="73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Frequently Chosen</a:t>
            </a:r>
            <a:endParaRPr b="1" sz="17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2" name="Google Shape;712;p54"/>
          <p:cNvSpPr txBox="1"/>
          <p:nvPr/>
        </p:nvSpPr>
        <p:spPr>
          <a:xfrm>
            <a:off x="4814668" y="1802948"/>
            <a:ext cx="1603800" cy="73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Login and Sign Up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3" name="Google Shape;713;p54"/>
          <p:cNvSpPr/>
          <p:nvPr/>
        </p:nvSpPr>
        <p:spPr>
          <a:xfrm>
            <a:off x="2739406" y="1701843"/>
            <a:ext cx="444300" cy="3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664150" y="1701843"/>
            <a:ext cx="444300" cy="34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15" name="Google Shape;715;p54"/>
          <p:cNvSpPr/>
          <p:nvPr/>
        </p:nvSpPr>
        <p:spPr>
          <a:xfrm>
            <a:off x="4634327" y="1701843"/>
            <a:ext cx="444300" cy="34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16" name="Google Shape;716;p54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7" name="Google Shape;717;p54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4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20" name="Google Shape;720;p54"/>
          <p:cNvSpPr txBox="1"/>
          <p:nvPr/>
        </p:nvSpPr>
        <p:spPr>
          <a:xfrm>
            <a:off x="1208428" y="2673555"/>
            <a:ext cx="11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Effective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21" name="Google Shape;721;p54"/>
          <p:cNvSpPr txBox="1"/>
          <p:nvPr/>
        </p:nvSpPr>
        <p:spPr>
          <a:xfrm>
            <a:off x="3117032" y="2673046"/>
            <a:ext cx="11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Efficient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22" name="Google Shape;722;p54"/>
          <p:cNvSpPr txBox="1"/>
          <p:nvPr/>
        </p:nvSpPr>
        <p:spPr>
          <a:xfrm>
            <a:off x="5067255" y="2673555"/>
            <a:ext cx="11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Safe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23" name="Google Shape;723;p54"/>
          <p:cNvSpPr txBox="1"/>
          <p:nvPr/>
        </p:nvSpPr>
        <p:spPr>
          <a:xfrm>
            <a:off x="6818047" y="1802948"/>
            <a:ext cx="1603800" cy="73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Transkrip Historis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24" name="Google Shape;724;p54"/>
          <p:cNvSpPr txBox="1"/>
          <p:nvPr/>
        </p:nvSpPr>
        <p:spPr>
          <a:xfrm>
            <a:off x="7030808" y="2673028"/>
            <a:ext cx="118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Efficient To Use</a:t>
            </a:r>
            <a:endParaRPr b="1"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25" name="Google Shape;725;p54"/>
          <p:cNvSpPr/>
          <p:nvPr/>
        </p:nvSpPr>
        <p:spPr>
          <a:xfrm>
            <a:off x="6625879" y="1663750"/>
            <a:ext cx="4443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731172" y="25529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Plan</a:t>
            </a:r>
            <a:endParaRPr/>
          </a:p>
        </p:txBody>
      </p:sp>
      <p:sp>
        <p:nvSpPr>
          <p:cNvPr id="215" name="Google Shape;215;p30"/>
          <p:cNvSpPr txBox="1"/>
          <p:nvPr>
            <p:ph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16" name="Google Shape;216;p30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17" name="Google Shape;217;p30"/>
            <p:cNvSpPr/>
            <p:nvPr/>
          </p:nvSpPr>
          <p:spPr>
            <a:xfrm>
              <a:off x="6807950" y="3072775"/>
              <a:ext cx="1540825" cy="1536700"/>
            </a:xfrm>
            <a:custGeom>
              <a:rect b="b" l="l" r="r" t="t"/>
              <a:pathLst>
                <a:path extrusionOk="0" fill="none" h="61468" w="61633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6968200" y="3233000"/>
              <a:ext cx="1220325" cy="1220350"/>
            </a:xfrm>
            <a:custGeom>
              <a:rect b="b" l="l" r="r" t="t"/>
              <a:pathLst>
                <a:path extrusionOk="0" fill="none" h="48814" w="48813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8061125" y="4325950"/>
              <a:ext cx="912175" cy="912175"/>
            </a:xfrm>
            <a:custGeom>
              <a:rect b="b" l="l" r="r" t="t"/>
              <a:pathLst>
                <a:path extrusionOk="0" fill="none" h="36487" w="36487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1643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0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25" name="Google Shape;225;p30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Plan</a:t>
            </a:r>
            <a:endParaRPr/>
          </a:p>
        </p:txBody>
      </p:sp>
      <p:sp>
        <p:nvSpPr>
          <p:cNvPr id="233" name="Google Shape;233;p31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34" name="Google Shape;234;p31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227863" y="2813340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Partisipan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227863" y="2181889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Metode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227875" y="1550438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Tujuan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227863" y="3444792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Lokasi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3274050" y="1401475"/>
            <a:ext cx="48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Mengetahui Keinginan dan Kebutuhan Utama Mahasiswa ITB dalam Penjadwalan dan Pemilihan Mata Kuliah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274050" y="2163475"/>
            <a:ext cx="4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Kuesioner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274050" y="2773075"/>
            <a:ext cx="4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Mahasiswa ITB Tingkat 2 – 4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3274050" y="3458875"/>
            <a:ext cx="4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Google Form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Project Plan Cont.</a:t>
            </a:r>
            <a:endParaRPr/>
          </a:p>
        </p:txBody>
      </p:sp>
      <p:sp>
        <p:nvSpPr>
          <p:cNvPr id="250" name="Google Shape;250;p32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1" name="Google Shape;251;p32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1227863" y="2813340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Perencanaan Waktu</a:t>
            </a:r>
            <a:endParaRPr b="1" sz="15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1227863" y="2181889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Komunikasi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227875" y="1550438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Data dan Analisis</a:t>
            </a:r>
            <a:endParaRPr b="1" sz="17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274050" y="1553875"/>
            <a:ext cx="4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Google Form Statistics + Google Sheets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274050" y="2087275"/>
            <a:ext cx="48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Data direkap dan dibahas hasil bersama-sama oleh tim proyek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274050" y="2773075"/>
            <a:ext cx="48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  <a:latin typeface="Palanquin"/>
                <a:ea typeface="Palanquin"/>
                <a:cs typeface="Palanquin"/>
                <a:sym typeface="Palanquin"/>
              </a:rPr>
              <a:t>21 September 2022 – 1 Oktober 2022</a:t>
            </a:r>
            <a:endParaRPr>
              <a:solidFill>
                <a:srgbClr val="1C4587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713350" y="2156650"/>
            <a:ext cx="4063500" cy="13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Results</a:t>
            </a:r>
            <a:endParaRPr/>
          </a:p>
        </p:txBody>
      </p:sp>
      <p:sp>
        <p:nvSpPr>
          <p:cNvPr id="265" name="Google Shape;265;p33"/>
          <p:cNvSpPr txBox="1"/>
          <p:nvPr>
            <p:ph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33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268" name="Google Shape;268;p33"/>
            <p:cNvSpPr/>
            <p:nvPr/>
          </p:nvSpPr>
          <p:spPr>
            <a:xfrm>
              <a:off x="3419800" y="927375"/>
              <a:ext cx="186200" cy="3689925"/>
            </a:xfrm>
            <a:custGeom>
              <a:rect b="b" l="l" r="r" t="t"/>
              <a:pathLst>
                <a:path extrusionOk="0" fill="none" h="147597" w="7448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800075" y="927375"/>
              <a:ext cx="382275" cy="3689925"/>
            </a:xfrm>
            <a:custGeom>
              <a:rect b="b" l="l" r="r" t="t"/>
              <a:pathLst>
                <a:path extrusionOk="0" fill="none" h="147597" w="15291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3419800" y="685725"/>
              <a:ext cx="762550" cy="241675"/>
            </a:xfrm>
            <a:custGeom>
              <a:rect b="b" l="l" r="r" t="t"/>
              <a:pathLst>
                <a:path extrusionOk="0" fill="none" h="9667" w="30502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419800" y="927375"/>
              <a:ext cx="25" cy="2000"/>
            </a:xfrm>
            <a:custGeom>
              <a:rect b="b" l="l" r="r" t="t"/>
              <a:pathLst>
                <a:path extrusionOk="0" fill="none" h="80" w="1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419800" y="927375"/>
              <a:ext cx="762550" cy="2000"/>
            </a:xfrm>
            <a:custGeom>
              <a:rect b="b" l="l" r="r" t="t"/>
              <a:pathLst>
                <a:path extrusionOk="0" fill="none" h="80" w="30502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419800" y="4617275"/>
              <a:ext cx="762550" cy="578375"/>
            </a:xfrm>
            <a:custGeom>
              <a:rect b="b" l="l" r="r" t="t"/>
              <a:pathLst>
                <a:path extrusionOk="0" fill="none" h="23135" w="30502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419800" y="255950"/>
              <a:ext cx="762550" cy="431800"/>
            </a:xfrm>
            <a:custGeom>
              <a:rect b="b" l="l" r="r" t="t"/>
              <a:pathLst>
                <a:path extrusionOk="0" fill="none" h="17272" w="30502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3605975" y="4617275"/>
              <a:ext cx="194125" cy="25"/>
            </a:xfrm>
            <a:custGeom>
              <a:rect b="b" l="l" r="r" t="t"/>
              <a:pathLst>
                <a:path extrusionOk="0" fill="none" h="1" w="7765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605975" y="929350"/>
              <a:ext cx="390200" cy="3687950"/>
            </a:xfrm>
            <a:custGeom>
              <a:rect b="b" l="l" r="r" t="t"/>
              <a:pathLst>
                <a:path extrusionOk="0" fill="none" h="147518" w="15608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3605975" y="927375"/>
              <a:ext cx="390200" cy="2000"/>
            </a:xfrm>
            <a:custGeom>
              <a:rect b="b" l="l" r="r" t="t"/>
              <a:pathLst>
                <a:path extrusionOk="0" fill="none" h="80" w="15608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7922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3689150" y="5195625"/>
              <a:ext cx="211950" cy="221850"/>
            </a:xfrm>
            <a:custGeom>
              <a:rect b="b" l="l" r="r" t="t"/>
              <a:pathLst>
                <a:path extrusionOk="0" h="8874" w="8478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33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83" name="Google Shape;283;p33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Populasi Responden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responden berasal dari STEI dan merupakan mahasiswa tingkat 3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5630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Fakultas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Tingkatan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296" name="Google Shape;296;p34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7" name="Google Shape;297;p34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0" l="0" r="28197" t="0"/>
          <a:stretch/>
        </p:blipFill>
        <p:spPr>
          <a:xfrm>
            <a:off x="566900" y="2093813"/>
            <a:ext cx="3315342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5">
            <a:alphaModFix/>
          </a:blip>
          <a:srcRect b="0" l="2906" r="27232" t="0"/>
          <a:stretch/>
        </p:blipFill>
        <p:spPr>
          <a:xfrm>
            <a:off x="5281815" y="2104925"/>
            <a:ext cx="3225636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Informasi Mata Kuliah</a:t>
            </a:r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mencari informasi mata kuliah sebelum memilih mata kuliah dan mayoritas kesulitan dalam mendapatkan informasi tersebut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893075" y="1596575"/>
            <a:ext cx="27513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Mencari Informasi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Kesulitan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12" name="Google Shape;312;p35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3" name="Google Shape;313;p35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77" y="2093813"/>
            <a:ext cx="4127499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675" y="2093813"/>
            <a:ext cx="4190026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Testimoni Mata Kuliah</a:t>
            </a:r>
            <a:endParaRPr/>
          </a:p>
        </p:txBody>
      </p:sp>
      <p:sp>
        <p:nvSpPr>
          <p:cNvPr id="323" name="Google Shape;323;p36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Mayoritas mendapatkan testimoni mata kuliah dari kakak tingkat dan setengah dari responden merasa kesulitan mencari informasi tersebut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93075" y="1596575"/>
            <a:ext cx="27513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Mencari Informasi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5713975" y="1596563"/>
            <a:ext cx="1887000" cy="37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Kesulitan</a:t>
            </a:r>
            <a:endParaRPr b="1" sz="200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1130950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5281825" y="2104925"/>
            <a:ext cx="2751300" cy="1945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28" name="Google Shape;328;p36">
            <a:hlinkClick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29" name="Google Shape;329;p36">
            <a:hlinkClick action="ppaction://hlinksldjump" r:id="rId3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>
            <a:hlinkClick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37" y="2099375"/>
            <a:ext cx="3842975" cy="193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3" name="Google Shape;333;p36"/>
          <p:cNvPicPr preferRelativeResize="0"/>
          <p:nvPr/>
        </p:nvPicPr>
        <p:blipFill rotWithShape="1">
          <a:blip r:embed="rId5">
            <a:alphaModFix/>
          </a:blip>
          <a:srcRect b="0" l="1171" r="14525" t="0"/>
          <a:stretch/>
        </p:blipFill>
        <p:spPr>
          <a:xfrm>
            <a:off x="4722338" y="2099375"/>
            <a:ext cx="3870276" cy="19340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