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Fredoka One"/>
      <p:regular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Palanquin Dark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53895A-81B3-49F7-B3BE-133AF746B6E3}">
  <a:tblStyle styleId="{1B53895A-81B3-49F7-B3BE-133AF746B6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redokaOn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oppins-bold.fntdata"/><Relationship Id="rId10" Type="http://schemas.openxmlformats.org/officeDocument/2006/relationships/slide" Target="slides/slide4.xml"/><Relationship Id="rId32" Type="http://schemas.openxmlformats.org/officeDocument/2006/relationships/font" Target="fonts/Poppins-regular.fntdata"/><Relationship Id="rId13" Type="http://schemas.openxmlformats.org/officeDocument/2006/relationships/slide" Target="slides/slide7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6.xml"/><Relationship Id="rId34" Type="http://schemas.openxmlformats.org/officeDocument/2006/relationships/font" Target="fonts/Poppins-italic.fntdata"/><Relationship Id="rId15" Type="http://schemas.openxmlformats.org/officeDocument/2006/relationships/slide" Target="slides/slide9.xml"/><Relationship Id="rId37" Type="http://schemas.openxmlformats.org/officeDocument/2006/relationships/font" Target="fonts/PalanquinDark-bold.fntdata"/><Relationship Id="rId14" Type="http://schemas.openxmlformats.org/officeDocument/2006/relationships/slide" Target="slides/slide8.xml"/><Relationship Id="rId36" Type="http://schemas.openxmlformats.org/officeDocument/2006/relationships/font" Target="fonts/PalanquinDark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40ad1109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40ad110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78f8e9f0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78f8e9f0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352082ade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352082ade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78f8e9f06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78f8e9f06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78f8e9f067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78f8e9f067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78f8e9f067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78f8e9f067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78f8e9f067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78f8e9f067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1fd4e8284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1fd4e8284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78cf69d6e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78cf69d6e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1fd4e8284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1fd4e8284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77498f77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77498f77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d4e82847_0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d4e82847_0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1fd4e82847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1fd4e82847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78e1cc0a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78e1cc0a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78db2f7d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78db2f7d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794a74c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8794a74c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77b642fd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77b642fd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fd4e82847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fd4e82847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52082ade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52082ade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8cf69d6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78cf69d6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77b642f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77b642f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fd715dd0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1fd715dd0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78f8e9f067_3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78f8e9f067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506647" y="1410524"/>
            <a:ext cx="6111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16500" y="3546356"/>
            <a:ext cx="61110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999925" y="1601450"/>
            <a:ext cx="71445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 flipH="1">
            <a:off x="999672" y="3290150"/>
            <a:ext cx="71445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hasCustomPrompt="1" type="title"/>
          </p:nvPr>
        </p:nvSpPr>
        <p:spPr>
          <a:xfrm>
            <a:off x="1249800" y="1952895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716550" y="2797800"/>
            <a:ext cx="19524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subTitle"/>
          </p:nvPr>
        </p:nvSpPr>
        <p:spPr>
          <a:xfrm>
            <a:off x="716550" y="3523949"/>
            <a:ext cx="19524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3" type="title"/>
          </p:nvPr>
        </p:nvSpPr>
        <p:spPr>
          <a:xfrm>
            <a:off x="4129122" y="1952895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3595872" y="2797800"/>
            <a:ext cx="19524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3595872" y="3523949"/>
            <a:ext cx="19524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7008444" y="1952895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475194" y="2797800"/>
            <a:ext cx="19524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475194" y="3523949"/>
            <a:ext cx="19524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974674" y="3565773"/>
            <a:ext cx="3392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974674" y="1096613"/>
            <a:ext cx="33927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fmla="val 406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660488" y="1377100"/>
            <a:ext cx="37635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720012" y="1377100"/>
            <a:ext cx="37635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5547098" y="1548975"/>
            <a:ext cx="27738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68" name="Google Shape;68;p16"/>
          <p:cNvSpPr txBox="1"/>
          <p:nvPr>
            <p:ph idx="2" type="subTitle"/>
          </p:nvPr>
        </p:nvSpPr>
        <p:spPr>
          <a:xfrm>
            <a:off x="5547098" y="1927484"/>
            <a:ext cx="27738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3" type="subTitle"/>
          </p:nvPr>
        </p:nvSpPr>
        <p:spPr>
          <a:xfrm>
            <a:off x="5547098" y="3450366"/>
            <a:ext cx="27738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70" name="Google Shape;70;p16"/>
          <p:cNvSpPr txBox="1"/>
          <p:nvPr>
            <p:ph idx="4" type="subTitle"/>
          </p:nvPr>
        </p:nvSpPr>
        <p:spPr>
          <a:xfrm>
            <a:off x="5547098" y="3828876"/>
            <a:ext cx="27738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3_1_2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737824" y="1548975"/>
            <a:ext cx="278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737824" y="1927484"/>
            <a:ext cx="27810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737824" y="3450366"/>
            <a:ext cx="278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1737824" y="3828876"/>
            <a:ext cx="27810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587850" y="2946975"/>
            <a:ext cx="2209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79" name="Google Shape;79;p18"/>
          <p:cNvSpPr txBox="1"/>
          <p:nvPr>
            <p:ph idx="2" type="subTitle"/>
          </p:nvPr>
        </p:nvSpPr>
        <p:spPr>
          <a:xfrm>
            <a:off x="587850" y="3281425"/>
            <a:ext cx="2209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subTitle"/>
          </p:nvPr>
        </p:nvSpPr>
        <p:spPr>
          <a:xfrm>
            <a:off x="3463856" y="2946975"/>
            <a:ext cx="2209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81" name="Google Shape;81;p18"/>
          <p:cNvSpPr txBox="1"/>
          <p:nvPr>
            <p:ph idx="4" type="subTitle"/>
          </p:nvPr>
        </p:nvSpPr>
        <p:spPr>
          <a:xfrm>
            <a:off x="3463856" y="3281425"/>
            <a:ext cx="2209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5" type="subTitle"/>
          </p:nvPr>
        </p:nvSpPr>
        <p:spPr>
          <a:xfrm>
            <a:off x="6339862" y="2946975"/>
            <a:ext cx="2209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83" name="Google Shape;83;p18"/>
          <p:cNvSpPr txBox="1"/>
          <p:nvPr>
            <p:ph idx="6" type="subTitle"/>
          </p:nvPr>
        </p:nvSpPr>
        <p:spPr>
          <a:xfrm>
            <a:off x="6339862" y="3281425"/>
            <a:ext cx="2209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1737831" y="1548975"/>
            <a:ext cx="22692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88" name="Google Shape;88;p19"/>
          <p:cNvSpPr txBox="1"/>
          <p:nvPr>
            <p:ph idx="2" type="subTitle"/>
          </p:nvPr>
        </p:nvSpPr>
        <p:spPr>
          <a:xfrm>
            <a:off x="1737831" y="1927485"/>
            <a:ext cx="22692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subTitle"/>
          </p:nvPr>
        </p:nvSpPr>
        <p:spPr>
          <a:xfrm>
            <a:off x="1737831" y="3450368"/>
            <a:ext cx="22692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90" name="Google Shape;90;p19"/>
          <p:cNvSpPr txBox="1"/>
          <p:nvPr>
            <p:ph idx="4" type="subTitle"/>
          </p:nvPr>
        </p:nvSpPr>
        <p:spPr>
          <a:xfrm>
            <a:off x="1737831" y="3828878"/>
            <a:ext cx="22692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hasCustomPrompt="1" idx="5" type="title"/>
          </p:nvPr>
        </p:nvSpPr>
        <p:spPr>
          <a:xfrm>
            <a:off x="843042" y="1779962"/>
            <a:ext cx="7680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9"/>
          <p:cNvSpPr txBox="1"/>
          <p:nvPr>
            <p:ph hasCustomPrompt="1" idx="6" type="title"/>
          </p:nvPr>
        </p:nvSpPr>
        <p:spPr>
          <a:xfrm>
            <a:off x="843042" y="3681362"/>
            <a:ext cx="7680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9"/>
          <p:cNvSpPr txBox="1"/>
          <p:nvPr>
            <p:ph idx="7" type="subTitle"/>
          </p:nvPr>
        </p:nvSpPr>
        <p:spPr>
          <a:xfrm>
            <a:off x="6051408" y="1548975"/>
            <a:ext cx="22692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94" name="Google Shape;94;p19"/>
          <p:cNvSpPr txBox="1"/>
          <p:nvPr>
            <p:ph idx="8" type="subTitle"/>
          </p:nvPr>
        </p:nvSpPr>
        <p:spPr>
          <a:xfrm>
            <a:off x="6051408" y="1927485"/>
            <a:ext cx="22692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9" type="subTitle"/>
          </p:nvPr>
        </p:nvSpPr>
        <p:spPr>
          <a:xfrm>
            <a:off x="6051408" y="3450368"/>
            <a:ext cx="22692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96" name="Google Shape;96;p19"/>
          <p:cNvSpPr txBox="1"/>
          <p:nvPr>
            <p:ph idx="13" type="subTitle"/>
          </p:nvPr>
        </p:nvSpPr>
        <p:spPr>
          <a:xfrm>
            <a:off x="6051408" y="3828878"/>
            <a:ext cx="22692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hasCustomPrompt="1" idx="14" type="title"/>
          </p:nvPr>
        </p:nvSpPr>
        <p:spPr>
          <a:xfrm>
            <a:off x="5156619" y="1779962"/>
            <a:ext cx="7680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9"/>
          <p:cNvSpPr txBox="1"/>
          <p:nvPr>
            <p:ph hasCustomPrompt="1" idx="15" type="title"/>
          </p:nvPr>
        </p:nvSpPr>
        <p:spPr>
          <a:xfrm>
            <a:off x="5156619" y="3681362"/>
            <a:ext cx="7680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fmla="val 406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885175" y="3518650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885175" y="3842822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3536543" y="3518650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104" name="Google Shape;104;p20"/>
          <p:cNvSpPr txBox="1"/>
          <p:nvPr>
            <p:ph idx="4" type="subTitle"/>
          </p:nvPr>
        </p:nvSpPr>
        <p:spPr>
          <a:xfrm>
            <a:off x="3536557" y="3842822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5" type="subTitle"/>
          </p:nvPr>
        </p:nvSpPr>
        <p:spPr>
          <a:xfrm>
            <a:off x="6187925" y="3518650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106" name="Google Shape;106;p20"/>
          <p:cNvSpPr txBox="1"/>
          <p:nvPr>
            <p:ph idx="6" type="subTitle"/>
          </p:nvPr>
        </p:nvSpPr>
        <p:spPr>
          <a:xfrm>
            <a:off x="6187925" y="3842822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7" type="subTitle"/>
          </p:nvPr>
        </p:nvSpPr>
        <p:spPr>
          <a:xfrm>
            <a:off x="885175" y="199256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109" name="Google Shape;109;p20"/>
          <p:cNvSpPr txBox="1"/>
          <p:nvPr>
            <p:ph idx="8" type="subTitle"/>
          </p:nvPr>
        </p:nvSpPr>
        <p:spPr>
          <a:xfrm>
            <a:off x="885175" y="231673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9" type="subTitle"/>
          </p:nvPr>
        </p:nvSpPr>
        <p:spPr>
          <a:xfrm>
            <a:off x="3536543" y="199256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111" name="Google Shape;111;p20"/>
          <p:cNvSpPr txBox="1"/>
          <p:nvPr>
            <p:ph idx="13" type="subTitle"/>
          </p:nvPr>
        </p:nvSpPr>
        <p:spPr>
          <a:xfrm>
            <a:off x="3536557" y="231673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4" type="subTitle"/>
          </p:nvPr>
        </p:nvSpPr>
        <p:spPr>
          <a:xfrm>
            <a:off x="6187925" y="199256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113" name="Google Shape;113;p20"/>
          <p:cNvSpPr txBox="1"/>
          <p:nvPr>
            <p:ph idx="15" type="subTitle"/>
          </p:nvPr>
        </p:nvSpPr>
        <p:spPr>
          <a:xfrm>
            <a:off x="6187925" y="231673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/>
        </p:nvSpPr>
        <p:spPr>
          <a:xfrm>
            <a:off x="252700" y="3769225"/>
            <a:ext cx="226000" cy="226025"/>
          </a:xfrm>
          <a:custGeom>
            <a:rect b="b" l="l" r="r" t="t"/>
            <a:pathLst>
              <a:path extrusionOk="0" h="9041" w="9040">
                <a:moveTo>
                  <a:pt x="3936" y="1"/>
                </a:moveTo>
                <a:cubicBezTo>
                  <a:pt x="3436" y="1"/>
                  <a:pt x="3036" y="401"/>
                  <a:pt x="3036" y="902"/>
                </a:cubicBezTo>
                <a:lnTo>
                  <a:pt x="3036" y="3036"/>
                </a:lnTo>
                <a:lnTo>
                  <a:pt x="901" y="3036"/>
                </a:lnTo>
                <a:cubicBezTo>
                  <a:pt x="400" y="3036"/>
                  <a:pt x="0" y="3437"/>
                  <a:pt x="0" y="3937"/>
                </a:cubicBezTo>
                <a:lnTo>
                  <a:pt x="0" y="5105"/>
                </a:lnTo>
                <a:cubicBezTo>
                  <a:pt x="0" y="5605"/>
                  <a:pt x="400" y="6005"/>
                  <a:pt x="901" y="6005"/>
                </a:cubicBezTo>
                <a:lnTo>
                  <a:pt x="3036" y="6005"/>
                </a:lnTo>
                <a:lnTo>
                  <a:pt x="3036" y="8140"/>
                </a:lnTo>
                <a:cubicBezTo>
                  <a:pt x="3036" y="8640"/>
                  <a:pt x="3436" y="9041"/>
                  <a:pt x="3936" y="9041"/>
                </a:cubicBezTo>
                <a:lnTo>
                  <a:pt x="5104" y="9041"/>
                </a:lnTo>
                <a:cubicBezTo>
                  <a:pt x="5604" y="9041"/>
                  <a:pt x="6004" y="8640"/>
                  <a:pt x="6004" y="8140"/>
                </a:cubicBezTo>
                <a:lnTo>
                  <a:pt x="6004" y="6005"/>
                </a:lnTo>
                <a:lnTo>
                  <a:pt x="8139" y="6005"/>
                </a:lnTo>
                <a:cubicBezTo>
                  <a:pt x="8640" y="6005"/>
                  <a:pt x="9040" y="5605"/>
                  <a:pt x="9040" y="5105"/>
                </a:cubicBezTo>
                <a:lnTo>
                  <a:pt x="9040" y="3937"/>
                </a:lnTo>
                <a:cubicBezTo>
                  <a:pt x="9040" y="3455"/>
                  <a:pt x="8668" y="3035"/>
                  <a:pt x="8193" y="3035"/>
                </a:cubicBezTo>
                <a:cubicBezTo>
                  <a:pt x="8175" y="3035"/>
                  <a:pt x="8157" y="3035"/>
                  <a:pt x="8139" y="3036"/>
                </a:cubicBezTo>
                <a:lnTo>
                  <a:pt x="6004" y="3036"/>
                </a:lnTo>
                <a:lnTo>
                  <a:pt x="6004" y="902"/>
                </a:lnTo>
                <a:cubicBezTo>
                  <a:pt x="6004" y="401"/>
                  <a:pt x="5604" y="1"/>
                  <a:pt x="5104" y="1"/>
                </a:cubicBez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59950" y="2038800"/>
            <a:ext cx="4419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112900" y="752412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249800" y="3816330"/>
            <a:ext cx="30393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3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hasCustomPrompt="1" type="title"/>
          </p:nvPr>
        </p:nvSpPr>
        <p:spPr>
          <a:xfrm>
            <a:off x="1125600" y="3073163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1125600" y="3868869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hasCustomPrompt="1" idx="2" type="title"/>
          </p:nvPr>
        </p:nvSpPr>
        <p:spPr>
          <a:xfrm>
            <a:off x="3285000" y="754163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3285000" y="1549869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hasCustomPrompt="1" idx="4" type="title"/>
          </p:nvPr>
        </p:nvSpPr>
        <p:spPr>
          <a:xfrm>
            <a:off x="5444400" y="3073163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1"/>
          <p:cNvSpPr txBox="1"/>
          <p:nvPr>
            <p:ph idx="5" type="subTitle"/>
          </p:nvPr>
        </p:nvSpPr>
        <p:spPr>
          <a:xfrm>
            <a:off x="5444400" y="3868869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hasCustomPrompt="1" type="title"/>
          </p:nvPr>
        </p:nvSpPr>
        <p:spPr>
          <a:xfrm>
            <a:off x="1265550" y="1755274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/>
          <p:nvPr>
            <p:ph hasCustomPrompt="1" idx="2" type="title"/>
          </p:nvPr>
        </p:nvSpPr>
        <p:spPr>
          <a:xfrm>
            <a:off x="5584350" y="1755274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 flipH="1">
            <a:off x="985950" y="3265035"/>
            <a:ext cx="2853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127" name="Google Shape;127;p22"/>
          <p:cNvSpPr txBox="1"/>
          <p:nvPr>
            <p:ph idx="4" type="subTitle"/>
          </p:nvPr>
        </p:nvSpPr>
        <p:spPr>
          <a:xfrm flipH="1">
            <a:off x="985950" y="3586897"/>
            <a:ext cx="28533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5" type="subTitle"/>
          </p:nvPr>
        </p:nvSpPr>
        <p:spPr>
          <a:xfrm flipH="1">
            <a:off x="5304750" y="3265035"/>
            <a:ext cx="2853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129" name="Google Shape;129;p22"/>
          <p:cNvSpPr txBox="1"/>
          <p:nvPr>
            <p:ph idx="6" type="subTitle"/>
          </p:nvPr>
        </p:nvSpPr>
        <p:spPr>
          <a:xfrm flipH="1">
            <a:off x="5304750" y="3586897"/>
            <a:ext cx="28533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9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1880400" y="3198980"/>
            <a:ext cx="53832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1880400" y="1431450"/>
            <a:ext cx="5383200" cy="12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727800" y="1516100"/>
            <a:ext cx="3844200" cy="26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5073613" y="2589782"/>
            <a:ext cx="29589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5073613" y="1446037"/>
            <a:ext cx="29589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1111488" y="2589782"/>
            <a:ext cx="29589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1111488" y="1446037"/>
            <a:ext cx="2958900" cy="11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4918124" y="1314216"/>
            <a:ext cx="3166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4918125" y="2887746"/>
            <a:ext cx="31665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>
            <p:ph type="title"/>
          </p:nvPr>
        </p:nvSpPr>
        <p:spPr>
          <a:xfrm>
            <a:off x="2646000" y="776974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" type="subTitle"/>
          </p:nvPr>
        </p:nvSpPr>
        <p:spPr>
          <a:xfrm>
            <a:off x="2646000" y="1614939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/>
        </p:nvSpPr>
        <p:spPr>
          <a:xfrm>
            <a:off x="1724250" y="3784400"/>
            <a:ext cx="5695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30"/>
          <p:cNvGrpSpPr/>
          <p:nvPr/>
        </p:nvGrpSpPr>
        <p:grpSpPr>
          <a:xfrm>
            <a:off x="8378513" y="199625"/>
            <a:ext cx="527900" cy="434500"/>
            <a:chOff x="4559250" y="2583950"/>
            <a:chExt cx="527900" cy="434500"/>
          </a:xfrm>
        </p:grpSpPr>
        <p:sp>
          <p:nvSpPr>
            <p:cNvPr id="159" name="Google Shape;159;p30"/>
            <p:cNvSpPr/>
            <p:nvPr/>
          </p:nvSpPr>
          <p:spPr>
            <a:xfrm>
              <a:off x="4559250" y="2583950"/>
              <a:ext cx="527900" cy="434500"/>
            </a:xfrm>
            <a:custGeom>
              <a:rect b="b" l="l" r="r" t="t"/>
              <a:pathLst>
                <a:path extrusionOk="0" h="17380" w="21116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754400" y="2694025"/>
              <a:ext cx="179325" cy="215200"/>
            </a:xfrm>
            <a:custGeom>
              <a:rect b="b" l="l" r="r" t="t"/>
              <a:pathLst>
                <a:path extrusionOk="0" h="8608" w="7173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0"/>
          <p:cNvGrpSpPr/>
          <p:nvPr/>
        </p:nvGrpSpPr>
        <p:grpSpPr>
          <a:xfrm>
            <a:off x="209125" y="4277775"/>
            <a:ext cx="602100" cy="666100"/>
            <a:chOff x="1820650" y="1393100"/>
            <a:chExt cx="602100" cy="666100"/>
          </a:xfrm>
        </p:grpSpPr>
        <p:sp>
          <p:nvSpPr>
            <p:cNvPr id="162" name="Google Shape;162;p30"/>
            <p:cNvSpPr/>
            <p:nvPr/>
          </p:nvSpPr>
          <p:spPr>
            <a:xfrm>
              <a:off x="1820650" y="1393100"/>
              <a:ext cx="602100" cy="666100"/>
            </a:xfrm>
            <a:custGeom>
              <a:rect b="b" l="l" r="r" t="t"/>
              <a:pathLst>
                <a:path extrusionOk="0" h="26644" w="24084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1919875" y="1484850"/>
              <a:ext cx="346950" cy="297125"/>
            </a:xfrm>
            <a:custGeom>
              <a:rect b="b" l="l" r="r" t="t"/>
              <a:pathLst>
                <a:path extrusionOk="0" h="11885" w="13878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30"/>
          <p:cNvGrpSpPr/>
          <p:nvPr/>
        </p:nvGrpSpPr>
        <p:grpSpPr>
          <a:xfrm>
            <a:off x="8197650" y="4316725"/>
            <a:ext cx="737225" cy="627150"/>
            <a:chOff x="3475975" y="624225"/>
            <a:chExt cx="737225" cy="627150"/>
          </a:xfrm>
        </p:grpSpPr>
        <p:sp>
          <p:nvSpPr>
            <p:cNvPr id="165" name="Google Shape;165;p30"/>
            <p:cNvSpPr/>
            <p:nvPr/>
          </p:nvSpPr>
          <p:spPr>
            <a:xfrm>
              <a:off x="3475975" y="624225"/>
              <a:ext cx="737225" cy="627150"/>
            </a:xfrm>
            <a:custGeom>
              <a:rect b="b" l="l" r="r" t="t"/>
              <a:pathLst>
                <a:path extrusionOk="0" h="25086" w="29489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36169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37987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39805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209125" y="199625"/>
            <a:ext cx="822125" cy="619150"/>
            <a:chOff x="1574625" y="624700"/>
            <a:chExt cx="822125" cy="619150"/>
          </a:xfrm>
        </p:grpSpPr>
        <p:sp>
          <p:nvSpPr>
            <p:cNvPr id="170" name="Google Shape;170;p30"/>
            <p:cNvSpPr/>
            <p:nvPr/>
          </p:nvSpPr>
          <p:spPr>
            <a:xfrm>
              <a:off x="1574625" y="624700"/>
              <a:ext cx="822125" cy="547350"/>
            </a:xfrm>
            <a:custGeom>
              <a:rect b="b" l="l" r="r" t="t"/>
              <a:pathLst>
                <a:path extrusionOk="0" h="21894" w="32885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1790625" y="837925"/>
              <a:ext cx="274375" cy="405925"/>
            </a:xfrm>
            <a:custGeom>
              <a:rect b="b" l="l" r="r" t="t"/>
              <a:pathLst>
                <a:path extrusionOk="0" h="16237" w="10975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30"/>
          <p:cNvSpPr/>
          <p:nvPr/>
        </p:nvSpPr>
        <p:spPr>
          <a:xfrm>
            <a:off x="8670010" y="963625"/>
            <a:ext cx="226000" cy="226025"/>
          </a:xfrm>
          <a:custGeom>
            <a:rect b="b" l="l" r="r" t="t"/>
            <a:pathLst>
              <a:path extrusionOk="0" h="9041" w="9040">
                <a:moveTo>
                  <a:pt x="3936" y="1"/>
                </a:moveTo>
                <a:cubicBezTo>
                  <a:pt x="3436" y="1"/>
                  <a:pt x="3036" y="401"/>
                  <a:pt x="3036" y="902"/>
                </a:cubicBezTo>
                <a:lnTo>
                  <a:pt x="3036" y="3036"/>
                </a:lnTo>
                <a:lnTo>
                  <a:pt x="901" y="3036"/>
                </a:lnTo>
                <a:cubicBezTo>
                  <a:pt x="400" y="3036"/>
                  <a:pt x="0" y="3437"/>
                  <a:pt x="0" y="3937"/>
                </a:cubicBezTo>
                <a:lnTo>
                  <a:pt x="0" y="5105"/>
                </a:lnTo>
                <a:cubicBezTo>
                  <a:pt x="0" y="5605"/>
                  <a:pt x="400" y="6005"/>
                  <a:pt x="901" y="6005"/>
                </a:cubicBezTo>
                <a:lnTo>
                  <a:pt x="3036" y="6005"/>
                </a:lnTo>
                <a:lnTo>
                  <a:pt x="3036" y="8140"/>
                </a:lnTo>
                <a:cubicBezTo>
                  <a:pt x="3036" y="8640"/>
                  <a:pt x="3436" y="9041"/>
                  <a:pt x="3936" y="9041"/>
                </a:cubicBezTo>
                <a:lnTo>
                  <a:pt x="5104" y="9041"/>
                </a:lnTo>
                <a:cubicBezTo>
                  <a:pt x="5604" y="9041"/>
                  <a:pt x="6004" y="8640"/>
                  <a:pt x="6004" y="8140"/>
                </a:cubicBezTo>
                <a:lnTo>
                  <a:pt x="6004" y="6005"/>
                </a:lnTo>
                <a:lnTo>
                  <a:pt x="8139" y="6005"/>
                </a:lnTo>
                <a:cubicBezTo>
                  <a:pt x="8640" y="6005"/>
                  <a:pt x="9040" y="5605"/>
                  <a:pt x="9040" y="5105"/>
                </a:cubicBezTo>
                <a:lnTo>
                  <a:pt x="9040" y="3937"/>
                </a:lnTo>
                <a:cubicBezTo>
                  <a:pt x="9040" y="3455"/>
                  <a:pt x="8668" y="3035"/>
                  <a:pt x="8193" y="3035"/>
                </a:cubicBezTo>
                <a:cubicBezTo>
                  <a:pt x="8175" y="3035"/>
                  <a:pt x="8157" y="3035"/>
                  <a:pt x="8139" y="3036"/>
                </a:cubicBezTo>
                <a:lnTo>
                  <a:pt x="6004" y="3036"/>
                </a:lnTo>
                <a:lnTo>
                  <a:pt x="6004" y="902"/>
                </a:lnTo>
                <a:cubicBezTo>
                  <a:pt x="6004" y="401"/>
                  <a:pt x="5604" y="1"/>
                  <a:pt x="5104" y="1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fmla="val 406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525" y="1377100"/>
            <a:ext cx="33885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31"/>
          <p:cNvGrpSpPr/>
          <p:nvPr/>
        </p:nvGrpSpPr>
        <p:grpSpPr>
          <a:xfrm>
            <a:off x="8379488" y="153663"/>
            <a:ext cx="624625" cy="830925"/>
            <a:chOff x="4863650" y="3815375"/>
            <a:chExt cx="624625" cy="830925"/>
          </a:xfrm>
        </p:grpSpPr>
        <p:sp>
          <p:nvSpPr>
            <p:cNvPr id="176" name="Google Shape;176;p31"/>
            <p:cNvSpPr/>
            <p:nvPr/>
          </p:nvSpPr>
          <p:spPr>
            <a:xfrm>
              <a:off x="5086300" y="4421100"/>
              <a:ext cx="236875" cy="180150"/>
            </a:xfrm>
            <a:custGeom>
              <a:rect b="b" l="l" r="r" t="t"/>
              <a:pathLst>
                <a:path extrusionOk="0" h="7206" w="9475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5163850" y="4601225"/>
              <a:ext cx="81750" cy="45075"/>
            </a:xfrm>
            <a:custGeom>
              <a:rect b="b" l="l" r="r" t="t"/>
              <a:pathLst>
                <a:path extrusionOk="0" h="1803" w="327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5087125" y="4543700"/>
              <a:ext cx="236050" cy="25"/>
            </a:xfrm>
            <a:custGeom>
              <a:rect b="b" l="l" r="r" t="t"/>
              <a:pathLst>
                <a:path extrusionOk="0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5087125" y="4543700"/>
              <a:ext cx="236050" cy="25"/>
            </a:xfrm>
            <a:custGeom>
              <a:rect b="b" l="l" r="r" t="t"/>
              <a:pathLst>
                <a:path extrusionOk="0" fill="none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5087125" y="4490325"/>
              <a:ext cx="236050" cy="25"/>
            </a:xfrm>
            <a:custGeom>
              <a:rect b="b" l="l" r="r" t="t"/>
              <a:pathLst>
                <a:path extrusionOk="0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5087125" y="4490325"/>
              <a:ext cx="236050" cy="25"/>
            </a:xfrm>
            <a:custGeom>
              <a:rect b="b" l="l" r="r" t="t"/>
              <a:pathLst>
                <a:path extrusionOk="0" fill="none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4863650" y="3815375"/>
              <a:ext cx="624625" cy="620775"/>
            </a:xfrm>
            <a:custGeom>
              <a:rect b="b" l="l" r="r" t="t"/>
              <a:pathLst>
                <a:path extrusionOk="0" h="24831" w="24985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31"/>
          <p:cNvGrpSpPr/>
          <p:nvPr/>
        </p:nvGrpSpPr>
        <p:grpSpPr>
          <a:xfrm>
            <a:off x="139888" y="4556163"/>
            <a:ext cx="527900" cy="433675"/>
            <a:chOff x="2356025" y="3709750"/>
            <a:chExt cx="527900" cy="433675"/>
          </a:xfrm>
        </p:grpSpPr>
        <p:sp>
          <p:nvSpPr>
            <p:cNvPr id="184" name="Google Shape;184;p31"/>
            <p:cNvSpPr/>
            <p:nvPr/>
          </p:nvSpPr>
          <p:spPr>
            <a:xfrm>
              <a:off x="2356025" y="3709750"/>
              <a:ext cx="527900" cy="433675"/>
            </a:xfrm>
            <a:custGeom>
              <a:rect b="b" l="l" r="r" t="t"/>
              <a:pathLst>
                <a:path extrusionOk="0" h="17347" w="21116">
                  <a:moveTo>
                    <a:pt x="8114" y="0"/>
                  </a:moveTo>
                  <a:cubicBezTo>
                    <a:pt x="6841" y="0"/>
                    <a:pt x="5838" y="1055"/>
                    <a:pt x="5838" y="2336"/>
                  </a:cubicBezTo>
                  <a:lnTo>
                    <a:pt x="5838" y="4171"/>
                  </a:lnTo>
                  <a:lnTo>
                    <a:pt x="2335" y="4171"/>
                  </a:lnTo>
                  <a:cubicBezTo>
                    <a:pt x="1034" y="4171"/>
                    <a:pt x="0" y="5205"/>
                    <a:pt x="0" y="6506"/>
                  </a:cubicBezTo>
                  <a:lnTo>
                    <a:pt x="0" y="15012"/>
                  </a:lnTo>
                  <a:cubicBezTo>
                    <a:pt x="0" y="16313"/>
                    <a:pt x="1034" y="17347"/>
                    <a:pt x="2335" y="17347"/>
                  </a:cubicBezTo>
                  <a:lnTo>
                    <a:pt x="18747" y="17347"/>
                  </a:lnTo>
                  <a:cubicBezTo>
                    <a:pt x="20048" y="17347"/>
                    <a:pt x="21115" y="16313"/>
                    <a:pt x="21115" y="15012"/>
                  </a:cubicBezTo>
                  <a:lnTo>
                    <a:pt x="21115" y="6506"/>
                  </a:lnTo>
                  <a:cubicBezTo>
                    <a:pt x="21115" y="5225"/>
                    <a:pt x="20080" y="4170"/>
                    <a:pt x="18806" y="4170"/>
                  </a:cubicBezTo>
                  <a:cubicBezTo>
                    <a:pt x="18787" y="4170"/>
                    <a:pt x="18767" y="4170"/>
                    <a:pt x="18747" y="4171"/>
                  </a:cubicBezTo>
                  <a:lnTo>
                    <a:pt x="15278" y="4171"/>
                  </a:lnTo>
                  <a:lnTo>
                    <a:pt x="15278" y="2336"/>
                  </a:lnTo>
                  <a:cubicBezTo>
                    <a:pt x="15278" y="1055"/>
                    <a:pt x="14243" y="0"/>
                    <a:pt x="12969" y="0"/>
                  </a:cubicBezTo>
                  <a:cubicBezTo>
                    <a:pt x="12949" y="0"/>
                    <a:pt x="12929" y="1"/>
                    <a:pt x="12910" y="1"/>
                  </a:cubicBezTo>
                  <a:lnTo>
                    <a:pt x="8173" y="1"/>
                  </a:lnTo>
                  <a:cubicBezTo>
                    <a:pt x="8153" y="1"/>
                    <a:pt x="8133" y="0"/>
                    <a:pt x="8114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2463600" y="3860700"/>
              <a:ext cx="273550" cy="233750"/>
            </a:xfrm>
            <a:custGeom>
              <a:rect b="b" l="l" r="r" t="t"/>
              <a:pathLst>
                <a:path extrusionOk="0" h="9350" w="10942">
                  <a:moveTo>
                    <a:pt x="6238" y="1"/>
                  </a:moveTo>
                  <a:cubicBezTo>
                    <a:pt x="2102" y="1"/>
                    <a:pt x="0" y="5038"/>
                    <a:pt x="2936" y="7973"/>
                  </a:cubicBezTo>
                  <a:cubicBezTo>
                    <a:pt x="3897" y="8923"/>
                    <a:pt x="5071" y="9349"/>
                    <a:pt x="6221" y="9349"/>
                  </a:cubicBezTo>
                  <a:cubicBezTo>
                    <a:pt x="8623" y="9349"/>
                    <a:pt x="10919" y="7491"/>
                    <a:pt x="10942" y="4671"/>
                  </a:cubicBezTo>
                  <a:cubicBezTo>
                    <a:pt x="10942" y="2102"/>
                    <a:pt x="8840" y="1"/>
                    <a:pt x="6238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2546150" y="3922425"/>
              <a:ext cx="128450" cy="110225"/>
            </a:xfrm>
            <a:custGeom>
              <a:rect b="b" l="l" r="r" t="t"/>
              <a:pathLst>
                <a:path extrusionOk="0" h="4409" w="5138">
                  <a:moveTo>
                    <a:pt x="2936" y="0"/>
                  </a:moveTo>
                  <a:cubicBezTo>
                    <a:pt x="1001" y="0"/>
                    <a:pt x="1" y="2369"/>
                    <a:pt x="1402" y="3770"/>
                  </a:cubicBezTo>
                  <a:cubicBezTo>
                    <a:pt x="1843" y="4211"/>
                    <a:pt x="2388" y="4409"/>
                    <a:pt x="2925" y="4409"/>
                  </a:cubicBezTo>
                  <a:cubicBezTo>
                    <a:pt x="4051" y="4409"/>
                    <a:pt x="5138" y="3535"/>
                    <a:pt x="5138" y="2202"/>
                  </a:cubicBezTo>
                  <a:cubicBezTo>
                    <a:pt x="5138" y="1001"/>
                    <a:pt x="4170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2553650" y="3753975"/>
              <a:ext cx="132625" cy="51725"/>
            </a:xfrm>
            <a:custGeom>
              <a:rect b="b" l="l" r="r" t="t"/>
              <a:pathLst>
                <a:path extrusionOk="0" h="2069" w="5305">
                  <a:moveTo>
                    <a:pt x="1" y="0"/>
                  </a:moveTo>
                  <a:lnTo>
                    <a:pt x="1" y="2068"/>
                  </a:lnTo>
                  <a:lnTo>
                    <a:pt x="5305" y="2068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31"/>
          <p:cNvGrpSpPr/>
          <p:nvPr/>
        </p:nvGrpSpPr>
        <p:grpSpPr>
          <a:xfrm>
            <a:off x="8166813" y="4266588"/>
            <a:ext cx="837300" cy="723250"/>
            <a:chOff x="5203050" y="2778050"/>
            <a:chExt cx="837300" cy="723250"/>
          </a:xfrm>
        </p:grpSpPr>
        <p:sp>
          <p:nvSpPr>
            <p:cNvPr id="189" name="Google Shape;189;p31"/>
            <p:cNvSpPr/>
            <p:nvPr/>
          </p:nvSpPr>
          <p:spPr>
            <a:xfrm>
              <a:off x="5203050" y="2778050"/>
              <a:ext cx="837300" cy="514375"/>
            </a:xfrm>
            <a:custGeom>
              <a:rect b="b" l="l" r="r" t="t"/>
              <a:pathLst>
                <a:path extrusionOk="0" h="20575" w="33492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611675" y="3095150"/>
              <a:ext cx="274400" cy="406150"/>
            </a:xfrm>
            <a:custGeom>
              <a:rect b="b" l="l" r="r" t="t"/>
              <a:pathLst>
                <a:path extrusionOk="0" h="16246" w="10976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1"/>
          <p:cNvGrpSpPr/>
          <p:nvPr/>
        </p:nvGrpSpPr>
        <p:grpSpPr>
          <a:xfrm>
            <a:off x="139888" y="153663"/>
            <a:ext cx="678825" cy="602975"/>
            <a:chOff x="2696275" y="963625"/>
            <a:chExt cx="678825" cy="602975"/>
          </a:xfrm>
        </p:grpSpPr>
        <p:sp>
          <p:nvSpPr>
            <p:cNvPr id="192" name="Google Shape;192;p31"/>
            <p:cNvSpPr/>
            <p:nvPr/>
          </p:nvSpPr>
          <p:spPr>
            <a:xfrm>
              <a:off x="2696275" y="963625"/>
              <a:ext cx="678825" cy="602975"/>
            </a:xfrm>
            <a:custGeom>
              <a:rect b="b" l="l" r="r" t="t"/>
              <a:pathLst>
                <a:path extrusionOk="0" h="24119" w="27153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2957275" y="1015325"/>
              <a:ext cx="365300" cy="116775"/>
            </a:xfrm>
            <a:custGeom>
              <a:rect b="b" l="l" r="r" t="t"/>
              <a:pathLst>
                <a:path extrusionOk="0" h="4671" w="14612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781325" y="1215475"/>
              <a:ext cx="507875" cy="266875"/>
            </a:xfrm>
            <a:custGeom>
              <a:rect b="b" l="l" r="r" t="t"/>
              <a:pathLst>
                <a:path extrusionOk="0" h="10675" w="20315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31"/>
          <p:cNvSpPr/>
          <p:nvPr/>
        </p:nvSpPr>
        <p:spPr>
          <a:xfrm>
            <a:off x="220750" y="3858325"/>
            <a:ext cx="295225" cy="246175"/>
          </a:xfrm>
          <a:custGeom>
            <a:rect b="b" l="l" r="r" t="t"/>
            <a:pathLst>
              <a:path extrusionOk="0" h="9847" w="11809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024200" y="2946981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1024200" y="3281430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5343000" y="2946981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5343000" y="3281430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fmla="val 406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1111488" y="2589782"/>
            <a:ext cx="29589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111488" y="1446037"/>
            <a:ext cx="2958900" cy="11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353600" y="1448709"/>
            <a:ext cx="64368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699750" y="2096296"/>
            <a:ext cx="39426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5071575" y="1444800"/>
            <a:ext cx="2859600" cy="22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b="1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1484894" y="678075"/>
            <a:ext cx="6174213" cy="3787373"/>
            <a:chOff x="1438200" y="702550"/>
            <a:chExt cx="6267600" cy="3738400"/>
          </a:xfrm>
        </p:grpSpPr>
        <p:cxnSp>
          <p:nvCxnSpPr>
            <p:cNvPr id="201" name="Google Shape;201;p32"/>
            <p:cNvCxnSpPr/>
            <p:nvPr/>
          </p:nvCxnSpPr>
          <p:spPr>
            <a:xfrm>
              <a:off x="1438200" y="4440950"/>
              <a:ext cx="62676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32"/>
            <p:cNvCxnSpPr/>
            <p:nvPr/>
          </p:nvCxnSpPr>
          <p:spPr>
            <a:xfrm>
              <a:off x="1438200" y="702550"/>
              <a:ext cx="62676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" name="Google Shape;203;p32"/>
          <p:cNvSpPr/>
          <p:nvPr/>
        </p:nvSpPr>
        <p:spPr>
          <a:xfrm>
            <a:off x="1353450" y="1069750"/>
            <a:ext cx="6437100" cy="2271000"/>
          </a:xfrm>
          <a:prstGeom prst="roundRect">
            <a:avLst>
              <a:gd fmla="val 636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1353450" y="3516950"/>
            <a:ext cx="6437100" cy="556800"/>
          </a:xfrm>
          <a:prstGeom prst="roundRect">
            <a:avLst>
              <a:gd fmla="val 20654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1516500" y="3546356"/>
            <a:ext cx="61110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CourseReview</a:t>
            </a:r>
            <a:endParaRPr/>
          </a:p>
        </p:txBody>
      </p:sp>
      <p:grpSp>
        <p:nvGrpSpPr>
          <p:cNvPr id="209" name="Google Shape;209;p32"/>
          <p:cNvGrpSpPr/>
          <p:nvPr/>
        </p:nvGrpSpPr>
        <p:grpSpPr>
          <a:xfrm>
            <a:off x="666494" y="2258440"/>
            <a:ext cx="602100" cy="666100"/>
            <a:chOff x="1820650" y="1393100"/>
            <a:chExt cx="602100" cy="666100"/>
          </a:xfrm>
        </p:grpSpPr>
        <p:sp>
          <p:nvSpPr>
            <p:cNvPr id="210" name="Google Shape;210;p32"/>
            <p:cNvSpPr/>
            <p:nvPr/>
          </p:nvSpPr>
          <p:spPr>
            <a:xfrm>
              <a:off x="1820650" y="1393100"/>
              <a:ext cx="602100" cy="666100"/>
            </a:xfrm>
            <a:custGeom>
              <a:rect b="b" l="l" r="r" t="t"/>
              <a:pathLst>
                <a:path extrusionOk="0" h="26644" w="24084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1919875" y="1484850"/>
              <a:ext cx="346950" cy="297125"/>
            </a:xfrm>
            <a:custGeom>
              <a:rect b="b" l="l" r="r" t="t"/>
              <a:pathLst>
                <a:path extrusionOk="0" h="11885" w="13878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32"/>
          <p:cNvGrpSpPr/>
          <p:nvPr/>
        </p:nvGrpSpPr>
        <p:grpSpPr>
          <a:xfrm>
            <a:off x="717379" y="3817716"/>
            <a:ext cx="761406" cy="647721"/>
            <a:chOff x="3475975" y="624225"/>
            <a:chExt cx="737225" cy="627150"/>
          </a:xfrm>
        </p:grpSpPr>
        <p:sp>
          <p:nvSpPr>
            <p:cNvPr id="213" name="Google Shape;213;p32"/>
            <p:cNvSpPr/>
            <p:nvPr/>
          </p:nvSpPr>
          <p:spPr>
            <a:xfrm>
              <a:off x="3475975" y="624225"/>
              <a:ext cx="737225" cy="627150"/>
            </a:xfrm>
            <a:custGeom>
              <a:rect b="b" l="l" r="r" t="t"/>
              <a:pathLst>
                <a:path extrusionOk="0" h="25086" w="29489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36169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37987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39805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32"/>
          <p:cNvGrpSpPr/>
          <p:nvPr/>
        </p:nvGrpSpPr>
        <p:grpSpPr>
          <a:xfrm>
            <a:off x="7607090" y="678063"/>
            <a:ext cx="849091" cy="639458"/>
            <a:chOff x="1574625" y="624700"/>
            <a:chExt cx="822125" cy="619150"/>
          </a:xfrm>
        </p:grpSpPr>
        <p:sp>
          <p:nvSpPr>
            <p:cNvPr id="218" name="Google Shape;218;p32"/>
            <p:cNvSpPr/>
            <p:nvPr/>
          </p:nvSpPr>
          <p:spPr>
            <a:xfrm>
              <a:off x="1574625" y="624700"/>
              <a:ext cx="822125" cy="547350"/>
            </a:xfrm>
            <a:custGeom>
              <a:rect b="b" l="l" r="r" t="t"/>
              <a:pathLst>
                <a:path extrusionOk="0" h="21894" w="32885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1790625" y="837925"/>
              <a:ext cx="274375" cy="405925"/>
            </a:xfrm>
            <a:custGeom>
              <a:rect b="b" l="l" r="r" t="t"/>
              <a:pathLst>
                <a:path extrusionOk="0" h="16237" w="10975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2"/>
          <p:cNvSpPr/>
          <p:nvPr/>
        </p:nvSpPr>
        <p:spPr>
          <a:xfrm>
            <a:off x="854119" y="3257703"/>
            <a:ext cx="226850" cy="226850"/>
          </a:xfrm>
          <a:custGeom>
            <a:rect b="b" l="l" r="r" t="t"/>
            <a:pathLst>
              <a:path extrusionOk="0" h="9074" w="9074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32"/>
          <p:cNvGrpSpPr/>
          <p:nvPr/>
        </p:nvGrpSpPr>
        <p:grpSpPr>
          <a:xfrm>
            <a:off x="7875406" y="3799337"/>
            <a:ext cx="602100" cy="666100"/>
            <a:chOff x="1820650" y="1393100"/>
            <a:chExt cx="602100" cy="666100"/>
          </a:xfrm>
        </p:grpSpPr>
        <p:sp>
          <p:nvSpPr>
            <p:cNvPr id="222" name="Google Shape;222;p32"/>
            <p:cNvSpPr/>
            <p:nvPr/>
          </p:nvSpPr>
          <p:spPr>
            <a:xfrm>
              <a:off x="1820650" y="1393100"/>
              <a:ext cx="602100" cy="666100"/>
            </a:xfrm>
            <a:custGeom>
              <a:rect b="b" l="l" r="r" t="t"/>
              <a:pathLst>
                <a:path extrusionOk="0" h="26644" w="24084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1919875" y="1484850"/>
              <a:ext cx="346950" cy="297125"/>
            </a:xfrm>
            <a:custGeom>
              <a:rect b="b" l="l" r="r" t="t"/>
              <a:pathLst>
                <a:path extrusionOk="0" h="11885" w="13878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32"/>
          <p:cNvGrpSpPr/>
          <p:nvPr/>
        </p:nvGrpSpPr>
        <p:grpSpPr>
          <a:xfrm>
            <a:off x="727312" y="678063"/>
            <a:ext cx="678825" cy="602975"/>
            <a:chOff x="2696275" y="963625"/>
            <a:chExt cx="678825" cy="602975"/>
          </a:xfrm>
        </p:grpSpPr>
        <p:sp>
          <p:nvSpPr>
            <p:cNvPr id="225" name="Google Shape;225;p32"/>
            <p:cNvSpPr/>
            <p:nvPr/>
          </p:nvSpPr>
          <p:spPr>
            <a:xfrm>
              <a:off x="2696275" y="963625"/>
              <a:ext cx="678825" cy="602975"/>
            </a:xfrm>
            <a:custGeom>
              <a:rect b="b" l="l" r="r" t="t"/>
              <a:pathLst>
                <a:path extrusionOk="0" h="24119" w="27153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2957275" y="1015325"/>
              <a:ext cx="365300" cy="116775"/>
            </a:xfrm>
            <a:custGeom>
              <a:rect b="b" l="l" r="r" t="t"/>
              <a:pathLst>
                <a:path extrusionOk="0" h="4671" w="14612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2781325" y="1215475"/>
              <a:ext cx="507875" cy="266875"/>
            </a:xfrm>
            <a:custGeom>
              <a:rect b="b" l="l" r="r" t="t"/>
              <a:pathLst>
                <a:path extrusionOk="0" h="10675" w="20315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32"/>
          <p:cNvSpPr/>
          <p:nvPr/>
        </p:nvSpPr>
        <p:spPr>
          <a:xfrm>
            <a:off x="812419" y="1614202"/>
            <a:ext cx="310250" cy="311075"/>
          </a:xfrm>
          <a:custGeom>
            <a:rect b="b" l="l" r="r" t="t"/>
            <a:pathLst>
              <a:path extrusionOk="0" h="12443" w="1241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8021331" y="3173638"/>
            <a:ext cx="310250" cy="311075"/>
          </a:xfrm>
          <a:custGeom>
            <a:rect b="b" l="l" r="r" t="t"/>
            <a:pathLst>
              <a:path extrusionOk="0" h="12443" w="1241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8028844" y="1632145"/>
            <a:ext cx="295225" cy="246175"/>
          </a:xfrm>
          <a:custGeom>
            <a:rect b="b" l="l" r="r" t="t"/>
            <a:pathLst>
              <a:path extrusionOk="0" h="9847" w="11809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32"/>
          <p:cNvGrpSpPr/>
          <p:nvPr/>
        </p:nvGrpSpPr>
        <p:grpSpPr>
          <a:xfrm>
            <a:off x="7906400" y="2192944"/>
            <a:ext cx="500699" cy="666069"/>
            <a:chOff x="4863650" y="3815375"/>
            <a:chExt cx="624625" cy="830925"/>
          </a:xfrm>
        </p:grpSpPr>
        <p:sp>
          <p:nvSpPr>
            <p:cNvPr id="232" name="Google Shape;232;p32"/>
            <p:cNvSpPr/>
            <p:nvPr/>
          </p:nvSpPr>
          <p:spPr>
            <a:xfrm>
              <a:off x="5086300" y="4421100"/>
              <a:ext cx="236875" cy="180150"/>
            </a:xfrm>
            <a:custGeom>
              <a:rect b="b" l="l" r="r" t="t"/>
              <a:pathLst>
                <a:path extrusionOk="0" h="7206" w="9475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163850" y="4601225"/>
              <a:ext cx="81750" cy="45075"/>
            </a:xfrm>
            <a:custGeom>
              <a:rect b="b" l="l" r="r" t="t"/>
              <a:pathLst>
                <a:path extrusionOk="0" h="1803" w="327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087125" y="4543700"/>
              <a:ext cx="236050" cy="25"/>
            </a:xfrm>
            <a:custGeom>
              <a:rect b="b" l="l" r="r" t="t"/>
              <a:pathLst>
                <a:path extrusionOk="0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5087125" y="4543700"/>
              <a:ext cx="236050" cy="25"/>
            </a:xfrm>
            <a:custGeom>
              <a:rect b="b" l="l" r="r" t="t"/>
              <a:pathLst>
                <a:path extrusionOk="0" fill="none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5087125" y="4490325"/>
              <a:ext cx="236050" cy="25"/>
            </a:xfrm>
            <a:custGeom>
              <a:rect b="b" l="l" r="r" t="t"/>
              <a:pathLst>
                <a:path extrusionOk="0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5087125" y="4490325"/>
              <a:ext cx="236050" cy="25"/>
            </a:xfrm>
            <a:custGeom>
              <a:rect b="b" l="l" r="r" t="t"/>
              <a:pathLst>
                <a:path extrusionOk="0" fill="none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4863650" y="3815375"/>
              <a:ext cx="624625" cy="620775"/>
            </a:xfrm>
            <a:custGeom>
              <a:rect b="b" l="l" r="r" t="t"/>
              <a:pathLst>
                <a:path extrusionOk="0" h="24831" w="24985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2"/>
          <p:cNvSpPr/>
          <p:nvPr/>
        </p:nvSpPr>
        <p:spPr>
          <a:xfrm>
            <a:off x="2291124" y="1486846"/>
            <a:ext cx="4592747" cy="13335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Poppins"/>
              </a:rPr>
              <a:t>LOW FIDELITY</a:t>
            </a:r>
            <a:b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Poppins"/>
              </a:rPr>
            </a:br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Poppins"/>
              </a:rPr>
              <a:t>PROTOTYPE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1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41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733" name="Google Shape;733;p41"/>
            <p:cNvSpPr/>
            <p:nvPr/>
          </p:nvSpPr>
          <p:spPr>
            <a:xfrm>
              <a:off x="5203050" y="2778050"/>
              <a:ext cx="837300" cy="514375"/>
            </a:xfrm>
            <a:custGeom>
              <a:rect b="b" l="l" r="r" t="t"/>
              <a:pathLst>
                <a:path extrusionOk="0" h="20575" w="33492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5484500" y="3095150"/>
              <a:ext cx="274400" cy="406150"/>
            </a:xfrm>
            <a:custGeom>
              <a:rect b="b" l="l" r="r" t="t"/>
              <a:pathLst>
                <a:path extrusionOk="0" h="16246" w="10976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1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736" name="Google Shape;736;p41"/>
            <p:cNvSpPr/>
            <p:nvPr/>
          </p:nvSpPr>
          <p:spPr>
            <a:xfrm>
              <a:off x="4559250" y="2583950"/>
              <a:ext cx="527900" cy="434500"/>
            </a:xfrm>
            <a:custGeom>
              <a:rect b="b" l="l" r="r" t="t"/>
              <a:pathLst>
                <a:path extrusionOk="0" h="17380" w="21116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4754400" y="2694025"/>
              <a:ext cx="179325" cy="215200"/>
            </a:xfrm>
            <a:custGeom>
              <a:rect b="b" l="l" r="r" t="t"/>
              <a:pathLst>
                <a:path extrusionOk="0" h="8608" w="7173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4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Customer Journey Map</a:t>
            </a:r>
            <a:endParaRPr i="1"/>
          </a:p>
        </p:txBody>
      </p:sp>
      <p:pic>
        <p:nvPicPr>
          <p:cNvPr id="739" name="Google Shape;7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0" y="1439200"/>
            <a:ext cx="8412600" cy="29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2"/>
          <p:cNvSpPr txBox="1"/>
          <p:nvPr>
            <p:ph idx="2" type="subTitle"/>
          </p:nvPr>
        </p:nvSpPr>
        <p:spPr>
          <a:xfrm>
            <a:off x="1922975" y="3842822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Good Utility</a:t>
            </a:r>
            <a:endParaRPr/>
          </a:p>
        </p:txBody>
      </p:sp>
      <p:sp>
        <p:nvSpPr>
          <p:cNvPr id="746" name="Google Shape;746;p42"/>
          <p:cNvSpPr txBox="1"/>
          <p:nvPr>
            <p:ph idx="7" type="subTitle"/>
          </p:nvPr>
        </p:nvSpPr>
        <p:spPr>
          <a:xfrm>
            <a:off x="862413" y="1931637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Sign Up</a:t>
            </a:r>
            <a:endParaRPr/>
          </a:p>
        </p:txBody>
      </p:sp>
      <p:sp>
        <p:nvSpPr>
          <p:cNvPr id="747" name="Google Shape;747;p42"/>
          <p:cNvSpPr txBox="1"/>
          <p:nvPr>
            <p:ph idx="5" type="subTitle"/>
          </p:nvPr>
        </p:nvSpPr>
        <p:spPr>
          <a:xfrm>
            <a:off x="2784138" y="1889824"/>
            <a:ext cx="3575700" cy="7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Penjadwalan Pengambilan Matkul</a:t>
            </a:r>
            <a:endParaRPr/>
          </a:p>
        </p:txBody>
      </p:sp>
      <p:sp>
        <p:nvSpPr>
          <p:cNvPr id="748" name="Google Shape;748;p42"/>
          <p:cNvSpPr txBox="1"/>
          <p:nvPr>
            <p:ph idx="6" type="subTitle"/>
          </p:nvPr>
        </p:nvSpPr>
        <p:spPr>
          <a:xfrm>
            <a:off x="3513775" y="2417497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to Use</a:t>
            </a:r>
            <a:endParaRPr/>
          </a:p>
        </p:txBody>
      </p:sp>
      <p:sp>
        <p:nvSpPr>
          <p:cNvPr id="749" name="Google Shape;749;p42"/>
          <p:cNvSpPr txBox="1"/>
          <p:nvPr>
            <p:ph idx="1" type="subTitle"/>
          </p:nvPr>
        </p:nvSpPr>
        <p:spPr>
          <a:xfrm>
            <a:off x="1922975" y="3518650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Informasi Matkul</a:t>
            </a:r>
            <a:endParaRPr/>
          </a:p>
        </p:txBody>
      </p:sp>
      <p:sp>
        <p:nvSpPr>
          <p:cNvPr id="750" name="Google Shape;750;p42"/>
          <p:cNvSpPr txBox="1"/>
          <p:nvPr>
            <p:ph idx="9" type="subTitle"/>
          </p:nvPr>
        </p:nvSpPr>
        <p:spPr>
          <a:xfrm>
            <a:off x="5149300" y="3518675"/>
            <a:ext cx="2337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Rekomendasi Matkul</a:t>
            </a:r>
            <a:endParaRPr/>
          </a:p>
        </p:txBody>
      </p:sp>
      <p:sp>
        <p:nvSpPr>
          <p:cNvPr id="751" name="Google Shape;751;p42"/>
          <p:cNvSpPr txBox="1"/>
          <p:nvPr>
            <p:ph idx="14" type="subTitle"/>
          </p:nvPr>
        </p:nvSpPr>
        <p:spPr>
          <a:xfrm>
            <a:off x="6165163" y="1931625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Pencarian Matkul</a:t>
            </a:r>
            <a:endParaRPr/>
          </a:p>
        </p:txBody>
      </p:sp>
      <p:sp>
        <p:nvSpPr>
          <p:cNvPr id="752" name="Google Shape;752;p42"/>
          <p:cNvSpPr txBox="1"/>
          <p:nvPr>
            <p:ph idx="8" type="subTitle"/>
          </p:nvPr>
        </p:nvSpPr>
        <p:spPr>
          <a:xfrm>
            <a:off x="862412" y="241748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to Use</a:t>
            </a:r>
            <a:endParaRPr/>
          </a:p>
        </p:txBody>
      </p:sp>
      <p:sp>
        <p:nvSpPr>
          <p:cNvPr id="753" name="Google Shape;753;p42"/>
          <p:cNvSpPr txBox="1"/>
          <p:nvPr>
            <p:ph idx="13" type="subTitle"/>
          </p:nvPr>
        </p:nvSpPr>
        <p:spPr>
          <a:xfrm>
            <a:off x="5282357" y="384283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to Use</a:t>
            </a:r>
            <a:endParaRPr/>
          </a:p>
        </p:txBody>
      </p:sp>
      <p:sp>
        <p:nvSpPr>
          <p:cNvPr id="754" name="Google Shape;754;p42"/>
          <p:cNvSpPr txBox="1"/>
          <p:nvPr>
            <p:ph idx="15" type="subTitle"/>
          </p:nvPr>
        </p:nvSpPr>
        <p:spPr>
          <a:xfrm>
            <a:off x="6210688" y="2417483"/>
            <a:ext cx="2070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to Use</a:t>
            </a:r>
            <a:endParaRPr/>
          </a:p>
        </p:txBody>
      </p:sp>
      <p:sp>
        <p:nvSpPr>
          <p:cNvPr id="755" name="Google Shape;755;p4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6" name="Google Shape;756;p42"/>
          <p:cNvSpPr/>
          <p:nvPr/>
        </p:nvSpPr>
        <p:spPr>
          <a:xfrm>
            <a:off x="7093513" y="1573075"/>
            <a:ext cx="214200" cy="214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2"/>
          <p:cNvSpPr/>
          <p:nvPr/>
        </p:nvSpPr>
        <p:spPr>
          <a:xfrm>
            <a:off x="4464888" y="1591539"/>
            <a:ext cx="214200" cy="2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2"/>
          <p:cNvSpPr/>
          <p:nvPr/>
        </p:nvSpPr>
        <p:spPr>
          <a:xfrm>
            <a:off x="6210700" y="3167287"/>
            <a:ext cx="214200" cy="21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2"/>
          <p:cNvSpPr/>
          <p:nvPr/>
        </p:nvSpPr>
        <p:spPr>
          <a:xfrm>
            <a:off x="1790762" y="1573075"/>
            <a:ext cx="214200" cy="214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2"/>
          <p:cNvSpPr/>
          <p:nvPr/>
        </p:nvSpPr>
        <p:spPr>
          <a:xfrm>
            <a:off x="2784150" y="3167252"/>
            <a:ext cx="214200" cy="21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1" name="Google Shape;761;p42"/>
          <p:cNvGrpSpPr/>
          <p:nvPr/>
        </p:nvGrpSpPr>
        <p:grpSpPr>
          <a:xfrm>
            <a:off x="101750" y="723403"/>
            <a:ext cx="527900" cy="434500"/>
            <a:chOff x="4559250" y="2583950"/>
            <a:chExt cx="527900" cy="434500"/>
          </a:xfrm>
        </p:grpSpPr>
        <p:sp>
          <p:nvSpPr>
            <p:cNvPr id="762" name="Google Shape;762;p42"/>
            <p:cNvSpPr/>
            <p:nvPr/>
          </p:nvSpPr>
          <p:spPr>
            <a:xfrm>
              <a:off x="4559250" y="2583950"/>
              <a:ext cx="527900" cy="434500"/>
            </a:xfrm>
            <a:custGeom>
              <a:rect b="b" l="l" r="r" t="t"/>
              <a:pathLst>
                <a:path extrusionOk="0" h="17380" w="21116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4754400" y="2694025"/>
              <a:ext cx="179325" cy="215200"/>
            </a:xfrm>
            <a:custGeom>
              <a:rect b="b" l="l" r="r" t="t"/>
              <a:pathLst>
                <a:path extrusionOk="0" h="8608" w="7173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42"/>
          <p:cNvGrpSpPr/>
          <p:nvPr/>
        </p:nvGrpSpPr>
        <p:grpSpPr>
          <a:xfrm>
            <a:off x="8514350" y="1299250"/>
            <a:ext cx="527900" cy="433675"/>
            <a:chOff x="2356025" y="3709750"/>
            <a:chExt cx="527900" cy="433675"/>
          </a:xfrm>
        </p:grpSpPr>
        <p:sp>
          <p:nvSpPr>
            <p:cNvPr id="765" name="Google Shape;765;p42"/>
            <p:cNvSpPr/>
            <p:nvPr/>
          </p:nvSpPr>
          <p:spPr>
            <a:xfrm>
              <a:off x="2356025" y="3709750"/>
              <a:ext cx="527900" cy="433675"/>
            </a:xfrm>
            <a:custGeom>
              <a:rect b="b" l="l" r="r" t="t"/>
              <a:pathLst>
                <a:path extrusionOk="0" h="17347" w="21116">
                  <a:moveTo>
                    <a:pt x="8114" y="0"/>
                  </a:moveTo>
                  <a:cubicBezTo>
                    <a:pt x="6841" y="0"/>
                    <a:pt x="5838" y="1055"/>
                    <a:pt x="5838" y="2336"/>
                  </a:cubicBezTo>
                  <a:lnTo>
                    <a:pt x="5838" y="4171"/>
                  </a:lnTo>
                  <a:lnTo>
                    <a:pt x="2335" y="4171"/>
                  </a:lnTo>
                  <a:cubicBezTo>
                    <a:pt x="1034" y="4171"/>
                    <a:pt x="0" y="5205"/>
                    <a:pt x="0" y="6506"/>
                  </a:cubicBezTo>
                  <a:lnTo>
                    <a:pt x="0" y="15012"/>
                  </a:lnTo>
                  <a:cubicBezTo>
                    <a:pt x="0" y="16313"/>
                    <a:pt x="1034" y="17347"/>
                    <a:pt x="2335" y="17347"/>
                  </a:cubicBezTo>
                  <a:lnTo>
                    <a:pt x="18747" y="17347"/>
                  </a:lnTo>
                  <a:cubicBezTo>
                    <a:pt x="20048" y="17347"/>
                    <a:pt x="21115" y="16313"/>
                    <a:pt x="21115" y="15012"/>
                  </a:cubicBezTo>
                  <a:lnTo>
                    <a:pt x="21115" y="6506"/>
                  </a:lnTo>
                  <a:cubicBezTo>
                    <a:pt x="21115" y="5225"/>
                    <a:pt x="20080" y="4170"/>
                    <a:pt x="18806" y="4170"/>
                  </a:cubicBezTo>
                  <a:cubicBezTo>
                    <a:pt x="18787" y="4170"/>
                    <a:pt x="18767" y="4170"/>
                    <a:pt x="18747" y="4171"/>
                  </a:cubicBezTo>
                  <a:lnTo>
                    <a:pt x="15278" y="4171"/>
                  </a:lnTo>
                  <a:lnTo>
                    <a:pt x="15278" y="2336"/>
                  </a:lnTo>
                  <a:cubicBezTo>
                    <a:pt x="15278" y="1055"/>
                    <a:pt x="14243" y="0"/>
                    <a:pt x="12969" y="0"/>
                  </a:cubicBezTo>
                  <a:cubicBezTo>
                    <a:pt x="12949" y="0"/>
                    <a:pt x="12929" y="1"/>
                    <a:pt x="12910" y="1"/>
                  </a:cubicBezTo>
                  <a:lnTo>
                    <a:pt x="8173" y="1"/>
                  </a:lnTo>
                  <a:cubicBezTo>
                    <a:pt x="8153" y="1"/>
                    <a:pt x="8133" y="0"/>
                    <a:pt x="811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2463600" y="3860700"/>
              <a:ext cx="273550" cy="233750"/>
            </a:xfrm>
            <a:custGeom>
              <a:rect b="b" l="l" r="r" t="t"/>
              <a:pathLst>
                <a:path extrusionOk="0" h="9350" w="10942">
                  <a:moveTo>
                    <a:pt x="6238" y="1"/>
                  </a:moveTo>
                  <a:cubicBezTo>
                    <a:pt x="2102" y="1"/>
                    <a:pt x="0" y="5038"/>
                    <a:pt x="2936" y="7973"/>
                  </a:cubicBezTo>
                  <a:cubicBezTo>
                    <a:pt x="3897" y="8923"/>
                    <a:pt x="5071" y="9349"/>
                    <a:pt x="6221" y="9349"/>
                  </a:cubicBezTo>
                  <a:cubicBezTo>
                    <a:pt x="8623" y="9349"/>
                    <a:pt x="10919" y="7491"/>
                    <a:pt x="10942" y="4671"/>
                  </a:cubicBezTo>
                  <a:cubicBezTo>
                    <a:pt x="10942" y="2102"/>
                    <a:pt x="8840" y="1"/>
                    <a:pt x="6238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2546150" y="3922425"/>
              <a:ext cx="128450" cy="110225"/>
            </a:xfrm>
            <a:custGeom>
              <a:rect b="b" l="l" r="r" t="t"/>
              <a:pathLst>
                <a:path extrusionOk="0" h="4409" w="5138">
                  <a:moveTo>
                    <a:pt x="2936" y="0"/>
                  </a:moveTo>
                  <a:cubicBezTo>
                    <a:pt x="1001" y="0"/>
                    <a:pt x="1" y="2369"/>
                    <a:pt x="1402" y="3770"/>
                  </a:cubicBezTo>
                  <a:cubicBezTo>
                    <a:pt x="1843" y="4211"/>
                    <a:pt x="2388" y="4409"/>
                    <a:pt x="2925" y="4409"/>
                  </a:cubicBezTo>
                  <a:cubicBezTo>
                    <a:pt x="4051" y="4409"/>
                    <a:pt x="5138" y="3535"/>
                    <a:pt x="5138" y="2202"/>
                  </a:cubicBezTo>
                  <a:cubicBezTo>
                    <a:pt x="5138" y="1001"/>
                    <a:pt x="4170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2553650" y="3753975"/>
              <a:ext cx="132625" cy="51725"/>
            </a:xfrm>
            <a:custGeom>
              <a:rect b="b" l="l" r="r" t="t"/>
              <a:pathLst>
                <a:path extrusionOk="0" h="2069" w="5305">
                  <a:moveTo>
                    <a:pt x="1" y="0"/>
                  </a:moveTo>
                  <a:lnTo>
                    <a:pt x="1" y="2068"/>
                  </a:lnTo>
                  <a:lnTo>
                    <a:pt x="5305" y="2068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42"/>
          <p:cNvGrpSpPr/>
          <p:nvPr/>
        </p:nvGrpSpPr>
        <p:grpSpPr>
          <a:xfrm>
            <a:off x="8562523" y="149353"/>
            <a:ext cx="431555" cy="432703"/>
            <a:chOff x="133738" y="317889"/>
            <a:chExt cx="460473" cy="461698"/>
          </a:xfrm>
        </p:grpSpPr>
        <p:sp>
          <p:nvSpPr>
            <p:cNvPr id="770" name="Google Shape;770;p42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133738" y="317889"/>
              <a:ext cx="460473" cy="461698"/>
            </a:xfrm>
            <a:custGeom>
              <a:rect b="b" l="l" r="r" t="t"/>
              <a:pathLst>
                <a:path extrusionOk="0" h="12443" w="1241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3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43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778" name="Google Shape;778;p43"/>
            <p:cNvSpPr/>
            <p:nvPr/>
          </p:nvSpPr>
          <p:spPr>
            <a:xfrm>
              <a:off x="5203050" y="2778050"/>
              <a:ext cx="837300" cy="514375"/>
            </a:xfrm>
            <a:custGeom>
              <a:rect b="b" l="l" r="r" t="t"/>
              <a:pathLst>
                <a:path extrusionOk="0" h="20575" w="33492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484500" y="3095150"/>
              <a:ext cx="274400" cy="406150"/>
            </a:xfrm>
            <a:custGeom>
              <a:rect b="b" l="l" r="r" t="t"/>
              <a:pathLst>
                <a:path extrusionOk="0" h="16246" w="10976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3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781" name="Google Shape;781;p43"/>
            <p:cNvSpPr/>
            <p:nvPr/>
          </p:nvSpPr>
          <p:spPr>
            <a:xfrm>
              <a:off x="4559250" y="2583950"/>
              <a:ext cx="527900" cy="434500"/>
            </a:xfrm>
            <a:custGeom>
              <a:rect b="b" l="l" r="r" t="t"/>
              <a:pathLst>
                <a:path extrusionOk="0" h="17380" w="21116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754400" y="2694025"/>
              <a:ext cx="179325" cy="215200"/>
            </a:xfrm>
            <a:custGeom>
              <a:rect b="b" l="l" r="r" t="t"/>
              <a:pathLst>
                <a:path extrusionOk="0" h="8608" w="7173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4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Sign Up</a:t>
            </a:r>
            <a:endParaRPr/>
          </a:p>
        </p:txBody>
      </p:sp>
      <p:graphicFrame>
        <p:nvGraphicFramePr>
          <p:cNvPr id="784" name="Google Shape;784;p43"/>
          <p:cNvGraphicFramePr/>
          <p:nvPr/>
        </p:nvGraphicFramePr>
        <p:xfrm>
          <a:off x="824700" y="1516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{1B53895A-81B3-49F7-B3BE-133AF746B6E3}</a:tableStyleId>
              </a:tblPr>
              <a:tblGrid>
                <a:gridCol w="2162850"/>
                <a:gridCol w="5333300"/>
              </a:tblGrid>
              <a:tr h="79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Deskripsi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Memverifikasi pengguna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agar testimoni yang diberikan berintegritas yakni benar-benar dari mahasiswa ITB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Usability Goal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Safe to use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Design Ideas to Achieve</a:t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User harus memasukkan KTM saat registrasi. Status verifikasi dapat dilihat pada halaman profile. Hanya user terverifikasi yang dapat menggunakan seluruh fitur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4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44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791" name="Google Shape;791;p44"/>
            <p:cNvSpPr/>
            <p:nvPr/>
          </p:nvSpPr>
          <p:spPr>
            <a:xfrm>
              <a:off x="5203050" y="2778050"/>
              <a:ext cx="837300" cy="514375"/>
            </a:xfrm>
            <a:custGeom>
              <a:rect b="b" l="l" r="r" t="t"/>
              <a:pathLst>
                <a:path extrusionOk="0" h="20575" w="33492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84500" y="3095150"/>
              <a:ext cx="274400" cy="406150"/>
            </a:xfrm>
            <a:custGeom>
              <a:rect b="b" l="l" r="r" t="t"/>
              <a:pathLst>
                <a:path extrusionOk="0" h="16246" w="10976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4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794" name="Google Shape;794;p44"/>
            <p:cNvSpPr/>
            <p:nvPr/>
          </p:nvSpPr>
          <p:spPr>
            <a:xfrm>
              <a:off x="4559250" y="2583950"/>
              <a:ext cx="527900" cy="434500"/>
            </a:xfrm>
            <a:custGeom>
              <a:rect b="b" l="l" r="r" t="t"/>
              <a:pathLst>
                <a:path extrusionOk="0" h="17380" w="21116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4754400" y="2694025"/>
              <a:ext cx="179325" cy="215200"/>
            </a:xfrm>
            <a:custGeom>
              <a:rect b="b" l="l" r="r" t="t"/>
              <a:pathLst>
                <a:path extrusionOk="0" h="8608" w="7173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4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Rekomendasi Mata Kuliah</a:t>
            </a:r>
            <a:endParaRPr/>
          </a:p>
        </p:txBody>
      </p:sp>
      <p:graphicFrame>
        <p:nvGraphicFramePr>
          <p:cNvPr id="797" name="Google Shape;797;p44"/>
          <p:cNvGraphicFramePr/>
          <p:nvPr/>
        </p:nvGraphicFramePr>
        <p:xfrm>
          <a:off x="824700" y="1516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{1B53895A-81B3-49F7-B3BE-133AF746B6E3}</a:tableStyleId>
              </a:tblPr>
              <a:tblGrid>
                <a:gridCol w="2162850"/>
                <a:gridCol w="5333300"/>
              </a:tblGrid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Deskripsi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Rekomendasi mata kuliah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terpersonalisasi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berdasar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mata kuliah yang pernah diambil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dan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profil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mahasiswa agar mahasiswa dapat memilih mata kuliah dengan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mudah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berdasar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minat dan bakatnya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Usability Goal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Effective to use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Design Ideas to Achieve</a:t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Ditampilkan pada halaman utama dengan warna yang mencolok.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45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804" name="Google Shape;804;p45"/>
            <p:cNvSpPr/>
            <p:nvPr/>
          </p:nvSpPr>
          <p:spPr>
            <a:xfrm>
              <a:off x="5203050" y="2778050"/>
              <a:ext cx="837300" cy="514375"/>
            </a:xfrm>
            <a:custGeom>
              <a:rect b="b" l="l" r="r" t="t"/>
              <a:pathLst>
                <a:path extrusionOk="0" h="20575" w="33492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5484500" y="3095150"/>
              <a:ext cx="274400" cy="406150"/>
            </a:xfrm>
            <a:custGeom>
              <a:rect b="b" l="l" r="r" t="t"/>
              <a:pathLst>
                <a:path extrusionOk="0" h="16246" w="10976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45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807" name="Google Shape;807;p45"/>
            <p:cNvSpPr/>
            <p:nvPr/>
          </p:nvSpPr>
          <p:spPr>
            <a:xfrm>
              <a:off x="4559250" y="2583950"/>
              <a:ext cx="527900" cy="434500"/>
            </a:xfrm>
            <a:custGeom>
              <a:rect b="b" l="l" r="r" t="t"/>
              <a:pathLst>
                <a:path extrusionOk="0" h="17380" w="21116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4754400" y="2694025"/>
              <a:ext cx="179325" cy="215200"/>
            </a:xfrm>
            <a:custGeom>
              <a:rect b="b" l="l" r="r" t="t"/>
              <a:pathLst>
                <a:path extrusionOk="0" h="8608" w="7173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4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Pencarian Mata Kuliah</a:t>
            </a:r>
            <a:endParaRPr/>
          </a:p>
        </p:txBody>
      </p:sp>
      <p:graphicFrame>
        <p:nvGraphicFramePr>
          <p:cNvPr id="810" name="Google Shape;810;p45"/>
          <p:cNvGraphicFramePr/>
          <p:nvPr/>
        </p:nvGraphicFramePr>
        <p:xfrm>
          <a:off x="824700" y="1516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{1B53895A-81B3-49F7-B3BE-133AF746B6E3}</a:tableStyleId>
              </a:tblPr>
              <a:tblGrid>
                <a:gridCol w="2162850"/>
                <a:gridCol w="5333300"/>
              </a:tblGrid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Deskripsi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Mencari mata kuliah yang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relevan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 tengah banyaknya mata kuliah yang tersedia di ITB.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Usability Goal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Efficient to use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Design Ideas to Achieve</a:t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Diletakkan di bagian atas halaman utama agar mudah ditemukan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Menerima masukan kode/nama mata kuliah, sekolah/fakultas penyelenggara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Menggunakan metode “is substring included”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Ditampilkan terurut secara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ascending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Ditampilkan dalam bentuk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cards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agar interaktif.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6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46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817" name="Google Shape;817;p46"/>
            <p:cNvSpPr/>
            <p:nvPr/>
          </p:nvSpPr>
          <p:spPr>
            <a:xfrm>
              <a:off x="5203050" y="2778050"/>
              <a:ext cx="837300" cy="514375"/>
            </a:xfrm>
            <a:custGeom>
              <a:rect b="b" l="l" r="r" t="t"/>
              <a:pathLst>
                <a:path extrusionOk="0" h="20575" w="33492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5484500" y="3095150"/>
              <a:ext cx="274400" cy="406150"/>
            </a:xfrm>
            <a:custGeom>
              <a:rect b="b" l="l" r="r" t="t"/>
              <a:pathLst>
                <a:path extrusionOk="0" h="16246" w="10976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46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820" name="Google Shape;820;p46"/>
            <p:cNvSpPr/>
            <p:nvPr/>
          </p:nvSpPr>
          <p:spPr>
            <a:xfrm>
              <a:off x="4559250" y="2583950"/>
              <a:ext cx="527900" cy="434500"/>
            </a:xfrm>
            <a:custGeom>
              <a:rect b="b" l="l" r="r" t="t"/>
              <a:pathLst>
                <a:path extrusionOk="0" h="17380" w="21116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4754400" y="2694025"/>
              <a:ext cx="179325" cy="215200"/>
            </a:xfrm>
            <a:custGeom>
              <a:rect b="b" l="l" r="r" t="t"/>
              <a:pathLst>
                <a:path extrusionOk="0" h="8608" w="7173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4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Informasi Mata Kuliah</a:t>
            </a:r>
            <a:endParaRPr/>
          </a:p>
        </p:txBody>
      </p:sp>
      <p:graphicFrame>
        <p:nvGraphicFramePr>
          <p:cNvPr id="823" name="Google Shape;823;p46"/>
          <p:cNvGraphicFramePr/>
          <p:nvPr/>
        </p:nvGraphicFramePr>
        <p:xfrm>
          <a:off x="824700" y="1516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{1B53895A-81B3-49F7-B3BE-133AF746B6E3}</a:tableStyleId>
              </a:tblPr>
              <a:tblGrid>
                <a:gridCol w="2162850"/>
                <a:gridCol w="5333300"/>
              </a:tblGrid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Deskripsi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Menampilkan deskripsi, prerequisite, jawal, dan dosen mata kuliah. Terdapat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testimoni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mata kuliah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dar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mahasiswa yang sudah pernah mengambil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Usability Goal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Have Good Utility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Design Ideas to Achieve</a:t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Halaman akan menampilkan seluruh informasi dasar mata kuliah beserta testimoni user terverifikasi yang ditampilkan secara anonim untuk menjaga kerahasiaan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47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830" name="Google Shape;830;p47"/>
            <p:cNvSpPr/>
            <p:nvPr/>
          </p:nvSpPr>
          <p:spPr>
            <a:xfrm>
              <a:off x="5203050" y="2778050"/>
              <a:ext cx="837300" cy="514375"/>
            </a:xfrm>
            <a:custGeom>
              <a:rect b="b" l="l" r="r" t="t"/>
              <a:pathLst>
                <a:path extrusionOk="0" h="20575" w="33492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5484500" y="3095150"/>
              <a:ext cx="274400" cy="406150"/>
            </a:xfrm>
            <a:custGeom>
              <a:rect b="b" l="l" r="r" t="t"/>
              <a:pathLst>
                <a:path extrusionOk="0" h="16246" w="10976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47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833" name="Google Shape;833;p47"/>
            <p:cNvSpPr/>
            <p:nvPr/>
          </p:nvSpPr>
          <p:spPr>
            <a:xfrm>
              <a:off x="4559250" y="2583950"/>
              <a:ext cx="527900" cy="434500"/>
            </a:xfrm>
            <a:custGeom>
              <a:rect b="b" l="l" r="r" t="t"/>
              <a:pathLst>
                <a:path extrusionOk="0" h="17380" w="21116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4754400" y="2694025"/>
              <a:ext cx="179325" cy="215200"/>
            </a:xfrm>
            <a:custGeom>
              <a:rect b="b" l="l" r="r" t="t"/>
              <a:pathLst>
                <a:path extrusionOk="0" h="8608" w="7173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4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Pengambilan Mata Kuliah</a:t>
            </a:r>
            <a:endParaRPr/>
          </a:p>
        </p:txBody>
      </p:sp>
      <p:graphicFrame>
        <p:nvGraphicFramePr>
          <p:cNvPr id="836" name="Google Shape;836;p47"/>
          <p:cNvGraphicFramePr/>
          <p:nvPr/>
        </p:nvGraphicFramePr>
        <p:xfrm>
          <a:off x="824700" y="1516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{1B53895A-81B3-49F7-B3BE-133AF746B6E3}</a:tableStyleId>
              </a:tblPr>
              <a:tblGrid>
                <a:gridCol w="2162850"/>
                <a:gridCol w="5333300"/>
              </a:tblGrid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Deskripsi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Menunjukan jadwal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dari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seluruh mata kuliah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yang diambil oleh user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Usability Goal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Effective to Use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Design Ideas to Achieve</a:t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Terdapat tabel jadwal (Senin-Jumat) dan list mata kuliah yang diambil. Penambahan dan pengurangan mata kuliah dilakukan melalui list dan waktu pada tabel otomatis terupdate 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fmla="val 338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2" name="Google Shape;842;p48"/>
          <p:cNvPicPr preferRelativeResize="0"/>
          <p:nvPr/>
        </p:nvPicPr>
        <p:blipFill rotWithShape="1">
          <a:blip r:embed="rId3">
            <a:alphaModFix/>
          </a:blip>
          <a:srcRect b="16706" l="0" r="0" t="16706"/>
          <a:stretch/>
        </p:blipFill>
        <p:spPr>
          <a:xfrm>
            <a:off x="5202301" y="784800"/>
            <a:ext cx="3576000" cy="3573900"/>
          </a:xfrm>
          <a:prstGeom prst="roundRect">
            <a:avLst>
              <a:gd fmla="val 4152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3" name="Google Shape;843;p48"/>
          <p:cNvSpPr txBox="1"/>
          <p:nvPr>
            <p:ph idx="1" type="subTitle"/>
          </p:nvPr>
        </p:nvSpPr>
        <p:spPr>
          <a:xfrm>
            <a:off x="699750" y="2096296"/>
            <a:ext cx="39426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HELPFUL.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Menyediakan kemudahan penggunaan dan layanan proses pemilihan mata kuliah guna PRS.</a:t>
            </a:r>
            <a:endParaRPr/>
          </a:p>
        </p:txBody>
      </p:sp>
      <p:sp>
        <p:nvSpPr>
          <p:cNvPr id="844" name="Google Shape;844;p48"/>
          <p:cNvSpPr txBox="1"/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Goal</a:t>
            </a:r>
            <a:endParaRPr/>
          </a:p>
        </p:txBody>
      </p:sp>
      <p:grpSp>
        <p:nvGrpSpPr>
          <p:cNvPr id="845" name="Google Shape;845;p4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846" name="Google Shape;846;p4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4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48" name="Google Shape;848;p4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849" name="Google Shape;849;p48"/>
            <p:cNvSpPr/>
            <p:nvPr/>
          </p:nvSpPr>
          <p:spPr>
            <a:xfrm>
              <a:off x="1820650" y="1393100"/>
              <a:ext cx="602100" cy="666100"/>
            </a:xfrm>
            <a:custGeom>
              <a:rect b="b" l="l" r="r" t="t"/>
              <a:pathLst>
                <a:path extrusionOk="0" h="26644" w="24084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1919875" y="1484850"/>
              <a:ext cx="346950" cy="297125"/>
            </a:xfrm>
            <a:custGeom>
              <a:rect b="b" l="l" r="r" t="t"/>
              <a:pathLst>
                <a:path extrusionOk="0" h="11885" w="13878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852" name="Google Shape;852;p48"/>
            <p:cNvSpPr/>
            <p:nvPr/>
          </p:nvSpPr>
          <p:spPr>
            <a:xfrm>
              <a:off x="3475975" y="624225"/>
              <a:ext cx="737225" cy="627150"/>
            </a:xfrm>
            <a:custGeom>
              <a:rect b="b" l="l" r="r" t="t"/>
              <a:pathLst>
                <a:path extrusionOk="0" h="25086" w="29489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36169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37987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39805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857" name="Google Shape;857;p48"/>
            <p:cNvSpPr/>
            <p:nvPr/>
          </p:nvSpPr>
          <p:spPr>
            <a:xfrm>
              <a:off x="1574625" y="624700"/>
              <a:ext cx="822125" cy="547350"/>
            </a:xfrm>
            <a:custGeom>
              <a:rect b="b" l="l" r="r" t="t"/>
              <a:pathLst>
                <a:path extrusionOk="0" h="21894" w="32885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1790625" y="837925"/>
              <a:ext cx="274375" cy="405925"/>
            </a:xfrm>
            <a:custGeom>
              <a:rect b="b" l="l" r="r" t="t"/>
              <a:pathLst>
                <a:path extrusionOk="0" h="16237" w="10975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860" name="Google Shape;860;p48"/>
            <p:cNvSpPr/>
            <p:nvPr/>
          </p:nvSpPr>
          <p:spPr>
            <a:xfrm>
              <a:off x="2696275" y="963625"/>
              <a:ext cx="678825" cy="602975"/>
            </a:xfrm>
            <a:custGeom>
              <a:rect b="b" l="l" r="r" t="t"/>
              <a:pathLst>
                <a:path extrusionOk="0" h="24119" w="27153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2957275" y="1015325"/>
              <a:ext cx="365300" cy="116775"/>
            </a:xfrm>
            <a:custGeom>
              <a:rect b="b" l="l" r="r" t="t"/>
              <a:pathLst>
                <a:path extrusionOk="0" h="4671" w="14612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2781325" y="1215475"/>
              <a:ext cx="507875" cy="266875"/>
            </a:xfrm>
            <a:custGeom>
              <a:rect b="b" l="l" r="r" t="t"/>
              <a:pathLst>
                <a:path extrusionOk="0" h="10675" w="20315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864" name="Google Shape;864;p4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133738" y="317889"/>
              <a:ext cx="460473" cy="461698"/>
            </a:xfrm>
            <a:custGeom>
              <a:rect b="b" l="l" r="r" t="t"/>
              <a:pathLst>
                <a:path extrusionOk="0" h="12443" w="1241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48"/>
          <p:cNvSpPr/>
          <p:nvPr/>
        </p:nvSpPr>
        <p:spPr>
          <a:xfrm>
            <a:off x="218088" y="3042482"/>
            <a:ext cx="295225" cy="246175"/>
          </a:xfrm>
          <a:custGeom>
            <a:rect b="b" l="l" r="r" t="t"/>
            <a:pathLst>
              <a:path extrusionOk="0" h="9847" w="11809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252263" y="1846578"/>
            <a:ext cx="226850" cy="226850"/>
          </a:xfrm>
          <a:custGeom>
            <a:rect b="b" l="l" r="r" t="t"/>
            <a:pathLst>
              <a:path extrusionOk="0" h="9074" w="9074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/>
          <p:nvPr/>
        </p:nvSpPr>
        <p:spPr>
          <a:xfrm>
            <a:off x="365700" y="365700"/>
            <a:ext cx="4807500" cy="4412100"/>
          </a:xfrm>
          <a:prstGeom prst="roundRect">
            <a:avLst>
              <a:gd fmla="val 344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9"/>
          <p:cNvSpPr/>
          <p:nvPr/>
        </p:nvSpPr>
        <p:spPr>
          <a:xfrm>
            <a:off x="559950" y="3728675"/>
            <a:ext cx="4419000" cy="855600"/>
          </a:xfrm>
          <a:prstGeom prst="roundRect">
            <a:avLst>
              <a:gd fmla="val 12258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9"/>
          <p:cNvSpPr/>
          <p:nvPr/>
        </p:nvSpPr>
        <p:spPr>
          <a:xfrm flipH="1">
            <a:off x="2112900" y="559218"/>
            <a:ext cx="1313100" cy="1313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9"/>
          <p:cNvSpPr txBox="1"/>
          <p:nvPr>
            <p:ph type="title"/>
          </p:nvPr>
        </p:nvSpPr>
        <p:spPr>
          <a:xfrm>
            <a:off x="559950" y="2038800"/>
            <a:ext cx="4419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</a:t>
            </a:r>
            <a:r>
              <a:rPr lang="en"/>
              <a:t>RESULT</a:t>
            </a:r>
            <a:endParaRPr/>
          </a:p>
        </p:txBody>
      </p:sp>
      <p:sp>
        <p:nvSpPr>
          <p:cNvPr id="876" name="Google Shape;876;p49"/>
          <p:cNvSpPr txBox="1"/>
          <p:nvPr>
            <p:ph idx="2" type="title"/>
          </p:nvPr>
        </p:nvSpPr>
        <p:spPr>
          <a:xfrm>
            <a:off x="2112900" y="752412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7" name="Google Shape;877;p49"/>
          <p:cNvSpPr txBox="1"/>
          <p:nvPr>
            <p:ph idx="1" type="subTitle"/>
          </p:nvPr>
        </p:nvSpPr>
        <p:spPr>
          <a:xfrm>
            <a:off x="1249800" y="3816330"/>
            <a:ext cx="30393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CourseReview</a:t>
            </a:r>
            <a:endParaRPr/>
          </a:p>
        </p:txBody>
      </p:sp>
      <p:grpSp>
        <p:nvGrpSpPr>
          <p:cNvPr id="878" name="Google Shape;878;p49"/>
          <p:cNvGrpSpPr/>
          <p:nvPr/>
        </p:nvGrpSpPr>
        <p:grpSpPr>
          <a:xfrm>
            <a:off x="5657488" y="365695"/>
            <a:ext cx="3121440" cy="4412093"/>
            <a:chOff x="5657488" y="365695"/>
            <a:chExt cx="3121440" cy="4412093"/>
          </a:xfrm>
        </p:grpSpPr>
        <p:grpSp>
          <p:nvGrpSpPr>
            <p:cNvPr id="879" name="Google Shape;879;p49"/>
            <p:cNvGrpSpPr/>
            <p:nvPr/>
          </p:nvGrpSpPr>
          <p:grpSpPr>
            <a:xfrm>
              <a:off x="7161697" y="365695"/>
              <a:ext cx="1617002" cy="1034133"/>
              <a:chOff x="7336713" y="119675"/>
              <a:chExt cx="1756275" cy="1123325"/>
            </a:xfrm>
          </p:grpSpPr>
          <p:sp>
            <p:nvSpPr>
              <p:cNvPr id="880" name="Google Shape;880;p49"/>
              <p:cNvSpPr/>
              <p:nvPr/>
            </p:nvSpPr>
            <p:spPr>
              <a:xfrm>
                <a:off x="7336713" y="119675"/>
                <a:ext cx="1756275" cy="1123325"/>
              </a:xfrm>
              <a:custGeom>
                <a:rect b="b" l="l" r="r" t="t"/>
                <a:pathLst>
                  <a:path extrusionOk="0" h="44933" w="70251">
                    <a:moveTo>
                      <a:pt x="5004" y="1"/>
                    </a:moveTo>
                    <a:cubicBezTo>
                      <a:pt x="2235" y="1"/>
                      <a:pt x="0" y="2236"/>
                      <a:pt x="0" y="5004"/>
                    </a:cubicBezTo>
                    <a:lnTo>
                      <a:pt x="0" y="39929"/>
                    </a:lnTo>
                    <a:cubicBezTo>
                      <a:pt x="0" y="42698"/>
                      <a:pt x="2235" y="44933"/>
                      <a:pt x="5004" y="44933"/>
                    </a:cubicBezTo>
                    <a:lnTo>
                      <a:pt x="65247" y="44933"/>
                    </a:lnTo>
                    <a:cubicBezTo>
                      <a:pt x="68015" y="44933"/>
                      <a:pt x="70250" y="42698"/>
                      <a:pt x="70250" y="39929"/>
                    </a:cubicBezTo>
                    <a:lnTo>
                      <a:pt x="70250" y="5004"/>
                    </a:lnTo>
                    <a:cubicBezTo>
                      <a:pt x="70250" y="2236"/>
                      <a:pt x="68015" y="1"/>
                      <a:pt x="65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1" name="Google Shape;881;p49"/>
              <p:cNvGrpSpPr/>
              <p:nvPr/>
            </p:nvGrpSpPr>
            <p:grpSpPr>
              <a:xfrm>
                <a:off x="7487650" y="261588"/>
                <a:ext cx="1454400" cy="839500"/>
                <a:chOff x="7487638" y="261450"/>
                <a:chExt cx="1454400" cy="839500"/>
              </a:xfrm>
            </p:grpSpPr>
            <p:sp>
              <p:nvSpPr>
                <p:cNvPr id="882" name="Google Shape;882;p49"/>
                <p:cNvSpPr/>
                <p:nvPr/>
              </p:nvSpPr>
              <p:spPr>
                <a:xfrm>
                  <a:off x="7670263" y="298150"/>
                  <a:ext cx="1089150" cy="35875"/>
                </a:xfrm>
                <a:custGeom>
                  <a:rect b="b" l="l" r="r" t="t"/>
                  <a:pathLst>
                    <a:path extrusionOk="0" h="1435" w="43566">
                      <a:moveTo>
                        <a:pt x="735" y="0"/>
                      </a:moveTo>
                      <a:cubicBezTo>
                        <a:pt x="334" y="0"/>
                        <a:pt x="1" y="334"/>
                        <a:pt x="1" y="734"/>
                      </a:cubicBezTo>
                      <a:cubicBezTo>
                        <a:pt x="1" y="1134"/>
                        <a:pt x="334" y="1434"/>
                        <a:pt x="735" y="1434"/>
                      </a:cubicBezTo>
                      <a:lnTo>
                        <a:pt x="42831" y="1434"/>
                      </a:lnTo>
                      <a:cubicBezTo>
                        <a:pt x="43232" y="1434"/>
                        <a:pt x="43565" y="1134"/>
                        <a:pt x="43565" y="734"/>
                      </a:cubicBezTo>
                      <a:cubicBezTo>
                        <a:pt x="43565" y="334"/>
                        <a:pt x="43232" y="0"/>
                        <a:pt x="428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49"/>
                <p:cNvSpPr/>
                <p:nvPr/>
              </p:nvSpPr>
              <p:spPr>
                <a:xfrm>
                  <a:off x="8360763" y="261450"/>
                  <a:ext cx="129275" cy="109800"/>
                </a:xfrm>
                <a:custGeom>
                  <a:rect b="b" l="l" r="r" t="t"/>
                  <a:pathLst>
                    <a:path extrusionOk="0" h="4392" w="5171">
                      <a:moveTo>
                        <a:pt x="2969" y="0"/>
                      </a:moveTo>
                      <a:cubicBezTo>
                        <a:pt x="1001" y="0"/>
                        <a:pt x="1" y="2369"/>
                        <a:pt x="1402" y="3736"/>
                      </a:cubicBezTo>
                      <a:cubicBezTo>
                        <a:pt x="1844" y="4190"/>
                        <a:pt x="2395" y="4392"/>
                        <a:pt x="2938" y="4392"/>
                      </a:cubicBezTo>
                      <a:cubicBezTo>
                        <a:pt x="4072" y="4392"/>
                        <a:pt x="5171" y="3510"/>
                        <a:pt x="5171" y="2202"/>
                      </a:cubicBezTo>
                      <a:cubicBezTo>
                        <a:pt x="5171" y="968"/>
                        <a:pt x="4170" y="0"/>
                        <a:pt x="29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49"/>
                <p:cNvSpPr/>
                <p:nvPr/>
              </p:nvSpPr>
              <p:spPr>
                <a:xfrm>
                  <a:off x="7487638" y="3164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49"/>
                <p:cNvSpPr/>
                <p:nvPr/>
              </p:nvSpPr>
              <p:spPr>
                <a:xfrm>
                  <a:off x="8876963" y="316475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49"/>
                <p:cNvSpPr/>
                <p:nvPr/>
              </p:nvSpPr>
              <p:spPr>
                <a:xfrm>
                  <a:off x="8876963" y="3164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49"/>
                <p:cNvSpPr/>
                <p:nvPr/>
              </p:nvSpPr>
              <p:spPr>
                <a:xfrm>
                  <a:off x="8909488" y="283950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49"/>
                <p:cNvSpPr/>
                <p:nvPr/>
              </p:nvSpPr>
              <p:spPr>
                <a:xfrm>
                  <a:off x="8909488" y="283950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49"/>
                <p:cNvSpPr/>
                <p:nvPr/>
              </p:nvSpPr>
              <p:spPr>
                <a:xfrm>
                  <a:off x="7670263" y="541600"/>
                  <a:ext cx="1089150" cy="35925"/>
                </a:xfrm>
                <a:custGeom>
                  <a:rect b="b" l="l" r="r" t="t"/>
                  <a:pathLst>
                    <a:path extrusionOk="0" h="1437" w="43566">
                      <a:moveTo>
                        <a:pt x="680" y="0"/>
                      </a:moveTo>
                      <a:cubicBezTo>
                        <a:pt x="304" y="0"/>
                        <a:pt x="1" y="321"/>
                        <a:pt x="1" y="703"/>
                      </a:cubicBezTo>
                      <a:cubicBezTo>
                        <a:pt x="1" y="1103"/>
                        <a:pt x="334" y="1437"/>
                        <a:pt x="735" y="1437"/>
                      </a:cubicBezTo>
                      <a:lnTo>
                        <a:pt x="42831" y="1437"/>
                      </a:lnTo>
                      <a:cubicBezTo>
                        <a:pt x="43232" y="1437"/>
                        <a:pt x="43565" y="1103"/>
                        <a:pt x="43565" y="703"/>
                      </a:cubicBezTo>
                      <a:cubicBezTo>
                        <a:pt x="43565" y="303"/>
                        <a:pt x="43232" y="2"/>
                        <a:pt x="42831" y="2"/>
                      </a:cubicBezTo>
                      <a:lnTo>
                        <a:pt x="735" y="2"/>
                      </a:lnTo>
                      <a:cubicBezTo>
                        <a:pt x="716" y="1"/>
                        <a:pt x="698" y="0"/>
                        <a:pt x="6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49"/>
                <p:cNvSpPr/>
                <p:nvPr/>
              </p:nvSpPr>
              <p:spPr>
                <a:xfrm>
                  <a:off x="8065563" y="504125"/>
                  <a:ext cx="128450" cy="110600"/>
                </a:xfrm>
                <a:custGeom>
                  <a:rect b="b" l="l" r="r" t="t"/>
                  <a:pathLst>
                    <a:path extrusionOk="0" h="4424" w="5138">
                      <a:moveTo>
                        <a:pt x="2936" y="0"/>
                      </a:moveTo>
                      <a:cubicBezTo>
                        <a:pt x="1001" y="0"/>
                        <a:pt x="0" y="2402"/>
                        <a:pt x="1401" y="3770"/>
                      </a:cubicBezTo>
                      <a:cubicBezTo>
                        <a:pt x="1843" y="4222"/>
                        <a:pt x="2388" y="4424"/>
                        <a:pt x="2925" y="4424"/>
                      </a:cubicBezTo>
                      <a:cubicBezTo>
                        <a:pt x="4051" y="4424"/>
                        <a:pt x="5137" y="3535"/>
                        <a:pt x="5137" y="2202"/>
                      </a:cubicBezTo>
                      <a:cubicBezTo>
                        <a:pt x="5137" y="1001"/>
                        <a:pt x="4170" y="0"/>
                        <a:pt x="2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49"/>
                <p:cNvSpPr/>
                <p:nvPr/>
              </p:nvSpPr>
              <p:spPr>
                <a:xfrm>
                  <a:off x="7487638" y="802658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49"/>
                <p:cNvSpPr/>
                <p:nvPr/>
              </p:nvSpPr>
              <p:spPr>
                <a:xfrm>
                  <a:off x="8876963" y="559150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49"/>
                <p:cNvSpPr/>
                <p:nvPr/>
              </p:nvSpPr>
              <p:spPr>
                <a:xfrm>
                  <a:off x="8876963" y="559150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49"/>
                <p:cNvSpPr/>
                <p:nvPr/>
              </p:nvSpPr>
              <p:spPr>
                <a:xfrm>
                  <a:off x="8909488" y="526625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49"/>
                <p:cNvSpPr/>
                <p:nvPr/>
              </p:nvSpPr>
              <p:spPr>
                <a:xfrm>
                  <a:off x="8909488" y="526625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49"/>
                <p:cNvSpPr/>
                <p:nvPr/>
              </p:nvSpPr>
              <p:spPr>
                <a:xfrm>
                  <a:off x="7670263" y="784325"/>
                  <a:ext cx="1089150" cy="36700"/>
                </a:xfrm>
                <a:custGeom>
                  <a:rect b="b" l="l" r="r" t="t"/>
                  <a:pathLst>
                    <a:path extrusionOk="0" h="1468" w="43566">
                      <a:moveTo>
                        <a:pt x="735" y="0"/>
                      </a:moveTo>
                      <a:cubicBezTo>
                        <a:pt x="334" y="0"/>
                        <a:pt x="1" y="334"/>
                        <a:pt x="1" y="734"/>
                      </a:cubicBezTo>
                      <a:cubicBezTo>
                        <a:pt x="1" y="1134"/>
                        <a:pt x="334" y="1468"/>
                        <a:pt x="735" y="1468"/>
                      </a:cubicBezTo>
                      <a:lnTo>
                        <a:pt x="42831" y="1468"/>
                      </a:lnTo>
                      <a:cubicBezTo>
                        <a:pt x="43232" y="1468"/>
                        <a:pt x="43565" y="1134"/>
                        <a:pt x="43565" y="734"/>
                      </a:cubicBezTo>
                      <a:cubicBezTo>
                        <a:pt x="43565" y="334"/>
                        <a:pt x="43232" y="0"/>
                        <a:pt x="428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49"/>
                <p:cNvSpPr/>
                <p:nvPr/>
              </p:nvSpPr>
              <p:spPr>
                <a:xfrm>
                  <a:off x="7867913" y="747625"/>
                  <a:ext cx="128450" cy="110250"/>
                </a:xfrm>
                <a:custGeom>
                  <a:rect b="b" l="l" r="r" t="t"/>
                  <a:pathLst>
                    <a:path extrusionOk="0" h="4410" w="5138">
                      <a:moveTo>
                        <a:pt x="2936" y="1"/>
                      </a:moveTo>
                      <a:cubicBezTo>
                        <a:pt x="968" y="1"/>
                        <a:pt x="1" y="2369"/>
                        <a:pt x="1368" y="3770"/>
                      </a:cubicBezTo>
                      <a:cubicBezTo>
                        <a:pt x="1820" y="4211"/>
                        <a:pt x="2373" y="4409"/>
                        <a:pt x="2914" y="4409"/>
                      </a:cubicBezTo>
                      <a:cubicBezTo>
                        <a:pt x="4051" y="4409"/>
                        <a:pt x="5138" y="3535"/>
                        <a:pt x="5138" y="2202"/>
                      </a:cubicBezTo>
                      <a:cubicBezTo>
                        <a:pt x="5138" y="1001"/>
                        <a:pt x="4137" y="1"/>
                        <a:pt x="2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49"/>
                <p:cNvSpPr/>
                <p:nvPr/>
              </p:nvSpPr>
              <p:spPr>
                <a:xfrm>
                  <a:off x="8876963" y="802675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49"/>
                <p:cNvSpPr/>
                <p:nvPr/>
              </p:nvSpPr>
              <p:spPr>
                <a:xfrm>
                  <a:off x="8876963" y="8026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49"/>
                <p:cNvSpPr/>
                <p:nvPr/>
              </p:nvSpPr>
              <p:spPr>
                <a:xfrm>
                  <a:off x="8909488" y="770150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0"/>
                      </a:moveTo>
                      <a:lnTo>
                        <a:pt x="1" y="2602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49"/>
                <p:cNvSpPr/>
                <p:nvPr/>
              </p:nvSpPr>
              <p:spPr>
                <a:xfrm>
                  <a:off x="8909488" y="770150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0"/>
                      </a:moveTo>
                      <a:lnTo>
                        <a:pt x="1" y="2602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49"/>
                <p:cNvSpPr/>
                <p:nvPr/>
              </p:nvSpPr>
              <p:spPr>
                <a:xfrm>
                  <a:off x="7670263" y="1027825"/>
                  <a:ext cx="1089150" cy="35875"/>
                </a:xfrm>
                <a:custGeom>
                  <a:rect b="b" l="l" r="r" t="t"/>
                  <a:pathLst>
                    <a:path extrusionOk="0" h="1435" w="43566">
                      <a:moveTo>
                        <a:pt x="735" y="1"/>
                      </a:moveTo>
                      <a:cubicBezTo>
                        <a:pt x="334" y="1"/>
                        <a:pt x="1" y="334"/>
                        <a:pt x="1" y="734"/>
                      </a:cubicBezTo>
                      <a:cubicBezTo>
                        <a:pt x="1" y="1135"/>
                        <a:pt x="334" y="1435"/>
                        <a:pt x="735" y="1435"/>
                      </a:cubicBezTo>
                      <a:lnTo>
                        <a:pt x="42831" y="1435"/>
                      </a:lnTo>
                      <a:cubicBezTo>
                        <a:pt x="43232" y="1435"/>
                        <a:pt x="43565" y="1135"/>
                        <a:pt x="43565" y="734"/>
                      </a:cubicBezTo>
                      <a:cubicBezTo>
                        <a:pt x="43565" y="334"/>
                        <a:pt x="43232" y="1"/>
                        <a:pt x="428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49"/>
                <p:cNvSpPr/>
                <p:nvPr/>
              </p:nvSpPr>
              <p:spPr>
                <a:xfrm>
                  <a:off x="8235688" y="991125"/>
                  <a:ext cx="128450" cy="109825"/>
                </a:xfrm>
                <a:custGeom>
                  <a:rect b="b" l="l" r="r" t="t"/>
                  <a:pathLst>
                    <a:path extrusionOk="0" h="4393" w="5138">
                      <a:moveTo>
                        <a:pt x="2935" y="1"/>
                      </a:moveTo>
                      <a:cubicBezTo>
                        <a:pt x="967" y="1"/>
                        <a:pt x="0" y="2369"/>
                        <a:pt x="1368" y="3737"/>
                      </a:cubicBezTo>
                      <a:cubicBezTo>
                        <a:pt x="1821" y="4190"/>
                        <a:pt x="2376" y="4392"/>
                        <a:pt x="2919" y="4392"/>
                      </a:cubicBezTo>
                      <a:cubicBezTo>
                        <a:pt x="4054" y="4392"/>
                        <a:pt x="5137" y="3511"/>
                        <a:pt x="5137" y="2202"/>
                      </a:cubicBezTo>
                      <a:cubicBezTo>
                        <a:pt x="5137" y="968"/>
                        <a:pt x="4170" y="1"/>
                        <a:pt x="29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49"/>
                <p:cNvSpPr/>
                <p:nvPr/>
              </p:nvSpPr>
              <p:spPr>
                <a:xfrm>
                  <a:off x="8876963" y="1046175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49"/>
                <p:cNvSpPr/>
                <p:nvPr/>
              </p:nvSpPr>
              <p:spPr>
                <a:xfrm>
                  <a:off x="8876963" y="10461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49"/>
                <p:cNvSpPr/>
                <p:nvPr/>
              </p:nvSpPr>
              <p:spPr>
                <a:xfrm>
                  <a:off x="8909488" y="1013650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1"/>
                      </a:moveTo>
                      <a:lnTo>
                        <a:pt x="1" y="2602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49"/>
                <p:cNvSpPr/>
                <p:nvPr/>
              </p:nvSpPr>
              <p:spPr>
                <a:xfrm>
                  <a:off x="8909488" y="1013650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1"/>
                      </a:moveTo>
                      <a:lnTo>
                        <a:pt x="1" y="2602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49"/>
                <p:cNvSpPr/>
                <p:nvPr/>
              </p:nvSpPr>
              <p:spPr>
                <a:xfrm>
                  <a:off x="7487638" y="559567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49"/>
                <p:cNvSpPr/>
                <p:nvPr/>
              </p:nvSpPr>
              <p:spPr>
                <a:xfrm>
                  <a:off x="7487638" y="1045750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10" name="Google Shape;910;p49"/>
            <p:cNvGrpSpPr/>
            <p:nvPr/>
          </p:nvGrpSpPr>
          <p:grpSpPr>
            <a:xfrm>
              <a:off x="5657488" y="860177"/>
              <a:ext cx="1869520" cy="3423146"/>
              <a:chOff x="3194125" y="1741700"/>
              <a:chExt cx="1204200" cy="2204925"/>
            </a:xfrm>
          </p:grpSpPr>
          <p:sp>
            <p:nvSpPr>
              <p:cNvPr id="911" name="Google Shape;911;p49"/>
              <p:cNvSpPr/>
              <p:nvPr/>
            </p:nvSpPr>
            <p:spPr>
              <a:xfrm>
                <a:off x="4271550" y="1814250"/>
                <a:ext cx="65075" cy="25"/>
              </a:xfrm>
              <a:custGeom>
                <a:rect b="b" l="l" r="r" t="t"/>
                <a:pathLst>
                  <a:path extrusionOk="0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solidFill>
                <a:srgbClr val="0085E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9"/>
              <p:cNvSpPr/>
              <p:nvPr/>
            </p:nvSpPr>
            <p:spPr>
              <a:xfrm>
                <a:off x="4271550" y="1814250"/>
                <a:ext cx="65075" cy="25"/>
              </a:xfrm>
              <a:custGeom>
                <a:rect b="b" l="l" r="r" t="t"/>
                <a:pathLst>
                  <a:path extrusionOk="0" fill="none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9"/>
              <p:cNvSpPr/>
              <p:nvPr/>
            </p:nvSpPr>
            <p:spPr>
              <a:xfrm>
                <a:off x="4271550" y="2057750"/>
                <a:ext cx="65075" cy="25"/>
              </a:xfrm>
              <a:custGeom>
                <a:rect b="b" l="l" r="r" t="t"/>
                <a:pathLst>
                  <a:path extrusionOk="0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solidFill>
                <a:srgbClr val="0085E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9"/>
              <p:cNvSpPr/>
              <p:nvPr/>
            </p:nvSpPr>
            <p:spPr>
              <a:xfrm>
                <a:off x="4271550" y="2057750"/>
                <a:ext cx="65075" cy="25"/>
              </a:xfrm>
              <a:custGeom>
                <a:rect b="b" l="l" r="r" t="t"/>
                <a:pathLst>
                  <a:path extrusionOk="0" fill="none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9"/>
              <p:cNvSpPr/>
              <p:nvPr/>
            </p:nvSpPr>
            <p:spPr>
              <a:xfrm>
                <a:off x="3194125" y="1741700"/>
                <a:ext cx="1204200" cy="2204925"/>
              </a:xfrm>
              <a:custGeom>
                <a:rect b="b" l="l" r="r" t="t"/>
                <a:pathLst>
                  <a:path extrusionOk="0" h="88197" w="48168">
                    <a:moveTo>
                      <a:pt x="5004" y="0"/>
                    </a:moveTo>
                    <a:cubicBezTo>
                      <a:pt x="2235" y="0"/>
                      <a:pt x="0" y="2235"/>
                      <a:pt x="0" y="5004"/>
                    </a:cubicBezTo>
                    <a:lnTo>
                      <a:pt x="0" y="83193"/>
                    </a:lnTo>
                    <a:cubicBezTo>
                      <a:pt x="0" y="85962"/>
                      <a:pt x="2235" y="88197"/>
                      <a:pt x="5004" y="88197"/>
                    </a:cubicBezTo>
                    <a:lnTo>
                      <a:pt x="43164" y="88197"/>
                    </a:lnTo>
                    <a:cubicBezTo>
                      <a:pt x="45933" y="88197"/>
                      <a:pt x="48168" y="85962"/>
                      <a:pt x="48168" y="83193"/>
                    </a:cubicBezTo>
                    <a:lnTo>
                      <a:pt x="48168" y="5004"/>
                    </a:lnTo>
                    <a:cubicBezTo>
                      <a:pt x="48168" y="2235"/>
                      <a:pt x="45933" y="0"/>
                      <a:pt x="431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9"/>
              <p:cNvSpPr/>
              <p:nvPr/>
            </p:nvSpPr>
            <p:spPr>
              <a:xfrm>
                <a:off x="3258325" y="1905975"/>
                <a:ext cx="1075800" cy="1813825"/>
              </a:xfrm>
              <a:custGeom>
                <a:rect b="b" l="l" r="r" t="t"/>
                <a:pathLst>
                  <a:path extrusionOk="0" h="72553" w="43032">
                    <a:moveTo>
                      <a:pt x="3203" y="0"/>
                    </a:moveTo>
                    <a:cubicBezTo>
                      <a:pt x="1435" y="0"/>
                      <a:pt x="1" y="1435"/>
                      <a:pt x="1" y="3203"/>
                    </a:cubicBezTo>
                    <a:lnTo>
                      <a:pt x="1" y="69350"/>
                    </a:lnTo>
                    <a:cubicBezTo>
                      <a:pt x="1" y="71118"/>
                      <a:pt x="1435" y="72552"/>
                      <a:pt x="3203" y="72552"/>
                    </a:cubicBezTo>
                    <a:lnTo>
                      <a:pt x="39829" y="72552"/>
                    </a:lnTo>
                    <a:cubicBezTo>
                      <a:pt x="41597" y="72552"/>
                      <a:pt x="43031" y="71118"/>
                      <a:pt x="43031" y="69350"/>
                    </a:cubicBezTo>
                    <a:lnTo>
                      <a:pt x="43031" y="3203"/>
                    </a:lnTo>
                    <a:cubicBezTo>
                      <a:pt x="43031" y="1435"/>
                      <a:pt x="41597" y="0"/>
                      <a:pt x="398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9"/>
              <p:cNvSpPr/>
              <p:nvPr/>
            </p:nvSpPr>
            <p:spPr>
              <a:xfrm>
                <a:off x="3568550" y="1809225"/>
                <a:ext cx="455350" cy="45075"/>
              </a:xfrm>
              <a:custGeom>
                <a:rect b="b" l="l" r="r" t="t"/>
                <a:pathLst>
                  <a:path extrusionOk="0" h="1803" w="18214">
                    <a:moveTo>
                      <a:pt x="868" y="1"/>
                    </a:moveTo>
                    <a:cubicBezTo>
                      <a:pt x="368" y="1"/>
                      <a:pt x="1" y="401"/>
                      <a:pt x="1" y="902"/>
                    </a:cubicBezTo>
                    <a:cubicBezTo>
                      <a:pt x="1" y="1402"/>
                      <a:pt x="368" y="1802"/>
                      <a:pt x="868" y="1802"/>
                    </a:cubicBezTo>
                    <a:lnTo>
                      <a:pt x="17346" y="1802"/>
                    </a:lnTo>
                    <a:cubicBezTo>
                      <a:pt x="17847" y="1802"/>
                      <a:pt x="18214" y="1402"/>
                      <a:pt x="18214" y="902"/>
                    </a:cubicBezTo>
                    <a:cubicBezTo>
                      <a:pt x="18214" y="401"/>
                      <a:pt x="17847" y="1"/>
                      <a:pt x="173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9"/>
              <p:cNvSpPr/>
              <p:nvPr/>
            </p:nvSpPr>
            <p:spPr>
              <a:xfrm>
                <a:off x="3735350" y="3783150"/>
                <a:ext cx="105925" cy="90850"/>
              </a:xfrm>
              <a:custGeom>
                <a:rect b="b" l="l" r="r" t="t"/>
                <a:pathLst>
                  <a:path extrusionOk="0" h="3634" w="4237">
                    <a:moveTo>
                      <a:pt x="2435" y="1"/>
                    </a:moveTo>
                    <a:cubicBezTo>
                      <a:pt x="834" y="1"/>
                      <a:pt x="0" y="1935"/>
                      <a:pt x="1168" y="3103"/>
                    </a:cubicBezTo>
                    <a:cubicBezTo>
                      <a:pt x="1534" y="3469"/>
                      <a:pt x="1983" y="3633"/>
                      <a:pt x="2424" y="3633"/>
                    </a:cubicBezTo>
                    <a:cubicBezTo>
                      <a:pt x="3349" y="3633"/>
                      <a:pt x="4236" y="2909"/>
                      <a:pt x="4236" y="1802"/>
                    </a:cubicBezTo>
                    <a:cubicBezTo>
                      <a:pt x="4236" y="801"/>
                      <a:pt x="3436" y="1"/>
                      <a:pt x="2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9"/>
              <p:cNvSpPr/>
              <p:nvPr/>
            </p:nvSpPr>
            <p:spPr>
              <a:xfrm>
                <a:off x="3455150" y="3794000"/>
                <a:ext cx="64225" cy="25"/>
              </a:xfrm>
              <a:custGeom>
                <a:rect b="b" l="l" r="r" t="t"/>
                <a:pathLst>
                  <a:path extrusionOk="0" h="1" w="2569">
                    <a:moveTo>
                      <a:pt x="0" y="0"/>
                    </a:moveTo>
                    <a:lnTo>
                      <a:pt x="2569" y="0"/>
                    </a:lnTo>
                  </a:path>
                </a:pathLst>
              </a:custGeom>
              <a:solidFill>
                <a:srgbClr val="EDF6F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9"/>
              <p:cNvSpPr/>
              <p:nvPr/>
            </p:nvSpPr>
            <p:spPr>
              <a:xfrm>
                <a:off x="3455150" y="3794000"/>
                <a:ext cx="64225" cy="25"/>
              </a:xfrm>
              <a:custGeom>
                <a:rect b="b" l="l" r="r" t="t"/>
                <a:pathLst>
                  <a:path extrusionOk="0" fill="none" h="1" w="2569">
                    <a:moveTo>
                      <a:pt x="0" y="0"/>
                    </a:moveTo>
                    <a:lnTo>
                      <a:pt x="2569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9"/>
              <p:cNvSpPr/>
              <p:nvPr/>
            </p:nvSpPr>
            <p:spPr>
              <a:xfrm>
                <a:off x="3455150" y="3828175"/>
                <a:ext cx="64225" cy="25"/>
              </a:xfrm>
              <a:custGeom>
                <a:rect b="b" l="l" r="r" t="t"/>
                <a:pathLst>
                  <a:path extrusionOk="0" h="1" w="2569">
                    <a:moveTo>
                      <a:pt x="0" y="1"/>
                    </a:moveTo>
                    <a:lnTo>
                      <a:pt x="2569" y="1"/>
                    </a:lnTo>
                  </a:path>
                </a:pathLst>
              </a:custGeom>
              <a:solidFill>
                <a:srgbClr val="EDF6F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9"/>
              <p:cNvSpPr/>
              <p:nvPr/>
            </p:nvSpPr>
            <p:spPr>
              <a:xfrm>
                <a:off x="3455150" y="3828175"/>
                <a:ext cx="64225" cy="25"/>
              </a:xfrm>
              <a:custGeom>
                <a:rect b="b" l="l" r="r" t="t"/>
                <a:pathLst>
                  <a:path extrusionOk="0" fill="none" h="1" w="2569">
                    <a:moveTo>
                      <a:pt x="0" y="1"/>
                    </a:moveTo>
                    <a:lnTo>
                      <a:pt x="2569" y="1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4071400" y="3783150"/>
                <a:ext cx="65925" cy="90100"/>
              </a:xfrm>
              <a:custGeom>
                <a:rect b="b" l="l" r="r" t="t"/>
                <a:pathLst>
                  <a:path extrusionOk="0" h="3604" w="2637">
                    <a:moveTo>
                      <a:pt x="1" y="1"/>
                    </a:moveTo>
                    <a:lnTo>
                      <a:pt x="1" y="3603"/>
                    </a:lnTo>
                    <a:lnTo>
                      <a:pt x="2636" y="1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3345900" y="334200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0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0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667800" y="334200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0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0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3989675" y="334200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6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7940"/>
                    </a:lnTo>
                    <a:cubicBezTo>
                      <a:pt x="1" y="9240"/>
                      <a:pt x="1035" y="10275"/>
                      <a:pt x="2336" y="10275"/>
                    </a:cubicBezTo>
                    <a:lnTo>
                      <a:pt x="7940" y="10275"/>
                    </a:lnTo>
                    <a:cubicBezTo>
                      <a:pt x="9241" y="10275"/>
                      <a:pt x="10275" y="9240"/>
                      <a:pt x="10275" y="7940"/>
                    </a:cubicBezTo>
                    <a:lnTo>
                      <a:pt x="10275" y="2369"/>
                    </a:lnTo>
                    <a:cubicBezTo>
                      <a:pt x="10275" y="1068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3345900" y="3013425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36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36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3667800" y="3013425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36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36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9"/>
              <p:cNvSpPr/>
              <p:nvPr/>
            </p:nvSpPr>
            <p:spPr>
              <a:xfrm>
                <a:off x="3989675" y="3013425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6" y="1"/>
                    </a:moveTo>
                    <a:cubicBezTo>
                      <a:pt x="1035" y="1"/>
                      <a:pt x="1" y="1035"/>
                      <a:pt x="1" y="2336"/>
                    </a:cubicBezTo>
                    <a:lnTo>
                      <a:pt x="1" y="7940"/>
                    </a:lnTo>
                    <a:cubicBezTo>
                      <a:pt x="1" y="9241"/>
                      <a:pt x="1035" y="10275"/>
                      <a:pt x="2336" y="10275"/>
                    </a:cubicBezTo>
                    <a:lnTo>
                      <a:pt x="7940" y="10275"/>
                    </a:lnTo>
                    <a:cubicBezTo>
                      <a:pt x="9241" y="10275"/>
                      <a:pt x="10275" y="9241"/>
                      <a:pt x="10275" y="7940"/>
                    </a:cubicBezTo>
                    <a:lnTo>
                      <a:pt x="10275" y="2336"/>
                    </a:lnTo>
                    <a:cubicBezTo>
                      <a:pt x="10275" y="1035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9"/>
              <p:cNvSpPr/>
              <p:nvPr/>
            </p:nvSpPr>
            <p:spPr>
              <a:xfrm>
                <a:off x="3345900" y="2684025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3667800" y="2684025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3989675" y="2684025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6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7940"/>
                    </a:lnTo>
                    <a:cubicBezTo>
                      <a:pt x="1" y="9241"/>
                      <a:pt x="1035" y="10308"/>
                      <a:pt x="2336" y="10308"/>
                    </a:cubicBezTo>
                    <a:lnTo>
                      <a:pt x="7940" y="10308"/>
                    </a:lnTo>
                    <a:cubicBezTo>
                      <a:pt x="9241" y="10308"/>
                      <a:pt x="10275" y="9241"/>
                      <a:pt x="10275" y="7940"/>
                    </a:cubicBezTo>
                    <a:lnTo>
                      <a:pt x="10275" y="2369"/>
                    </a:lnTo>
                    <a:cubicBezTo>
                      <a:pt x="10275" y="1068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3345900" y="235545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3667800" y="235545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3989675" y="235545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6" y="1"/>
                    </a:moveTo>
                    <a:cubicBezTo>
                      <a:pt x="1035" y="1"/>
                      <a:pt x="1" y="1035"/>
                      <a:pt x="1" y="2369"/>
                    </a:cubicBezTo>
                    <a:lnTo>
                      <a:pt x="1" y="7940"/>
                    </a:lnTo>
                    <a:cubicBezTo>
                      <a:pt x="1" y="9241"/>
                      <a:pt x="1035" y="10275"/>
                      <a:pt x="2336" y="10275"/>
                    </a:cubicBezTo>
                    <a:lnTo>
                      <a:pt x="7940" y="10275"/>
                    </a:lnTo>
                    <a:cubicBezTo>
                      <a:pt x="9241" y="10275"/>
                      <a:pt x="10275" y="9241"/>
                      <a:pt x="10275" y="7940"/>
                    </a:cubicBezTo>
                    <a:lnTo>
                      <a:pt x="10275" y="2369"/>
                    </a:lnTo>
                    <a:cubicBezTo>
                      <a:pt x="10275" y="1035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3345900" y="2026050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3667800" y="2026050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9"/>
              <p:cNvSpPr/>
              <p:nvPr/>
            </p:nvSpPr>
            <p:spPr>
              <a:xfrm>
                <a:off x="3989675" y="2026050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6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7940"/>
                    </a:lnTo>
                    <a:cubicBezTo>
                      <a:pt x="1" y="9241"/>
                      <a:pt x="1035" y="10308"/>
                      <a:pt x="2336" y="10308"/>
                    </a:cubicBezTo>
                    <a:lnTo>
                      <a:pt x="7940" y="10308"/>
                    </a:lnTo>
                    <a:cubicBezTo>
                      <a:pt x="9241" y="10308"/>
                      <a:pt x="10275" y="9241"/>
                      <a:pt x="10275" y="7940"/>
                    </a:cubicBezTo>
                    <a:lnTo>
                      <a:pt x="10275" y="2369"/>
                    </a:lnTo>
                    <a:cubicBezTo>
                      <a:pt x="10275" y="1068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9" name="Google Shape;939;p49"/>
            <p:cNvGrpSpPr/>
            <p:nvPr/>
          </p:nvGrpSpPr>
          <p:grpSpPr>
            <a:xfrm>
              <a:off x="7974742" y="3946863"/>
              <a:ext cx="624625" cy="830925"/>
              <a:chOff x="4863650" y="3815375"/>
              <a:chExt cx="624625" cy="830925"/>
            </a:xfrm>
          </p:grpSpPr>
          <p:sp>
            <p:nvSpPr>
              <p:cNvPr id="940" name="Google Shape;940;p49"/>
              <p:cNvSpPr/>
              <p:nvPr/>
            </p:nvSpPr>
            <p:spPr>
              <a:xfrm>
                <a:off x="5086300" y="4421100"/>
                <a:ext cx="236875" cy="180150"/>
              </a:xfrm>
              <a:custGeom>
                <a:rect b="b" l="l" r="r" t="t"/>
                <a:pathLst>
                  <a:path extrusionOk="0" h="7206" w="9475">
                    <a:moveTo>
                      <a:pt x="835" y="1"/>
                    </a:moveTo>
                    <a:cubicBezTo>
                      <a:pt x="301" y="468"/>
                      <a:pt x="1" y="1102"/>
                      <a:pt x="34" y="1802"/>
                    </a:cubicBezTo>
                    <a:lnTo>
                      <a:pt x="34" y="4871"/>
                    </a:lnTo>
                    <a:cubicBezTo>
                      <a:pt x="34" y="6172"/>
                      <a:pt x="1068" y="7206"/>
                      <a:pt x="2369" y="7206"/>
                    </a:cubicBezTo>
                    <a:lnTo>
                      <a:pt x="7106" y="7206"/>
                    </a:lnTo>
                    <a:cubicBezTo>
                      <a:pt x="8407" y="7206"/>
                      <a:pt x="9474" y="6172"/>
                      <a:pt x="9474" y="4871"/>
                    </a:cubicBezTo>
                    <a:lnTo>
                      <a:pt x="9474" y="1802"/>
                    </a:lnTo>
                    <a:cubicBezTo>
                      <a:pt x="9474" y="1102"/>
                      <a:pt x="9174" y="468"/>
                      <a:pt x="8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>
                <a:off x="5163850" y="4601225"/>
                <a:ext cx="81750" cy="45075"/>
              </a:xfrm>
              <a:custGeom>
                <a:rect b="b" l="l" r="r" t="t"/>
                <a:pathLst>
                  <a:path extrusionOk="0" h="1803" w="3270">
                    <a:moveTo>
                      <a:pt x="1" y="1"/>
                    </a:moveTo>
                    <a:lnTo>
                      <a:pt x="1" y="735"/>
                    </a:lnTo>
                    <a:cubicBezTo>
                      <a:pt x="1" y="1335"/>
                      <a:pt x="468" y="1802"/>
                      <a:pt x="1068" y="1802"/>
                    </a:cubicBezTo>
                    <a:lnTo>
                      <a:pt x="2236" y="1802"/>
                    </a:lnTo>
                    <a:cubicBezTo>
                      <a:pt x="2803" y="1802"/>
                      <a:pt x="3270" y="1335"/>
                      <a:pt x="3270" y="735"/>
                    </a:cubicBezTo>
                    <a:lnTo>
                      <a:pt x="327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>
                <a:off x="5087125" y="4543700"/>
                <a:ext cx="236050" cy="25"/>
              </a:xfrm>
              <a:custGeom>
                <a:rect b="b" l="l" r="r" t="t"/>
                <a:pathLst>
                  <a:path extrusionOk="0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solidFill>
                <a:srgbClr val="FBF3D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>
                <a:off x="5087125" y="4543700"/>
                <a:ext cx="236050" cy="25"/>
              </a:xfrm>
              <a:custGeom>
                <a:rect b="b" l="l" r="r" t="t"/>
                <a:pathLst>
                  <a:path extrusionOk="0" fill="none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>
                <a:off x="5087125" y="4490325"/>
                <a:ext cx="236050" cy="25"/>
              </a:xfrm>
              <a:custGeom>
                <a:rect b="b" l="l" r="r" t="t"/>
                <a:pathLst>
                  <a:path extrusionOk="0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solidFill>
                <a:srgbClr val="FBF3D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9"/>
              <p:cNvSpPr/>
              <p:nvPr/>
            </p:nvSpPr>
            <p:spPr>
              <a:xfrm>
                <a:off x="5087125" y="4490325"/>
                <a:ext cx="236050" cy="25"/>
              </a:xfrm>
              <a:custGeom>
                <a:rect b="b" l="l" r="r" t="t"/>
                <a:pathLst>
                  <a:path extrusionOk="0" fill="none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9"/>
              <p:cNvSpPr/>
              <p:nvPr/>
            </p:nvSpPr>
            <p:spPr>
              <a:xfrm>
                <a:off x="4863650" y="3815375"/>
                <a:ext cx="624625" cy="620775"/>
              </a:xfrm>
              <a:custGeom>
                <a:rect b="b" l="l" r="r" t="t"/>
                <a:pathLst>
                  <a:path extrusionOk="0" h="24831" w="24985">
                    <a:moveTo>
                      <a:pt x="13631" y="0"/>
                    </a:moveTo>
                    <a:cubicBezTo>
                      <a:pt x="11583" y="0"/>
                      <a:pt x="9483" y="567"/>
                      <a:pt x="7539" y="1814"/>
                    </a:cubicBezTo>
                    <a:cubicBezTo>
                      <a:pt x="0" y="6651"/>
                      <a:pt x="767" y="17892"/>
                      <a:pt x="8940" y="21628"/>
                    </a:cubicBezTo>
                    <a:lnTo>
                      <a:pt x="8940" y="22462"/>
                    </a:lnTo>
                    <a:cubicBezTo>
                      <a:pt x="8940" y="23763"/>
                      <a:pt x="9974" y="24830"/>
                      <a:pt x="11275" y="24830"/>
                    </a:cubicBezTo>
                    <a:lnTo>
                      <a:pt x="16012" y="24830"/>
                    </a:lnTo>
                    <a:cubicBezTo>
                      <a:pt x="17313" y="24830"/>
                      <a:pt x="18380" y="23763"/>
                      <a:pt x="18380" y="22462"/>
                    </a:cubicBezTo>
                    <a:lnTo>
                      <a:pt x="18380" y="21628"/>
                    </a:lnTo>
                    <a:cubicBezTo>
                      <a:pt x="22383" y="19793"/>
                      <a:pt x="24985" y="15757"/>
                      <a:pt x="24985" y="11354"/>
                    </a:cubicBezTo>
                    <a:cubicBezTo>
                      <a:pt x="24985" y="4694"/>
                      <a:pt x="19527" y="0"/>
                      <a:pt x="136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49"/>
            <p:cNvGrpSpPr/>
            <p:nvPr/>
          </p:nvGrpSpPr>
          <p:grpSpPr>
            <a:xfrm>
              <a:off x="8029198" y="1633284"/>
              <a:ext cx="579793" cy="477211"/>
              <a:chOff x="4559250" y="2583950"/>
              <a:chExt cx="527900" cy="434500"/>
            </a:xfrm>
          </p:grpSpPr>
          <p:sp>
            <p:nvSpPr>
              <p:cNvPr id="948" name="Google Shape;948;p49"/>
              <p:cNvSpPr/>
              <p:nvPr/>
            </p:nvSpPr>
            <p:spPr>
              <a:xfrm>
                <a:off x="4559250" y="2583950"/>
                <a:ext cx="527900" cy="434500"/>
              </a:xfrm>
              <a:custGeom>
                <a:rect b="b" l="l" r="r" t="t"/>
                <a:pathLst>
                  <a:path extrusionOk="0" h="17380" w="21116">
                    <a:moveTo>
                      <a:pt x="2369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15045"/>
                    </a:lnTo>
                    <a:cubicBezTo>
                      <a:pt x="1" y="16346"/>
                      <a:pt x="1035" y="17380"/>
                      <a:pt x="2369" y="17380"/>
                    </a:cubicBezTo>
                    <a:lnTo>
                      <a:pt x="18781" y="17380"/>
                    </a:lnTo>
                    <a:cubicBezTo>
                      <a:pt x="20082" y="17380"/>
                      <a:pt x="21116" y="16346"/>
                      <a:pt x="21116" y="15045"/>
                    </a:cubicBezTo>
                    <a:lnTo>
                      <a:pt x="21116" y="2369"/>
                    </a:lnTo>
                    <a:cubicBezTo>
                      <a:pt x="21116" y="1068"/>
                      <a:pt x="20082" y="1"/>
                      <a:pt x="18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9"/>
              <p:cNvSpPr/>
              <p:nvPr/>
            </p:nvSpPr>
            <p:spPr>
              <a:xfrm>
                <a:off x="4754400" y="2694025"/>
                <a:ext cx="179325" cy="215200"/>
              </a:xfrm>
              <a:custGeom>
                <a:rect b="b" l="l" r="r" t="t"/>
                <a:pathLst>
                  <a:path extrusionOk="0" h="8608" w="7173">
                    <a:moveTo>
                      <a:pt x="0" y="1"/>
                    </a:moveTo>
                    <a:lnTo>
                      <a:pt x="0" y="8607"/>
                    </a:lnTo>
                    <a:lnTo>
                      <a:pt x="7172" y="43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49"/>
            <p:cNvGrpSpPr/>
            <p:nvPr/>
          </p:nvGrpSpPr>
          <p:grpSpPr>
            <a:xfrm>
              <a:off x="7859321" y="2343951"/>
              <a:ext cx="919607" cy="794345"/>
              <a:chOff x="5203050" y="2778050"/>
              <a:chExt cx="837300" cy="723250"/>
            </a:xfrm>
          </p:grpSpPr>
          <p:sp>
            <p:nvSpPr>
              <p:cNvPr id="951" name="Google Shape;951;p49"/>
              <p:cNvSpPr/>
              <p:nvPr/>
            </p:nvSpPr>
            <p:spPr>
              <a:xfrm>
                <a:off x="5203050" y="2778050"/>
                <a:ext cx="837300" cy="514375"/>
              </a:xfrm>
              <a:custGeom>
                <a:rect b="b" l="l" r="r" t="t"/>
                <a:pathLst>
                  <a:path extrusionOk="0" h="20575" w="33492">
                    <a:moveTo>
                      <a:pt x="14195" y="0"/>
                    </a:moveTo>
                    <a:cubicBezTo>
                      <a:pt x="11003" y="0"/>
                      <a:pt x="8215" y="2192"/>
                      <a:pt x="7539" y="5346"/>
                    </a:cubicBezTo>
                    <a:cubicBezTo>
                      <a:pt x="6956" y="5148"/>
                      <a:pt x="6368" y="5054"/>
                      <a:pt x="5792" y="5054"/>
                    </a:cubicBezTo>
                    <a:cubicBezTo>
                      <a:pt x="3271" y="5054"/>
                      <a:pt x="996" y="6848"/>
                      <a:pt x="534" y="9483"/>
                    </a:cubicBezTo>
                    <a:cubicBezTo>
                      <a:pt x="1" y="12718"/>
                      <a:pt x="2502" y="15687"/>
                      <a:pt x="5805" y="15687"/>
                    </a:cubicBezTo>
                    <a:cubicBezTo>
                      <a:pt x="6172" y="15654"/>
                      <a:pt x="6539" y="15620"/>
                      <a:pt x="6906" y="15554"/>
                    </a:cubicBezTo>
                    <a:lnTo>
                      <a:pt x="6906" y="15887"/>
                    </a:lnTo>
                    <a:cubicBezTo>
                      <a:pt x="6906" y="18784"/>
                      <a:pt x="9249" y="20574"/>
                      <a:pt x="11635" y="20574"/>
                    </a:cubicBezTo>
                    <a:cubicBezTo>
                      <a:pt x="13067" y="20574"/>
                      <a:pt x="14515" y="19928"/>
                      <a:pt x="15478" y="18489"/>
                    </a:cubicBezTo>
                    <a:cubicBezTo>
                      <a:pt x="16191" y="19716"/>
                      <a:pt x="17363" y="20270"/>
                      <a:pt x="18526" y="20270"/>
                    </a:cubicBezTo>
                    <a:cubicBezTo>
                      <a:pt x="20302" y="20270"/>
                      <a:pt x="22056" y="18978"/>
                      <a:pt x="22116" y="16821"/>
                    </a:cubicBezTo>
                    <a:cubicBezTo>
                      <a:pt x="23241" y="17509"/>
                      <a:pt x="24467" y="17829"/>
                      <a:pt x="25670" y="17829"/>
                    </a:cubicBezTo>
                    <a:cubicBezTo>
                      <a:pt x="28606" y="17829"/>
                      <a:pt x="31405" y="15928"/>
                      <a:pt x="32257" y="12852"/>
                    </a:cubicBezTo>
                    <a:cubicBezTo>
                      <a:pt x="33491" y="8482"/>
                      <a:pt x="30222" y="4145"/>
                      <a:pt x="25686" y="4145"/>
                    </a:cubicBezTo>
                    <a:cubicBezTo>
                      <a:pt x="23918" y="4145"/>
                      <a:pt x="22183" y="4846"/>
                      <a:pt x="20916" y="6080"/>
                    </a:cubicBezTo>
                    <a:cubicBezTo>
                      <a:pt x="20549" y="2744"/>
                      <a:pt x="17847" y="209"/>
                      <a:pt x="14544" y="9"/>
                    </a:cubicBezTo>
                    <a:cubicBezTo>
                      <a:pt x="14427" y="3"/>
                      <a:pt x="14311" y="0"/>
                      <a:pt x="14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5611675" y="3095150"/>
                <a:ext cx="274400" cy="406150"/>
              </a:xfrm>
              <a:custGeom>
                <a:rect b="b" l="l" r="r" t="t"/>
                <a:pathLst>
                  <a:path extrusionOk="0" h="16246" w="10976">
                    <a:moveTo>
                      <a:pt x="4337" y="1"/>
                    </a:moveTo>
                    <a:cubicBezTo>
                      <a:pt x="3737" y="1"/>
                      <a:pt x="3270" y="501"/>
                      <a:pt x="3270" y="1102"/>
                    </a:cubicBezTo>
                    <a:lnTo>
                      <a:pt x="3270" y="10275"/>
                    </a:lnTo>
                    <a:lnTo>
                      <a:pt x="1268" y="10275"/>
                    </a:lnTo>
                    <a:cubicBezTo>
                      <a:pt x="167" y="10275"/>
                      <a:pt x="1" y="11242"/>
                      <a:pt x="601" y="11809"/>
                    </a:cubicBezTo>
                    <a:lnTo>
                      <a:pt x="4704" y="15946"/>
                    </a:lnTo>
                    <a:cubicBezTo>
                      <a:pt x="4921" y="16146"/>
                      <a:pt x="5196" y="16246"/>
                      <a:pt x="5471" y="16246"/>
                    </a:cubicBezTo>
                    <a:cubicBezTo>
                      <a:pt x="5746" y="16246"/>
                      <a:pt x="6022" y="16146"/>
                      <a:pt x="6238" y="15946"/>
                    </a:cubicBezTo>
                    <a:lnTo>
                      <a:pt x="10375" y="11809"/>
                    </a:lnTo>
                    <a:cubicBezTo>
                      <a:pt x="10975" y="11209"/>
                      <a:pt x="10775" y="10275"/>
                      <a:pt x="9674" y="10275"/>
                    </a:cubicBezTo>
                    <a:lnTo>
                      <a:pt x="7673" y="10275"/>
                    </a:lnTo>
                    <a:lnTo>
                      <a:pt x="7673" y="1102"/>
                    </a:lnTo>
                    <a:cubicBezTo>
                      <a:pt x="7673" y="501"/>
                      <a:pt x="7206" y="1"/>
                      <a:pt x="66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3" name="Google Shape;953;p49"/>
            <p:cNvSpPr/>
            <p:nvPr/>
          </p:nvSpPr>
          <p:spPr>
            <a:xfrm>
              <a:off x="8148545" y="3371753"/>
              <a:ext cx="340748" cy="341654"/>
            </a:xfrm>
            <a:custGeom>
              <a:rect b="b" l="l" r="r" t="t"/>
              <a:pathLst>
                <a:path extrusionOk="0" h="12443" w="12410">
                  <a:moveTo>
                    <a:pt x="6210" y="4212"/>
                  </a:moveTo>
                  <a:cubicBezTo>
                    <a:pt x="7245" y="4212"/>
                    <a:pt x="8240" y="5018"/>
                    <a:pt x="8240" y="6238"/>
                  </a:cubicBezTo>
                  <a:cubicBezTo>
                    <a:pt x="8240" y="7339"/>
                    <a:pt x="7339" y="8240"/>
                    <a:pt x="6205" y="8240"/>
                  </a:cubicBezTo>
                  <a:cubicBezTo>
                    <a:pt x="4404" y="8240"/>
                    <a:pt x="3503" y="6071"/>
                    <a:pt x="4804" y="4804"/>
                  </a:cubicBezTo>
                  <a:cubicBezTo>
                    <a:pt x="5213" y="4395"/>
                    <a:pt x="5716" y="4212"/>
                    <a:pt x="6210" y="4212"/>
                  </a:cubicBezTo>
                  <a:close/>
                  <a:moveTo>
                    <a:pt x="5738" y="0"/>
                  </a:moveTo>
                  <a:cubicBezTo>
                    <a:pt x="5471" y="0"/>
                    <a:pt x="5271" y="201"/>
                    <a:pt x="5238" y="467"/>
                  </a:cubicBezTo>
                  <a:lnTo>
                    <a:pt x="5137" y="2235"/>
                  </a:lnTo>
                  <a:cubicBezTo>
                    <a:pt x="4804" y="2302"/>
                    <a:pt x="4437" y="2436"/>
                    <a:pt x="4137" y="2636"/>
                  </a:cubicBezTo>
                  <a:lnTo>
                    <a:pt x="2836" y="1468"/>
                  </a:lnTo>
                  <a:cubicBezTo>
                    <a:pt x="2736" y="1385"/>
                    <a:pt x="2619" y="1343"/>
                    <a:pt x="2502" y="1343"/>
                  </a:cubicBezTo>
                  <a:cubicBezTo>
                    <a:pt x="2386" y="1343"/>
                    <a:pt x="2269" y="1385"/>
                    <a:pt x="2169" y="1468"/>
                  </a:cubicBezTo>
                  <a:lnTo>
                    <a:pt x="1468" y="2169"/>
                  </a:lnTo>
                  <a:cubicBezTo>
                    <a:pt x="1301" y="2369"/>
                    <a:pt x="1268" y="2636"/>
                    <a:pt x="1435" y="2836"/>
                  </a:cubicBezTo>
                  <a:lnTo>
                    <a:pt x="2636" y="4137"/>
                  </a:lnTo>
                  <a:cubicBezTo>
                    <a:pt x="2436" y="4470"/>
                    <a:pt x="2302" y="4804"/>
                    <a:pt x="2202" y="5137"/>
                  </a:cubicBezTo>
                  <a:lnTo>
                    <a:pt x="467" y="5238"/>
                  </a:lnTo>
                  <a:cubicBezTo>
                    <a:pt x="201" y="5271"/>
                    <a:pt x="0" y="5471"/>
                    <a:pt x="0" y="5738"/>
                  </a:cubicBezTo>
                  <a:lnTo>
                    <a:pt x="0" y="6705"/>
                  </a:lnTo>
                  <a:cubicBezTo>
                    <a:pt x="0" y="6972"/>
                    <a:pt x="201" y="7172"/>
                    <a:pt x="467" y="7206"/>
                  </a:cubicBezTo>
                  <a:lnTo>
                    <a:pt x="2202" y="7306"/>
                  </a:lnTo>
                  <a:cubicBezTo>
                    <a:pt x="2302" y="7639"/>
                    <a:pt x="2436" y="7973"/>
                    <a:pt x="2636" y="8306"/>
                  </a:cubicBezTo>
                  <a:lnTo>
                    <a:pt x="1468" y="9607"/>
                  </a:lnTo>
                  <a:cubicBezTo>
                    <a:pt x="1301" y="9807"/>
                    <a:pt x="1301" y="10074"/>
                    <a:pt x="1468" y="10274"/>
                  </a:cubicBezTo>
                  <a:lnTo>
                    <a:pt x="2169" y="10975"/>
                  </a:lnTo>
                  <a:cubicBezTo>
                    <a:pt x="2274" y="11063"/>
                    <a:pt x="2408" y="11105"/>
                    <a:pt x="2540" y="11105"/>
                  </a:cubicBezTo>
                  <a:cubicBezTo>
                    <a:pt x="2658" y="11105"/>
                    <a:pt x="2775" y="11071"/>
                    <a:pt x="2869" y="11008"/>
                  </a:cubicBezTo>
                  <a:lnTo>
                    <a:pt x="4137" y="9807"/>
                  </a:lnTo>
                  <a:cubicBezTo>
                    <a:pt x="4470" y="10008"/>
                    <a:pt x="4804" y="10141"/>
                    <a:pt x="5171" y="10241"/>
                  </a:cubicBezTo>
                  <a:lnTo>
                    <a:pt x="5238" y="11976"/>
                  </a:lnTo>
                  <a:cubicBezTo>
                    <a:pt x="5271" y="12243"/>
                    <a:pt x="5471" y="12443"/>
                    <a:pt x="5738" y="12443"/>
                  </a:cubicBezTo>
                  <a:lnTo>
                    <a:pt x="6705" y="12443"/>
                  </a:lnTo>
                  <a:cubicBezTo>
                    <a:pt x="6972" y="12443"/>
                    <a:pt x="7172" y="12243"/>
                    <a:pt x="7206" y="12009"/>
                  </a:cubicBezTo>
                  <a:lnTo>
                    <a:pt x="7272" y="10241"/>
                  </a:lnTo>
                  <a:cubicBezTo>
                    <a:pt x="7639" y="10141"/>
                    <a:pt x="7973" y="10008"/>
                    <a:pt x="8306" y="9807"/>
                  </a:cubicBezTo>
                  <a:lnTo>
                    <a:pt x="9607" y="11008"/>
                  </a:lnTo>
                  <a:cubicBezTo>
                    <a:pt x="9682" y="11083"/>
                    <a:pt x="9785" y="11118"/>
                    <a:pt x="9893" y="11118"/>
                  </a:cubicBezTo>
                  <a:cubicBezTo>
                    <a:pt x="10024" y="11118"/>
                    <a:pt x="10164" y="11067"/>
                    <a:pt x="10274" y="10975"/>
                  </a:cubicBezTo>
                  <a:lnTo>
                    <a:pt x="10975" y="10274"/>
                  </a:lnTo>
                  <a:cubicBezTo>
                    <a:pt x="11142" y="10108"/>
                    <a:pt x="11142" y="9807"/>
                    <a:pt x="10975" y="9607"/>
                  </a:cubicBezTo>
                  <a:lnTo>
                    <a:pt x="9807" y="8306"/>
                  </a:lnTo>
                  <a:cubicBezTo>
                    <a:pt x="9974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09" y="7172"/>
                    <a:pt x="12409" y="6972"/>
                    <a:pt x="12409" y="6705"/>
                  </a:cubicBezTo>
                  <a:lnTo>
                    <a:pt x="12409" y="5738"/>
                  </a:lnTo>
                  <a:cubicBezTo>
                    <a:pt x="12409" y="5471"/>
                    <a:pt x="12243" y="5271"/>
                    <a:pt x="11976" y="5238"/>
                  </a:cubicBezTo>
                  <a:lnTo>
                    <a:pt x="10208" y="5137"/>
                  </a:lnTo>
                  <a:cubicBezTo>
                    <a:pt x="10141" y="4804"/>
                    <a:pt x="10008" y="4470"/>
                    <a:pt x="9807" y="4137"/>
                  </a:cubicBezTo>
                  <a:lnTo>
                    <a:pt x="10975" y="2836"/>
                  </a:lnTo>
                  <a:cubicBezTo>
                    <a:pt x="11142" y="2636"/>
                    <a:pt x="11142" y="2369"/>
                    <a:pt x="10975" y="2169"/>
                  </a:cubicBezTo>
                  <a:lnTo>
                    <a:pt x="10274" y="1468"/>
                  </a:lnTo>
                  <a:cubicBezTo>
                    <a:pt x="10174" y="1385"/>
                    <a:pt x="10049" y="1343"/>
                    <a:pt x="9928" y="1343"/>
                  </a:cubicBezTo>
                  <a:cubicBezTo>
                    <a:pt x="9807" y="1343"/>
                    <a:pt x="9691" y="1385"/>
                    <a:pt x="9607" y="1468"/>
                  </a:cubicBezTo>
                  <a:lnTo>
                    <a:pt x="8273" y="2636"/>
                  </a:lnTo>
                  <a:cubicBezTo>
                    <a:pt x="7973" y="2436"/>
                    <a:pt x="7639" y="2302"/>
                    <a:pt x="7272" y="2235"/>
                  </a:cubicBezTo>
                  <a:lnTo>
                    <a:pt x="7206" y="467"/>
                  </a:lnTo>
                  <a:cubicBezTo>
                    <a:pt x="7172" y="201"/>
                    <a:pt x="6972" y="0"/>
                    <a:pt x="6705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7097680" y="4550938"/>
              <a:ext cx="226850" cy="226850"/>
            </a:xfrm>
            <a:custGeom>
              <a:rect b="b" l="l" r="r" t="t"/>
              <a:pathLst>
                <a:path extrusionOk="0" h="9074" w="9074">
                  <a:moveTo>
                    <a:pt x="3970" y="0"/>
                  </a:moveTo>
                  <a:cubicBezTo>
                    <a:pt x="3469" y="0"/>
                    <a:pt x="3069" y="401"/>
                    <a:pt x="3036" y="901"/>
                  </a:cubicBezTo>
                  <a:lnTo>
                    <a:pt x="3036" y="3036"/>
                  </a:lnTo>
                  <a:lnTo>
                    <a:pt x="934" y="3036"/>
                  </a:lnTo>
                  <a:cubicBezTo>
                    <a:pt x="434" y="3036"/>
                    <a:pt x="0" y="3436"/>
                    <a:pt x="33" y="3970"/>
                  </a:cubicBezTo>
                  <a:lnTo>
                    <a:pt x="33" y="5137"/>
                  </a:lnTo>
                  <a:cubicBezTo>
                    <a:pt x="0" y="5638"/>
                    <a:pt x="434" y="6038"/>
                    <a:pt x="934" y="6038"/>
                  </a:cubicBezTo>
                  <a:lnTo>
                    <a:pt x="3069" y="6038"/>
                  </a:lnTo>
                  <a:lnTo>
                    <a:pt x="3069" y="8173"/>
                  </a:lnTo>
                  <a:cubicBezTo>
                    <a:pt x="3069" y="8673"/>
                    <a:pt x="3469" y="9074"/>
                    <a:pt x="3970" y="9074"/>
                  </a:cubicBezTo>
                  <a:lnTo>
                    <a:pt x="5137" y="9074"/>
                  </a:lnTo>
                  <a:cubicBezTo>
                    <a:pt x="5637" y="9074"/>
                    <a:pt x="6038" y="8673"/>
                    <a:pt x="6038" y="8173"/>
                  </a:cubicBezTo>
                  <a:lnTo>
                    <a:pt x="6038" y="6038"/>
                  </a:lnTo>
                  <a:lnTo>
                    <a:pt x="8173" y="6038"/>
                  </a:lnTo>
                  <a:cubicBezTo>
                    <a:pt x="8673" y="6038"/>
                    <a:pt x="9073" y="5638"/>
                    <a:pt x="9073" y="5137"/>
                  </a:cubicBezTo>
                  <a:lnTo>
                    <a:pt x="9073" y="3970"/>
                  </a:lnTo>
                  <a:cubicBezTo>
                    <a:pt x="9073" y="3436"/>
                    <a:pt x="8673" y="3036"/>
                    <a:pt x="8173" y="3036"/>
                  </a:cubicBezTo>
                  <a:lnTo>
                    <a:pt x="6038" y="3036"/>
                  </a:lnTo>
                  <a:lnTo>
                    <a:pt x="6038" y="901"/>
                  </a:lnTo>
                  <a:cubicBezTo>
                    <a:pt x="6038" y="401"/>
                    <a:pt x="5637" y="0"/>
                    <a:pt x="5137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012324" y="365709"/>
              <a:ext cx="310250" cy="311075"/>
            </a:xfrm>
            <a:custGeom>
              <a:rect b="b" l="l" r="r" t="t"/>
              <a:pathLst>
                <a:path extrusionOk="0" h="12443" w="12410">
                  <a:moveTo>
                    <a:pt x="6210" y="4212"/>
                  </a:moveTo>
                  <a:cubicBezTo>
                    <a:pt x="7245" y="4212"/>
                    <a:pt x="8240" y="5018"/>
                    <a:pt x="8240" y="6238"/>
                  </a:cubicBezTo>
                  <a:cubicBezTo>
                    <a:pt x="8240" y="7339"/>
                    <a:pt x="7339" y="8240"/>
                    <a:pt x="6205" y="8240"/>
                  </a:cubicBezTo>
                  <a:cubicBezTo>
                    <a:pt x="4404" y="8240"/>
                    <a:pt x="3503" y="6071"/>
                    <a:pt x="4804" y="4804"/>
                  </a:cubicBezTo>
                  <a:cubicBezTo>
                    <a:pt x="5213" y="4395"/>
                    <a:pt x="5716" y="4212"/>
                    <a:pt x="6210" y="4212"/>
                  </a:cubicBezTo>
                  <a:close/>
                  <a:moveTo>
                    <a:pt x="5738" y="0"/>
                  </a:moveTo>
                  <a:cubicBezTo>
                    <a:pt x="5471" y="0"/>
                    <a:pt x="5271" y="201"/>
                    <a:pt x="5238" y="467"/>
                  </a:cubicBezTo>
                  <a:lnTo>
                    <a:pt x="5137" y="2235"/>
                  </a:lnTo>
                  <a:cubicBezTo>
                    <a:pt x="4804" y="2302"/>
                    <a:pt x="4437" y="2436"/>
                    <a:pt x="4137" y="2636"/>
                  </a:cubicBezTo>
                  <a:lnTo>
                    <a:pt x="2836" y="1468"/>
                  </a:lnTo>
                  <a:cubicBezTo>
                    <a:pt x="2736" y="1385"/>
                    <a:pt x="2619" y="1343"/>
                    <a:pt x="2502" y="1343"/>
                  </a:cubicBezTo>
                  <a:cubicBezTo>
                    <a:pt x="2386" y="1343"/>
                    <a:pt x="2269" y="1385"/>
                    <a:pt x="2169" y="1468"/>
                  </a:cubicBezTo>
                  <a:lnTo>
                    <a:pt x="1468" y="2169"/>
                  </a:lnTo>
                  <a:cubicBezTo>
                    <a:pt x="1301" y="2369"/>
                    <a:pt x="1268" y="2636"/>
                    <a:pt x="1435" y="2836"/>
                  </a:cubicBezTo>
                  <a:lnTo>
                    <a:pt x="2636" y="4137"/>
                  </a:lnTo>
                  <a:cubicBezTo>
                    <a:pt x="2436" y="4470"/>
                    <a:pt x="2302" y="4804"/>
                    <a:pt x="2202" y="5137"/>
                  </a:cubicBezTo>
                  <a:lnTo>
                    <a:pt x="467" y="5238"/>
                  </a:lnTo>
                  <a:cubicBezTo>
                    <a:pt x="201" y="5271"/>
                    <a:pt x="0" y="5471"/>
                    <a:pt x="0" y="5738"/>
                  </a:cubicBezTo>
                  <a:lnTo>
                    <a:pt x="0" y="6705"/>
                  </a:lnTo>
                  <a:cubicBezTo>
                    <a:pt x="0" y="6972"/>
                    <a:pt x="201" y="7172"/>
                    <a:pt x="467" y="7206"/>
                  </a:cubicBezTo>
                  <a:lnTo>
                    <a:pt x="2202" y="7306"/>
                  </a:lnTo>
                  <a:cubicBezTo>
                    <a:pt x="2302" y="7639"/>
                    <a:pt x="2436" y="7973"/>
                    <a:pt x="2636" y="8306"/>
                  </a:cubicBezTo>
                  <a:lnTo>
                    <a:pt x="1468" y="9607"/>
                  </a:lnTo>
                  <a:cubicBezTo>
                    <a:pt x="1301" y="9807"/>
                    <a:pt x="1301" y="10074"/>
                    <a:pt x="1468" y="10274"/>
                  </a:cubicBezTo>
                  <a:lnTo>
                    <a:pt x="2169" y="10975"/>
                  </a:lnTo>
                  <a:cubicBezTo>
                    <a:pt x="2274" y="11063"/>
                    <a:pt x="2408" y="11105"/>
                    <a:pt x="2540" y="11105"/>
                  </a:cubicBezTo>
                  <a:cubicBezTo>
                    <a:pt x="2658" y="11105"/>
                    <a:pt x="2775" y="11071"/>
                    <a:pt x="2869" y="11008"/>
                  </a:cubicBezTo>
                  <a:lnTo>
                    <a:pt x="4137" y="9807"/>
                  </a:lnTo>
                  <a:cubicBezTo>
                    <a:pt x="4470" y="10008"/>
                    <a:pt x="4804" y="10141"/>
                    <a:pt x="5171" y="10241"/>
                  </a:cubicBezTo>
                  <a:lnTo>
                    <a:pt x="5238" y="11976"/>
                  </a:lnTo>
                  <a:cubicBezTo>
                    <a:pt x="5271" y="12243"/>
                    <a:pt x="5471" y="12443"/>
                    <a:pt x="5738" y="12443"/>
                  </a:cubicBezTo>
                  <a:lnTo>
                    <a:pt x="6705" y="12443"/>
                  </a:lnTo>
                  <a:cubicBezTo>
                    <a:pt x="6972" y="12443"/>
                    <a:pt x="7172" y="12243"/>
                    <a:pt x="7206" y="12009"/>
                  </a:cubicBezTo>
                  <a:lnTo>
                    <a:pt x="7272" y="10241"/>
                  </a:lnTo>
                  <a:cubicBezTo>
                    <a:pt x="7639" y="10141"/>
                    <a:pt x="7973" y="10008"/>
                    <a:pt x="8306" y="9807"/>
                  </a:cubicBezTo>
                  <a:lnTo>
                    <a:pt x="9607" y="11008"/>
                  </a:lnTo>
                  <a:cubicBezTo>
                    <a:pt x="9682" y="11083"/>
                    <a:pt x="9785" y="11118"/>
                    <a:pt x="9893" y="11118"/>
                  </a:cubicBezTo>
                  <a:cubicBezTo>
                    <a:pt x="10024" y="11118"/>
                    <a:pt x="10164" y="11067"/>
                    <a:pt x="10274" y="10975"/>
                  </a:cubicBezTo>
                  <a:lnTo>
                    <a:pt x="10975" y="10274"/>
                  </a:lnTo>
                  <a:cubicBezTo>
                    <a:pt x="11142" y="10108"/>
                    <a:pt x="11142" y="9807"/>
                    <a:pt x="10975" y="9607"/>
                  </a:cubicBezTo>
                  <a:lnTo>
                    <a:pt x="9807" y="8306"/>
                  </a:lnTo>
                  <a:cubicBezTo>
                    <a:pt x="9974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09" y="7172"/>
                    <a:pt x="12409" y="6972"/>
                    <a:pt x="12409" y="6705"/>
                  </a:cubicBezTo>
                  <a:lnTo>
                    <a:pt x="12409" y="5738"/>
                  </a:lnTo>
                  <a:cubicBezTo>
                    <a:pt x="12409" y="5471"/>
                    <a:pt x="12243" y="5271"/>
                    <a:pt x="11976" y="5238"/>
                  </a:cubicBezTo>
                  <a:lnTo>
                    <a:pt x="10208" y="5137"/>
                  </a:lnTo>
                  <a:cubicBezTo>
                    <a:pt x="10141" y="4804"/>
                    <a:pt x="10008" y="4470"/>
                    <a:pt x="9807" y="4137"/>
                  </a:cubicBezTo>
                  <a:lnTo>
                    <a:pt x="10975" y="2836"/>
                  </a:lnTo>
                  <a:cubicBezTo>
                    <a:pt x="11142" y="2636"/>
                    <a:pt x="11142" y="2369"/>
                    <a:pt x="10975" y="2169"/>
                  </a:cubicBezTo>
                  <a:lnTo>
                    <a:pt x="10274" y="1468"/>
                  </a:lnTo>
                  <a:cubicBezTo>
                    <a:pt x="10174" y="1385"/>
                    <a:pt x="10049" y="1343"/>
                    <a:pt x="9928" y="1343"/>
                  </a:cubicBezTo>
                  <a:cubicBezTo>
                    <a:pt x="9807" y="1343"/>
                    <a:pt x="9691" y="1385"/>
                    <a:pt x="9607" y="1468"/>
                  </a:cubicBezTo>
                  <a:lnTo>
                    <a:pt x="8273" y="2636"/>
                  </a:lnTo>
                  <a:cubicBezTo>
                    <a:pt x="7973" y="2436"/>
                    <a:pt x="7639" y="2302"/>
                    <a:pt x="7272" y="2235"/>
                  </a:cubicBezTo>
                  <a:lnTo>
                    <a:pt x="7206" y="467"/>
                  </a:lnTo>
                  <a:cubicBezTo>
                    <a:pt x="7172" y="201"/>
                    <a:pt x="6972" y="0"/>
                    <a:pt x="670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012324" y="4531613"/>
              <a:ext cx="295225" cy="246175"/>
            </a:xfrm>
            <a:custGeom>
              <a:rect b="b" l="l" r="r" t="t"/>
              <a:pathLst>
                <a:path extrusionOk="0" h="9847" w="11809">
                  <a:moveTo>
                    <a:pt x="2797" y="1"/>
                  </a:moveTo>
                  <a:cubicBezTo>
                    <a:pt x="1322" y="1"/>
                    <a:pt x="1" y="1204"/>
                    <a:pt x="468" y="3538"/>
                  </a:cubicBezTo>
                  <a:cubicBezTo>
                    <a:pt x="868" y="5673"/>
                    <a:pt x="2969" y="8175"/>
                    <a:pt x="5304" y="9576"/>
                  </a:cubicBezTo>
                  <a:cubicBezTo>
                    <a:pt x="5598" y="9755"/>
                    <a:pt x="5748" y="9847"/>
                    <a:pt x="5903" y="9847"/>
                  </a:cubicBezTo>
                  <a:cubicBezTo>
                    <a:pt x="6064" y="9847"/>
                    <a:pt x="6231" y="9747"/>
                    <a:pt x="6572" y="9542"/>
                  </a:cubicBezTo>
                  <a:cubicBezTo>
                    <a:pt x="8907" y="8108"/>
                    <a:pt x="10942" y="5639"/>
                    <a:pt x="11342" y="3538"/>
                  </a:cubicBezTo>
                  <a:cubicBezTo>
                    <a:pt x="11809" y="1204"/>
                    <a:pt x="10488" y="1"/>
                    <a:pt x="9013" y="1"/>
                  </a:cubicBezTo>
                  <a:cubicBezTo>
                    <a:pt x="7747" y="1"/>
                    <a:pt x="6367" y="886"/>
                    <a:pt x="5905" y="2704"/>
                  </a:cubicBezTo>
                  <a:cubicBezTo>
                    <a:pt x="5443" y="886"/>
                    <a:pt x="4063" y="1"/>
                    <a:pt x="2797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7" name="Google Shape;957;p49"/>
          <p:cNvSpPr/>
          <p:nvPr/>
        </p:nvSpPr>
        <p:spPr>
          <a:xfrm>
            <a:off x="218086" y="1092650"/>
            <a:ext cx="295225" cy="246175"/>
          </a:xfrm>
          <a:custGeom>
            <a:rect b="b" l="l" r="r" t="t"/>
            <a:pathLst>
              <a:path extrusionOk="0" h="9847" w="11809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0"/>
          <p:cNvSpPr/>
          <p:nvPr/>
        </p:nvSpPr>
        <p:spPr>
          <a:xfrm>
            <a:off x="365700" y="1203800"/>
            <a:ext cx="4093800" cy="3573900"/>
          </a:xfrm>
          <a:prstGeom prst="roundRect">
            <a:avLst>
              <a:gd fmla="val 4175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63" name="Google Shape;963;p50"/>
          <p:cNvSpPr/>
          <p:nvPr/>
        </p:nvSpPr>
        <p:spPr>
          <a:xfrm>
            <a:off x="4684500" y="1203800"/>
            <a:ext cx="4093800" cy="3573900"/>
          </a:xfrm>
          <a:prstGeom prst="roundRect">
            <a:avLst>
              <a:gd fmla="val 4175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0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5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Log in </a:t>
            </a:r>
            <a:r>
              <a:rPr lang="en"/>
              <a:t>&amp; Registrasi</a:t>
            </a:r>
            <a:endParaRPr/>
          </a:p>
        </p:txBody>
      </p:sp>
      <p:grpSp>
        <p:nvGrpSpPr>
          <p:cNvPr id="966" name="Google Shape;966;p50"/>
          <p:cNvGrpSpPr/>
          <p:nvPr/>
        </p:nvGrpSpPr>
        <p:grpSpPr>
          <a:xfrm>
            <a:off x="8489725" y="733391"/>
            <a:ext cx="527871" cy="702215"/>
            <a:chOff x="4863650" y="3815375"/>
            <a:chExt cx="624625" cy="830925"/>
          </a:xfrm>
        </p:grpSpPr>
        <p:sp>
          <p:nvSpPr>
            <p:cNvPr id="967" name="Google Shape;967;p50"/>
            <p:cNvSpPr/>
            <p:nvPr/>
          </p:nvSpPr>
          <p:spPr>
            <a:xfrm>
              <a:off x="5086300" y="4421100"/>
              <a:ext cx="236875" cy="180150"/>
            </a:xfrm>
            <a:custGeom>
              <a:rect b="b" l="l" r="r" t="t"/>
              <a:pathLst>
                <a:path extrusionOk="0" h="7206" w="9475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5163850" y="4601225"/>
              <a:ext cx="81750" cy="45075"/>
            </a:xfrm>
            <a:custGeom>
              <a:rect b="b" l="l" r="r" t="t"/>
              <a:pathLst>
                <a:path extrusionOk="0" h="1803" w="327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5087125" y="4543700"/>
              <a:ext cx="236050" cy="25"/>
            </a:xfrm>
            <a:custGeom>
              <a:rect b="b" l="l" r="r" t="t"/>
              <a:pathLst>
                <a:path extrusionOk="0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5087125" y="4543700"/>
              <a:ext cx="236050" cy="25"/>
            </a:xfrm>
            <a:custGeom>
              <a:rect b="b" l="l" r="r" t="t"/>
              <a:pathLst>
                <a:path extrusionOk="0" fill="none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5087125" y="4490325"/>
              <a:ext cx="236050" cy="25"/>
            </a:xfrm>
            <a:custGeom>
              <a:rect b="b" l="l" r="r" t="t"/>
              <a:pathLst>
                <a:path extrusionOk="0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5087125" y="4490325"/>
              <a:ext cx="236050" cy="25"/>
            </a:xfrm>
            <a:custGeom>
              <a:rect b="b" l="l" r="r" t="t"/>
              <a:pathLst>
                <a:path extrusionOk="0" fill="none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4863650" y="3815375"/>
              <a:ext cx="624625" cy="620775"/>
            </a:xfrm>
            <a:custGeom>
              <a:rect b="b" l="l" r="r" t="t"/>
              <a:pathLst>
                <a:path extrusionOk="0" h="24831" w="24985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50"/>
          <p:cNvGrpSpPr/>
          <p:nvPr/>
        </p:nvGrpSpPr>
        <p:grpSpPr>
          <a:xfrm>
            <a:off x="146247" y="979806"/>
            <a:ext cx="438896" cy="434500"/>
            <a:chOff x="2532825" y="1741700"/>
            <a:chExt cx="438896" cy="434500"/>
          </a:xfrm>
        </p:grpSpPr>
        <p:sp>
          <p:nvSpPr>
            <p:cNvPr id="975" name="Google Shape;975;p50"/>
            <p:cNvSpPr/>
            <p:nvPr/>
          </p:nvSpPr>
          <p:spPr>
            <a:xfrm>
              <a:off x="2532825" y="1741700"/>
              <a:ext cx="438896" cy="434500"/>
            </a:xfrm>
            <a:custGeom>
              <a:rect b="b" l="l" r="r" t="t"/>
              <a:pathLst>
                <a:path extrusionOk="0" h="17380" w="21116">
                  <a:moveTo>
                    <a:pt x="2335" y="0"/>
                  </a:moveTo>
                  <a:cubicBezTo>
                    <a:pt x="1034" y="0"/>
                    <a:pt x="0" y="1067"/>
                    <a:pt x="0" y="2368"/>
                  </a:cubicBezTo>
                  <a:lnTo>
                    <a:pt x="0" y="15011"/>
                  </a:lnTo>
                  <a:cubicBezTo>
                    <a:pt x="0" y="16345"/>
                    <a:pt x="1034" y="17379"/>
                    <a:pt x="2335" y="17379"/>
                  </a:cubicBezTo>
                  <a:lnTo>
                    <a:pt x="18780" y="17379"/>
                  </a:lnTo>
                  <a:cubicBezTo>
                    <a:pt x="20081" y="17379"/>
                    <a:pt x="21115" y="16345"/>
                    <a:pt x="21115" y="15011"/>
                  </a:cubicBezTo>
                  <a:lnTo>
                    <a:pt x="21115" y="2368"/>
                  </a:lnTo>
                  <a:cubicBezTo>
                    <a:pt x="21115" y="1067"/>
                    <a:pt x="20081" y="0"/>
                    <a:pt x="18780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2604660" y="1828676"/>
              <a:ext cx="295226" cy="260549"/>
            </a:xfrm>
            <a:custGeom>
              <a:rect b="b" l="l" r="r" t="t"/>
              <a:pathLst>
                <a:path extrusionOk="0" h="12277" w="13911">
                  <a:moveTo>
                    <a:pt x="6943" y="1"/>
                  </a:moveTo>
                  <a:cubicBezTo>
                    <a:pt x="6589" y="1"/>
                    <a:pt x="6238" y="134"/>
                    <a:pt x="5972" y="401"/>
                  </a:cubicBezTo>
                  <a:lnTo>
                    <a:pt x="734" y="5638"/>
                  </a:lnTo>
                  <a:cubicBezTo>
                    <a:pt x="1" y="6372"/>
                    <a:pt x="201" y="7573"/>
                    <a:pt x="1602" y="7573"/>
                  </a:cubicBezTo>
                  <a:lnTo>
                    <a:pt x="2903" y="7573"/>
                  </a:lnTo>
                  <a:lnTo>
                    <a:pt x="2903" y="10875"/>
                  </a:lnTo>
                  <a:cubicBezTo>
                    <a:pt x="2903" y="11642"/>
                    <a:pt x="3503" y="12276"/>
                    <a:pt x="4270" y="12276"/>
                  </a:cubicBezTo>
                  <a:lnTo>
                    <a:pt x="5404" y="12276"/>
                  </a:lnTo>
                  <a:lnTo>
                    <a:pt x="5404" y="9774"/>
                  </a:lnTo>
                  <a:cubicBezTo>
                    <a:pt x="5404" y="9007"/>
                    <a:pt x="6005" y="8373"/>
                    <a:pt x="6772" y="8373"/>
                  </a:cubicBezTo>
                  <a:lnTo>
                    <a:pt x="7139" y="8373"/>
                  </a:lnTo>
                  <a:cubicBezTo>
                    <a:pt x="7873" y="8373"/>
                    <a:pt x="8507" y="9007"/>
                    <a:pt x="8507" y="9774"/>
                  </a:cubicBezTo>
                  <a:lnTo>
                    <a:pt x="8507" y="12276"/>
                  </a:lnTo>
                  <a:lnTo>
                    <a:pt x="9641" y="12276"/>
                  </a:lnTo>
                  <a:cubicBezTo>
                    <a:pt x="10375" y="12276"/>
                    <a:pt x="11008" y="11642"/>
                    <a:pt x="11008" y="10875"/>
                  </a:cubicBezTo>
                  <a:lnTo>
                    <a:pt x="11008" y="7573"/>
                  </a:lnTo>
                  <a:lnTo>
                    <a:pt x="12309" y="7573"/>
                  </a:lnTo>
                  <a:cubicBezTo>
                    <a:pt x="13710" y="7573"/>
                    <a:pt x="13911" y="6372"/>
                    <a:pt x="13177" y="5638"/>
                  </a:cubicBezTo>
                  <a:lnTo>
                    <a:pt x="7940" y="401"/>
                  </a:lnTo>
                  <a:cubicBezTo>
                    <a:pt x="7656" y="134"/>
                    <a:pt x="7297" y="1"/>
                    <a:pt x="6943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7" name="Google Shape;9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0" y="1435600"/>
            <a:ext cx="4093800" cy="302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500" y="1472082"/>
            <a:ext cx="4093800" cy="303733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0"/>
          <p:cNvSpPr/>
          <p:nvPr/>
        </p:nvSpPr>
        <p:spPr>
          <a:xfrm>
            <a:off x="8665300" y="4046113"/>
            <a:ext cx="226000" cy="226025"/>
          </a:xfrm>
          <a:custGeom>
            <a:rect b="b" l="l" r="r" t="t"/>
            <a:pathLst>
              <a:path extrusionOk="0" h="9041" w="9040">
                <a:moveTo>
                  <a:pt x="3936" y="1"/>
                </a:moveTo>
                <a:cubicBezTo>
                  <a:pt x="3436" y="1"/>
                  <a:pt x="3036" y="401"/>
                  <a:pt x="3036" y="902"/>
                </a:cubicBezTo>
                <a:lnTo>
                  <a:pt x="3036" y="3036"/>
                </a:lnTo>
                <a:lnTo>
                  <a:pt x="901" y="3036"/>
                </a:lnTo>
                <a:cubicBezTo>
                  <a:pt x="400" y="3036"/>
                  <a:pt x="0" y="3437"/>
                  <a:pt x="0" y="3937"/>
                </a:cubicBezTo>
                <a:lnTo>
                  <a:pt x="0" y="5105"/>
                </a:lnTo>
                <a:cubicBezTo>
                  <a:pt x="0" y="5605"/>
                  <a:pt x="400" y="6005"/>
                  <a:pt x="901" y="6005"/>
                </a:cubicBezTo>
                <a:lnTo>
                  <a:pt x="3036" y="6005"/>
                </a:lnTo>
                <a:lnTo>
                  <a:pt x="3036" y="8140"/>
                </a:lnTo>
                <a:cubicBezTo>
                  <a:pt x="3036" y="8640"/>
                  <a:pt x="3436" y="9041"/>
                  <a:pt x="3936" y="9041"/>
                </a:cubicBezTo>
                <a:lnTo>
                  <a:pt x="5104" y="9041"/>
                </a:lnTo>
                <a:cubicBezTo>
                  <a:pt x="5604" y="9041"/>
                  <a:pt x="6004" y="8640"/>
                  <a:pt x="6004" y="8140"/>
                </a:cubicBezTo>
                <a:lnTo>
                  <a:pt x="6004" y="6005"/>
                </a:lnTo>
                <a:lnTo>
                  <a:pt x="8139" y="6005"/>
                </a:lnTo>
                <a:cubicBezTo>
                  <a:pt x="8640" y="6005"/>
                  <a:pt x="9040" y="5605"/>
                  <a:pt x="9040" y="5105"/>
                </a:cubicBezTo>
                <a:lnTo>
                  <a:pt x="9040" y="3937"/>
                </a:lnTo>
                <a:cubicBezTo>
                  <a:pt x="9040" y="3455"/>
                  <a:pt x="8668" y="3035"/>
                  <a:pt x="8193" y="3035"/>
                </a:cubicBezTo>
                <a:cubicBezTo>
                  <a:pt x="8175" y="3035"/>
                  <a:pt x="8157" y="3035"/>
                  <a:pt x="8139" y="3036"/>
                </a:cubicBezTo>
                <a:lnTo>
                  <a:pt x="6004" y="3036"/>
                </a:lnTo>
                <a:lnTo>
                  <a:pt x="6004" y="902"/>
                </a:lnTo>
                <a:cubicBezTo>
                  <a:pt x="6004" y="401"/>
                  <a:pt x="5604" y="1"/>
                  <a:pt x="5104" y="1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33"/>
          <p:cNvGrpSpPr/>
          <p:nvPr/>
        </p:nvGrpSpPr>
        <p:grpSpPr>
          <a:xfrm>
            <a:off x="8044913" y="137100"/>
            <a:ext cx="965350" cy="823275"/>
            <a:chOff x="1481225" y="4240975"/>
            <a:chExt cx="965350" cy="823275"/>
          </a:xfrm>
        </p:grpSpPr>
        <p:sp>
          <p:nvSpPr>
            <p:cNvPr id="246" name="Google Shape;246;p33"/>
            <p:cNvSpPr/>
            <p:nvPr/>
          </p:nvSpPr>
          <p:spPr>
            <a:xfrm>
              <a:off x="2074975" y="4738825"/>
              <a:ext cx="371600" cy="325425"/>
            </a:xfrm>
            <a:custGeom>
              <a:rect b="b" l="l" r="r" t="t"/>
              <a:pathLst>
                <a:path extrusionOk="0" h="13017" w="14864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1979925" y="4644600"/>
              <a:ext cx="176800" cy="172850"/>
            </a:xfrm>
            <a:custGeom>
              <a:rect b="b" l="l" r="r" t="t"/>
              <a:pathLst>
                <a:path extrusionOk="0" h="6914" w="7072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1481225" y="4240975"/>
              <a:ext cx="683850" cy="566275"/>
            </a:xfrm>
            <a:custGeom>
              <a:rect b="b" l="l" r="r" t="t"/>
              <a:pathLst>
                <a:path extrusionOk="0" h="22651" w="27354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1596300" y="4326875"/>
              <a:ext cx="526250" cy="393650"/>
            </a:xfrm>
            <a:custGeom>
              <a:rect b="b" l="l" r="r" t="t"/>
              <a:pathLst>
                <a:path extrusionOk="0" h="15746" w="2105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3"/>
          <p:cNvGrpSpPr/>
          <p:nvPr/>
        </p:nvGrpSpPr>
        <p:grpSpPr>
          <a:xfrm>
            <a:off x="133738" y="494251"/>
            <a:ext cx="460473" cy="461698"/>
            <a:chOff x="133738" y="317889"/>
            <a:chExt cx="460473" cy="461698"/>
          </a:xfrm>
        </p:grpSpPr>
        <p:sp>
          <p:nvSpPr>
            <p:cNvPr id="251" name="Google Shape;251;p33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133738" y="317889"/>
              <a:ext cx="460473" cy="461698"/>
            </a:xfrm>
            <a:custGeom>
              <a:rect b="b" l="l" r="r" t="t"/>
              <a:pathLst>
                <a:path extrusionOk="0" h="12443" w="1241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33"/>
          <p:cNvSpPr/>
          <p:nvPr/>
        </p:nvSpPr>
        <p:spPr>
          <a:xfrm>
            <a:off x="365700" y="1203800"/>
            <a:ext cx="2654100" cy="3573900"/>
          </a:xfrm>
          <a:prstGeom prst="roundRect">
            <a:avLst>
              <a:gd fmla="val 507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3245022" y="1203800"/>
            <a:ext cx="2654100" cy="3573900"/>
          </a:xfrm>
          <a:prstGeom prst="roundRect">
            <a:avLst>
              <a:gd fmla="val 507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6124344" y="1203800"/>
            <a:ext cx="2654100" cy="3573900"/>
          </a:xfrm>
          <a:prstGeom prst="roundRect">
            <a:avLst>
              <a:gd fmla="val 507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1289100" y="1812956"/>
            <a:ext cx="807300" cy="807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4168422" y="1812956"/>
            <a:ext cx="807300" cy="8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7047744" y="1812956"/>
            <a:ext cx="807300" cy="807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0" name="Google Shape;260;p33"/>
          <p:cNvSpPr txBox="1"/>
          <p:nvPr>
            <p:ph type="title"/>
          </p:nvPr>
        </p:nvSpPr>
        <p:spPr>
          <a:xfrm>
            <a:off x="1249800" y="1952895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1" name="Google Shape;261;p33"/>
          <p:cNvSpPr txBox="1"/>
          <p:nvPr>
            <p:ph idx="1" type="subTitle"/>
          </p:nvPr>
        </p:nvSpPr>
        <p:spPr>
          <a:xfrm>
            <a:off x="716550" y="2797800"/>
            <a:ext cx="19524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62" name="Google Shape;262;p33"/>
          <p:cNvSpPr txBox="1"/>
          <p:nvPr>
            <p:ph idx="2" type="subTitle"/>
          </p:nvPr>
        </p:nvSpPr>
        <p:spPr>
          <a:xfrm>
            <a:off x="716550" y="3523949"/>
            <a:ext cx="19524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 detail dari permasalahan</a:t>
            </a:r>
            <a:endParaRPr/>
          </a:p>
        </p:txBody>
      </p:sp>
      <p:sp>
        <p:nvSpPr>
          <p:cNvPr id="263" name="Google Shape;263;p33"/>
          <p:cNvSpPr txBox="1"/>
          <p:nvPr>
            <p:ph idx="3" type="title"/>
          </p:nvPr>
        </p:nvSpPr>
        <p:spPr>
          <a:xfrm>
            <a:off x="4129122" y="1952895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4" name="Google Shape;264;p33"/>
          <p:cNvSpPr txBox="1"/>
          <p:nvPr>
            <p:ph idx="4" type="subTitle"/>
          </p:nvPr>
        </p:nvSpPr>
        <p:spPr>
          <a:xfrm>
            <a:off x="3595872" y="2797800"/>
            <a:ext cx="19524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RESULT</a:t>
            </a:r>
            <a:endParaRPr/>
          </a:p>
        </p:txBody>
      </p:sp>
      <p:sp>
        <p:nvSpPr>
          <p:cNvPr id="265" name="Google Shape;265;p33"/>
          <p:cNvSpPr txBox="1"/>
          <p:nvPr>
            <p:ph idx="5" type="subTitle"/>
          </p:nvPr>
        </p:nvSpPr>
        <p:spPr>
          <a:xfrm>
            <a:off x="3595875" y="3523950"/>
            <a:ext cx="1952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Conceptual model</a:t>
            </a:r>
            <a:r>
              <a:rPr lang="en"/>
              <a:t>, </a:t>
            </a:r>
            <a:r>
              <a:rPr i="1" lang="en"/>
              <a:t>Customer journey map, requirement, most important UX goal</a:t>
            </a:r>
            <a:endParaRPr i="1"/>
          </a:p>
        </p:txBody>
      </p:sp>
      <p:sp>
        <p:nvSpPr>
          <p:cNvPr id="266" name="Google Shape;266;p33"/>
          <p:cNvSpPr txBox="1"/>
          <p:nvPr>
            <p:ph idx="6" type="title"/>
          </p:nvPr>
        </p:nvSpPr>
        <p:spPr>
          <a:xfrm>
            <a:off x="7008444" y="1952895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7" name="Google Shape;267;p33"/>
          <p:cNvSpPr txBox="1"/>
          <p:nvPr>
            <p:ph idx="7" type="subTitle"/>
          </p:nvPr>
        </p:nvSpPr>
        <p:spPr>
          <a:xfrm>
            <a:off x="6475194" y="2797800"/>
            <a:ext cx="19524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RESULT</a:t>
            </a:r>
            <a:endParaRPr/>
          </a:p>
        </p:txBody>
      </p:sp>
      <p:sp>
        <p:nvSpPr>
          <p:cNvPr id="268" name="Google Shape;268;p33"/>
          <p:cNvSpPr txBox="1"/>
          <p:nvPr>
            <p:ph idx="8" type="subTitle"/>
          </p:nvPr>
        </p:nvSpPr>
        <p:spPr>
          <a:xfrm>
            <a:off x="6475194" y="3523949"/>
            <a:ext cx="19524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Low-fidelity</a:t>
            </a:r>
            <a:r>
              <a:rPr lang="en"/>
              <a:t> </a:t>
            </a:r>
            <a:r>
              <a:rPr i="1" lang="en"/>
              <a:t>prototype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1"/>
          <p:cNvSpPr/>
          <p:nvPr/>
        </p:nvSpPr>
        <p:spPr>
          <a:xfrm>
            <a:off x="4580675" y="1203800"/>
            <a:ext cx="4197900" cy="3573900"/>
          </a:xfrm>
          <a:prstGeom prst="roundRect">
            <a:avLst>
              <a:gd fmla="val 458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365700" y="1203800"/>
            <a:ext cx="4197900" cy="3573900"/>
          </a:xfrm>
          <a:prstGeom prst="roundRect">
            <a:avLst>
              <a:gd fmla="val 458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51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51"/>
          <p:cNvGrpSpPr/>
          <p:nvPr/>
        </p:nvGrpSpPr>
        <p:grpSpPr>
          <a:xfrm>
            <a:off x="8214848" y="774926"/>
            <a:ext cx="822125" cy="619150"/>
            <a:chOff x="1574625" y="624700"/>
            <a:chExt cx="822125" cy="619150"/>
          </a:xfrm>
        </p:grpSpPr>
        <p:sp>
          <p:nvSpPr>
            <p:cNvPr id="988" name="Google Shape;988;p51"/>
            <p:cNvSpPr/>
            <p:nvPr/>
          </p:nvSpPr>
          <p:spPr>
            <a:xfrm>
              <a:off x="1574625" y="624700"/>
              <a:ext cx="822125" cy="547350"/>
            </a:xfrm>
            <a:custGeom>
              <a:rect b="b" l="l" r="r" t="t"/>
              <a:pathLst>
                <a:path extrusionOk="0" h="21894" w="32885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1790625" y="837925"/>
              <a:ext cx="274375" cy="405925"/>
            </a:xfrm>
            <a:custGeom>
              <a:rect b="b" l="l" r="r" t="t"/>
              <a:pathLst>
                <a:path extrusionOk="0" h="16237" w="10975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51"/>
          <p:cNvGrpSpPr/>
          <p:nvPr/>
        </p:nvGrpSpPr>
        <p:grpSpPr>
          <a:xfrm>
            <a:off x="136001" y="144004"/>
            <a:ext cx="620006" cy="527370"/>
            <a:chOff x="3475975" y="624225"/>
            <a:chExt cx="737225" cy="627150"/>
          </a:xfrm>
        </p:grpSpPr>
        <p:sp>
          <p:nvSpPr>
            <p:cNvPr id="991" name="Google Shape;991;p51"/>
            <p:cNvSpPr/>
            <p:nvPr/>
          </p:nvSpPr>
          <p:spPr>
            <a:xfrm>
              <a:off x="3475975" y="624225"/>
              <a:ext cx="737225" cy="627150"/>
            </a:xfrm>
            <a:custGeom>
              <a:rect b="b" l="l" r="r" t="t"/>
              <a:pathLst>
                <a:path extrusionOk="0" h="25086" w="29489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36169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37987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39805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5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Rekomendasi &amp; Pencarian</a:t>
            </a:r>
            <a:endParaRPr/>
          </a:p>
        </p:txBody>
      </p:sp>
      <p:pic>
        <p:nvPicPr>
          <p:cNvPr id="996" name="Google Shape;9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0" y="1505800"/>
            <a:ext cx="4197900" cy="29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600" y="1505800"/>
            <a:ext cx="4197900" cy="296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2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3" name="Google Shape;1003;p52"/>
          <p:cNvGrpSpPr/>
          <p:nvPr/>
        </p:nvGrpSpPr>
        <p:grpSpPr>
          <a:xfrm>
            <a:off x="8044913" y="137100"/>
            <a:ext cx="965350" cy="823275"/>
            <a:chOff x="1481225" y="4240975"/>
            <a:chExt cx="965350" cy="823275"/>
          </a:xfrm>
        </p:grpSpPr>
        <p:sp>
          <p:nvSpPr>
            <p:cNvPr id="1004" name="Google Shape;1004;p52"/>
            <p:cNvSpPr/>
            <p:nvPr/>
          </p:nvSpPr>
          <p:spPr>
            <a:xfrm>
              <a:off x="2074975" y="4738825"/>
              <a:ext cx="371600" cy="325425"/>
            </a:xfrm>
            <a:custGeom>
              <a:rect b="b" l="l" r="r" t="t"/>
              <a:pathLst>
                <a:path extrusionOk="0" h="13017" w="14864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1979925" y="4644600"/>
              <a:ext cx="176800" cy="172850"/>
            </a:xfrm>
            <a:custGeom>
              <a:rect b="b" l="l" r="r" t="t"/>
              <a:pathLst>
                <a:path extrusionOk="0" h="6914" w="7072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1481225" y="4240975"/>
              <a:ext cx="683850" cy="566275"/>
            </a:xfrm>
            <a:custGeom>
              <a:rect b="b" l="l" r="r" t="t"/>
              <a:pathLst>
                <a:path extrusionOk="0" h="22651" w="27354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1596300" y="4326875"/>
              <a:ext cx="526250" cy="393650"/>
            </a:xfrm>
            <a:custGeom>
              <a:rect b="b" l="l" r="r" t="t"/>
              <a:pathLst>
                <a:path extrusionOk="0" h="15746" w="2105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52"/>
          <p:cNvGrpSpPr/>
          <p:nvPr/>
        </p:nvGrpSpPr>
        <p:grpSpPr>
          <a:xfrm>
            <a:off x="133738" y="494251"/>
            <a:ext cx="460473" cy="461698"/>
            <a:chOff x="133738" y="317889"/>
            <a:chExt cx="460473" cy="461698"/>
          </a:xfrm>
        </p:grpSpPr>
        <p:sp>
          <p:nvSpPr>
            <p:cNvPr id="1009" name="Google Shape;1009;p52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133738" y="317889"/>
              <a:ext cx="460473" cy="461698"/>
            </a:xfrm>
            <a:custGeom>
              <a:rect b="b" l="l" r="r" t="t"/>
              <a:pathLst>
                <a:path extrusionOk="0" h="12443" w="1241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5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Jadwal</a:t>
            </a:r>
            <a:endParaRPr/>
          </a:p>
        </p:txBody>
      </p:sp>
      <p:pic>
        <p:nvPicPr>
          <p:cNvPr id="1012" name="Google Shape;10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75" y="1220800"/>
            <a:ext cx="5002525" cy="3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3"/>
          <p:cNvSpPr/>
          <p:nvPr/>
        </p:nvSpPr>
        <p:spPr>
          <a:xfrm>
            <a:off x="4580675" y="1203800"/>
            <a:ext cx="4197900" cy="3573900"/>
          </a:xfrm>
          <a:prstGeom prst="roundRect">
            <a:avLst>
              <a:gd fmla="val 458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53"/>
          <p:cNvSpPr/>
          <p:nvPr/>
        </p:nvSpPr>
        <p:spPr>
          <a:xfrm>
            <a:off x="365700" y="1203800"/>
            <a:ext cx="4197900" cy="3573900"/>
          </a:xfrm>
          <a:prstGeom prst="roundRect">
            <a:avLst>
              <a:gd fmla="val 458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53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53"/>
          <p:cNvGrpSpPr/>
          <p:nvPr/>
        </p:nvGrpSpPr>
        <p:grpSpPr>
          <a:xfrm>
            <a:off x="8214848" y="774926"/>
            <a:ext cx="822125" cy="619150"/>
            <a:chOff x="1574625" y="624700"/>
            <a:chExt cx="822125" cy="619150"/>
          </a:xfrm>
        </p:grpSpPr>
        <p:sp>
          <p:nvSpPr>
            <p:cNvPr id="1021" name="Google Shape;1021;p53"/>
            <p:cNvSpPr/>
            <p:nvPr/>
          </p:nvSpPr>
          <p:spPr>
            <a:xfrm>
              <a:off x="1574625" y="624700"/>
              <a:ext cx="822125" cy="547350"/>
            </a:xfrm>
            <a:custGeom>
              <a:rect b="b" l="l" r="r" t="t"/>
              <a:pathLst>
                <a:path extrusionOk="0" h="21894" w="32885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3"/>
            <p:cNvSpPr/>
            <p:nvPr/>
          </p:nvSpPr>
          <p:spPr>
            <a:xfrm>
              <a:off x="1790625" y="837925"/>
              <a:ext cx="274375" cy="405925"/>
            </a:xfrm>
            <a:custGeom>
              <a:rect b="b" l="l" r="r" t="t"/>
              <a:pathLst>
                <a:path extrusionOk="0" h="16237" w="10975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53"/>
          <p:cNvGrpSpPr/>
          <p:nvPr/>
        </p:nvGrpSpPr>
        <p:grpSpPr>
          <a:xfrm>
            <a:off x="136001" y="144004"/>
            <a:ext cx="620006" cy="527370"/>
            <a:chOff x="3475975" y="624225"/>
            <a:chExt cx="737225" cy="627150"/>
          </a:xfrm>
        </p:grpSpPr>
        <p:sp>
          <p:nvSpPr>
            <p:cNvPr id="1024" name="Google Shape;1024;p53"/>
            <p:cNvSpPr/>
            <p:nvPr/>
          </p:nvSpPr>
          <p:spPr>
            <a:xfrm>
              <a:off x="3475975" y="624225"/>
              <a:ext cx="737225" cy="627150"/>
            </a:xfrm>
            <a:custGeom>
              <a:rect b="b" l="l" r="r" t="t"/>
              <a:pathLst>
                <a:path extrusionOk="0" h="25086" w="29489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3"/>
            <p:cNvSpPr/>
            <p:nvPr/>
          </p:nvSpPr>
          <p:spPr>
            <a:xfrm>
              <a:off x="36169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3"/>
            <p:cNvSpPr/>
            <p:nvPr/>
          </p:nvSpPr>
          <p:spPr>
            <a:xfrm>
              <a:off x="37987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3"/>
            <p:cNvSpPr/>
            <p:nvPr/>
          </p:nvSpPr>
          <p:spPr>
            <a:xfrm>
              <a:off x="39805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5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Informasi Mata Kuliah</a:t>
            </a:r>
            <a:endParaRPr/>
          </a:p>
        </p:txBody>
      </p:sp>
      <p:pic>
        <p:nvPicPr>
          <p:cNvPr id="1029" name="Google Shape;10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75" y="1619650"/>
            <a:ext cx="3798549" cy="267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0" name="Google Shape;103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088" y="1619650"/>
            <a:ext cx="3763063" cy="267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54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54"/>
          <p:cNvGrpSpPr/>
          <p:nvPr/>
        </p:nvGrpSpPr>
        <p:grpSpPr>
          <a:xfrm>
            <a:off x="8044913" y="137100"/>
            <a:ext cx="965350" cy="823275"/>
            <a:chOff x="1481225" y="4240975"/>
            <a:chExt cx="965350" cy="823275"/>
          </a:xfrm>
        </p:grpSpPr>
        <p:sp>
          <p:nvSpPr>
            <p:cNvPr id="1037" name="Google Shape;1037;p54"/>
            <p:cNvSpPr/>
            <p:nvPr/>
          </p:nvSpPr>
          <p:spPr>
            <a:xfrm>
              <a:off x="2074975" y="4738825"/>
              <a:ext cx="371600" cy="325425"/>
            </a:xfrm>
            <a:custGeom>
              <a:rect b="b" l="l" r="r" t="t"/>
              <a:pathLst>
                <a:path extrusionOk="0" h="13017" w="14864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1979925" y="4644600"/>
              <a:ext cx="176800" cy="172850"/>
            </a:xfrm>
            <a:custGeom>
              <a:rect b="b" l="l" r="r" t="t"/>
              <a:pathLst>
                <a:path extrusionOk="0" h="6914" w="7072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1481225" y="4240975"/>
              <a:ext cx="683850" cy="566275"/>
            </a:xfrm>
            <a:custGeom>
              <a:rect b="b" l="l" r="r" t="t"/>
              <a:pathLst>
                <a:path extrusionOk="0" h="22651" w="27354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1596300" y="4326875"/>
              <a:ext cx="526250" cy="393650"/>
            </a:xfrm>
            <a:custGeom>
              <a:rect b="b" l="l" r="r" t="t"/>
              <a:pathLst>
                <a:path extrusionOk="0" h="15746" w="2105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54"/>
          <p:cNvGrpSpPr/>
          <p:nvPr/>
        </p:nvGrpSpPr>
        <p:grpSpPr>
          <a:xfrm>
            <a:off x="133738" y="494251"/>
            <a:ext cx="460473" cy="461698"/>
            <a:chOff x="133738" y="317889"/>
            <a:chExt cx="460473" cy="461698"/>
          </a:xfrm>
        </p:grpSpPr>
        <p:sp>
          <p:nvSpPr>
            <p:cNvPr id="1042" name="Google Shape;1042;p54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133738" y="317889"/>
              <a:ext cx="460473" cy="461698"/>
            </a:xfrm>
            <a:custGeom>
              <a:rect b="b" l="l" r="r" t="t"/>
              <a:pathLst>
                <a:path extrusionOk="0" h="12443" w="1241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5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</a:t>
            </a:r>
            <a:endParaRPr/>
          </a:p>
        </p:txBody>
      </p:sp>
      <p:pic>
        <p:nvPicPr>
          <p:cNvPr id="1045" name="Google Shape;10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400" y="1212950"/>
            <a:ext cx="5015224" cy="35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5"/>
          <p:cNvSpPr/>
          <p:nvPr/>
        </p:nvSpPr>
        <p:spPr>
          <a:xfrm>
            <a:off x="1353600" y="1175100"/>
            <a:ext cx="6436800" cy="1758600"/>
          </a:xfrm>
          <a:prstGeom prst="roundRect">
            <a:avLst>
              <a:gd fmla="val 63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55"/>
          <p:cNvSpPr/>
          <p:nvPr/>
        </p:nvSpPr>
        <p:spPr>
          <a:xfrm>
            <a:off x="1353600" y="3109825"/>
            <a:ext cx="6436800" cy="858600"/>
          </a:xfrm>
          <a:prstGeom prst="roundRect">
            <a:avLst>
              <a:gd fmla="val 1225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55"/>
          <p:cNvSpPr/>
          <p:nvPr/>
        </p:nvSpPr>
        <p:spPr>
          <a:xfrm>
            <a:off x="2971649" y="1353050"/>
            <a:ext cx="3200701" cy="14877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Poppins"/>
              </a:rPr>
              <a:t>TERIMA</a:t>
            </a:r>
            <a:b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Poppins"/>
              </a:rPr>
            </a:br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Poppins"/>
              </a:rPr>
              <a:t>KASIH</a:t>
            </a:r>
          </a:p>
        </p:txBody>
      </p:sp>
      <p:sp>
        <p:nvSpPr>
          <p:cNvPr id="1053" name="Google Shape;1053;p55"/>
          <p:cNvSpPr txBox="1"/>
          <p:nvPr>
            <p:ph idx="1" type="subTitle"/>
          </p:nvPr>
        </p:nvSpPr>
        <p:spPr>
          <a:xfrm>
            <a:off x="1880400" y="3198980"/>
            <a:ext cx="53832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CourseReview –</a:t>
            </a:r>
            <a:endParaRPr/>
          </a:p>
        </p:txBody>
      </p:sp>
      <p:grpSp>
        <p:nvGrpSpPr>
          <p:cNvPr id="1054" name="Google Shape;1054;p55"/>
          <p:cNvGrpSpPr/>
          <p:nvPr/>
        </p:nvGrpSpPr>
        <p:grpSpPr>
          <a:xfrm>
            <a:off x="1485834" y="678075"/>
            <a:ext cx="6172332" cy="3787373"/>
            <a:chOff x="1438200" y="702550"/>
            <a:chExt cx="6267600" cy="3738400"/>
          </a:xfrm>
        </p:grpSpPr>
        <p:cxnSp>
          <p:nvCxnSpPr>
            <p:cNvPr id="1055" name="Google Shape;1055;p55"/>
            <p:cNvCxnSpPr/>
            <p:nvPr/>
          </p:nvCxnSpPr>
          <p:spPr>
            <a:xfrm>
              <a:off x="1438200" y="4440950"/>
              <a:ext cx="62676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55"/>
            <p:cNvCxnSpPr/>
            <p:nvPr/>
          </p:nvCxnSpPr>
          <p:spPr>
            <a:xfrm>
              <a:off x="1438200" y="702550"/>
              <a:ext cx="6267600" cy="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7" name="Google Shape;1057;p55"/>
          <p:cNvGrpSpPr/>
          <p:nvPr/>
        </p:nvGrpSpPr>
        <p:grpSpPr>
          <a:xfrm>
            <a:off x="722365" y="678098"/>
            <a:ext cx="678837" cy="577480"/>
            <a:chOff x="3475975" y="624225"/>
            <a:chExt cx="737225" cy="627150"/>
          </a:xfrm>
        </p:grpSpPr>
        <p:sp>
          <p:nvSpPr>
            <p:cNvPr id="1058" name="Google Shape;1058;p55"/>
            <p:cNvSpPr/>
            <p:nvPr/>
          </p:nvSpPr>
          <p:spPr>
            <a:xfrm>
              <a:off x="3475975" y="624225"/>
              <a:ext cx="737225" cy="627150"/>
            </a:xfrm>
            <a:custGeom>
              <a:rect b="b" l="l" r="r" t="t"/>
              <a:pathLst>
                <a:path extrusionOk="0" h="25086" w="29489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5"/>
            <p:cNvSpPr/>
            <p:nvPr/>
          </p:nvSpPr>
          <p:spPr>
            <a:xfrm>
              <a:off x="36169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5"/>
            <p:cNvSpPr/>
            <p:nvPr/>
          </p:nvSpPr>
          <p:spPr>
            <a:xfrm>
              <a:off x="37987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5"/>
            <p:cNvSpPr/>
            <p:nvPr/>
          </p:nvSpPr>
          <p:spPr>
            <a:xfrm>
              <a:off x="39805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55"/>
          <p:cNvGrpSpPr/>
          <p:nvPr/>
        </p:nvGrpSpPr>
        <p:grpSpPr>
          <a:xfrm>
            <a:off x="722365" y="2198063"/>
            <a:ext cx="849091" cy="639458"/>
            <a:chOff x="1574625" y="624700"/>
            <a:chExt cx="822125" cy="619150"/>
          </a:xfrm>
        </p:grpSpPr>
        <p:sp>
          <p:nvSpPr>
            <p:cNvPr id="1063" name="Google Shape;1063;p55"/>
            <p:cNvSpPr/>
            <p:nvPr/>
          </p:nvSpPr>
          <p:spPr>
            <a:xfrm>
              <a:off x="1574625" y="624700"/>
              <a:ext cx="822125" cy="547350"/>
            </a:xfrm>
            <a:custGeom>
              <a:rect b="b" l="l" r="r" t="t"/>
              <a:pathLst>
                <a:path extrusionOk="0" h="21894" w="32885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5"/>
            <p:cNvSpPr/>
            <p:nvPr/>
          </p:nvSpPr>
          <p:spPr>
            <a:xfrm>
              <a:off x="1790625" y="837925"/>
              <a:ext cx="274375" cy="405925"/>
            </a:xfrm>
            <a:custGeom>
              <a:rect b="b" l="l" r="r" t="t"/>
              <a:pathLst>
                <a:path extrusionOk="0" h="16237" w="10975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55"/>
          <p:cNvSpPr/>
          <p:nvPr/>
        </p:nvSpPr>
        <p:spPr>
          <a:xfrm>
            <a:off x="844450" y="1613395"/>
            <a:ext cx="226850" cy="226850"/>
          </a:xfrm>
          <a:custGeom>
            <a:rect b="b" l="l" r="r" t="t"/>
            <a:pathLst>
              <a:path extrusionOk="0" h="9074" w="9074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6" name="Google Shape;1066;p55"/>
          <p:cNvGrpSpPr/>
          <p:nvPr/>
        </p:nvGrpSpPr>
        <p:grpSpPr>
          <a:xfrm>
            <a:off x="7865553" y="651412"/>
            <a:ext cx="602100" cy="666100"/>
            <a:chOff x="1820650" y="1393100"/>
            <a:chExt cx="602100" cy="666100"/>
          </a:xfrm>
        </p:grpSpPr>
        <p:sp>
          <p:nvSpPr>
            <p:cNvPr id="1067" name="Google Shape;1067;p55"/>
            <p:cNvSpPr/>
            <p:nvPr/>
          </p:nvSpPr>
          <p:spPr>
            <a:xfrm>
              <a:off x="1820650" y="1393100"/>
              <a:ext cx="602100" cy="666100"/>
            </a:xfrm>
            <a:custGeom>
              <a:rect b="b" l="l" r="r" t="t"/>
              <a:pathLst>
                <a:path extrusionOk="0" h="26644" w="24084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5"/>
            <p:cNvSpPr/>
            <p:nvPr/>
          </p:nvSpPr>
          <p:spPr>
            <a:xfrm>
              <a:off x="1919875" y="1484850"/>
              <a:ext cx="346950" cy="297125"/>
            </a:xfrm>
            <a:custGeom>
              <a:rect b="b" l="l" r="r" t="t"/>
              <a:pathLst>
                <a:path extrusionOk="0" h="11885" w="13878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55"/>
          <p:cNvSpPr/>
          <p:nvPr/>
        </p:nvSpPr>
        <p:spPr>
          <a:xfrm>
            <a:off x="8042395" y="1706359"/>
            <a:ext cx="310250" cy="311075"/>
          </a:xfrm>
          <a:custGeom>
            <a:rect b="b" l="l" r="r" t="t"/>
            <a:pathLst>
              <a:path extrusionOk="0" h="12443" w="1241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55"/>
          <p:cNvSpPr/>
          <p:nvPr/>
        </p:nvSpPr>
        <p:spPr>
          <a:xfrm>
            <a:off x="810263" y="3195339"/>
            <a:ext cx="295225" cy="246175"/>
          </a:xfrm>
          <a:custGeom>
            <a:rect b="b" l="l" r="r" t="t"/>
            <a:pathLst>
              <a:path extrusionOk="0" h="9847" w="11809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1" name="Google Shape;1071;p55"/>
          <p:cNvGrpSpPr/>
          <p:nvPr/>
        </p:nvGrpSpPr>
        <p:grpSpPr>
          <a:xfrm>
            <a:off x="687640" y="3799332"/>
            <a:ext cx="500699" cy="666069"/>
            <a:chOff x="4863650" y="3815375"/>
            <a:chExt cx="624625" cy="830925"/>
          </a:xfrm>
        </p:grpSpPr>
        <p:sp>
          <p:nvSpPr>
            <p:cNvPr id="1072" name="Google Shape;1072;p55"/>
            <p:cNvSpPr/>
            <p:nvPr/>
          </p:nvSpPr>
          <p:spPr>
            <a:xfrm>
              <a:off x="5086300" y="4421100"/>
              <a:ext cx="236875" cy="180150"/>
            </a:xfrm>
            <a:custGeom>
              <a:rect b="b" l="l" r="r" t="t"/>
              <a:pathLst>
                <a:path extrusionOk="0" h="7206" w="9475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5"/>
            <p:cNvSpPr/>
            <p:nvPr/>
          </p:nvSpPr>
          <p:spPr>
            <a:xfrm>
              <a:off x="5163850" y="4601225"/>
              <a:ext cx="81750" cy="45075"/>
            </a:xfrm>
            <a:custGeom>
              <a:rect b="b" l="l" r="r" t="t"/>
              <a:pathLst>
                <a:path extrusionOk="0" h="1803" w="327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5"/>
            <p:cNvSpPr/>
            <p:nvPr/>
          </p:nvSpPr>
          <p:spPr>
            <a:xfrm>
              <a:off x="5087125" y="4543700"/>
              <a:ext cx="236050" cy="25"/>
            </a:xfrm>
            <a:custGeom>
              <a:rect b="b" l="l" r="r" t="t"/>
              <a:pathLst>
                <a:path extrusionOk="0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5087125" y="4543700"/>
              <a:ext cx="236050" cy="25"/>
            </a:xfrm>
            <a:custGeom>
              <a:rect b="b" l="l" r="r" t="t"/>
              <a:pathLst>
                <a:path extrusionOk="0" fill="none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5"/>
            <p:cNvSpPr/>
            <p:nvPr/>
          </p:nvSpPr>
          <p:spPr>
            <a:xfrm>
              <a:off x="5087125" y="4490325"/>
              <a:ext cx="236050" cy="25"/>
            </a:xfrm>
            <a:custGeom>
              <a:rect b="b" l="l" r="r" t="t"/>
              <a:pathLst>
                <a:path extrusionOk="0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5"/>
            <p:cNvSpPr/>
            <p:nvPr/>
          </p:nvSpPr>
          <p:spPr>
            <a:xfrm>
              <a:off x="5087125" y="4490325"/>
              <a:ext cx="236050" cy="25"/>
            </a:xfrm>
            <a:custGeom>
              <a:rect b="b" l="l" r="r" t="t"/>
              <a:pathLst>
                <a:path extrusionOk="0" fill="none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4863650" y="3815375"/>
              <a:ext cx="624625" cy="620775"/>
            </a:xfrm>
            <a:custGeom>
              <a:rect b="b" l="l" r="r" t="t"/>
              <a:pathLst>
                <a:path extrusionOk="0" h="24831" w="24985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55"/>
          <p:cNvGrpSpPr/>
          <p:nvPr/>
        </p:nvGrpSpPr>
        <p:grpSpPr>
          <a:xfrm>
            <a:off x="7505089" y="3642125"/>
            <a:ext cx="965350" cy="823275"/>
            <a:chOff x="1481225" y="4240975"/>
            <a:chExt cx="965350" cy="823275"/>
          </a:xfrm>
        </p:grpSpPr>
        <p:sp>
          <p:nvSpPr>
            <p:cNvPr id="1080" name="Google Shape;1080;p55"/>
            <p:cNvSpPr/>
            <p:nvPr/>
          </p:nvSpPr>
          <p:spPr>
            <a:xfrm>
              <a:off x="2074975" y="4738825"/>
              <a:ext cx="371600" cy="325425"/>
            </a:xfrm>
            <a:custGeom>
              <a:rect b="b" l="l" r="r" t="t"/>
              <a:pathLst>
                <a:path extrusionOk="0" h="13017" w="14864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1979925" y="4644600"/>
              <a:ext cx="176800" cy="172850"/>
            </a:xfrm>
            <a:custGeom>
              <a:rect b="b" l="l" r="r" t="t"/>
              <a:pathLst>
                <a:path extrusionOk="0" h="6914" w="7072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1481225" y="4240975"/>
              <a:ext cx="683850" cy="566275"/>
            </a:xfrm>
            <a:custGeom>
              <a:rect b="b" l="l" r="r" t="t"/>
              <a:pathLst>
                <a:path extrusionOk="0" h="22651" w="27354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5"/>
            <p:cNvSpPr/>
            <p:nvPr/>
          </p:nvSpPr>
          <p:spPr>
            <a:xfrm>
              <a:off x="1596300" y="4326875"/>
              <a:ext cx="526250" cy="393650"/>
            </a:xfrm>
            <a:custGeom>
              <a:rect b="b" l="l" r="r" t="t"/>
              <a:pathLst>
                <a:path extrusionOk="0" h="15746" w="2105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55"/>
          <p:cNvGrpSpPr/>
          <p:nvPr/>
        </p:nvGrpSpPr>
        <p:grpSpPr>
          <a:xfrm>
            <a:off x="7978072" y="2406281"/>
            <a:ext cx="438896" cy="434500"/>
            <a:chOff x="2532825" y="1741700"/>
            <a:chExt cx="438896" cy="434500"/>
          </a:xfrm>
        </p:grpSpPr>
        <p:sp>
          <p:nvSpPr>
            <p:cNvPr id="1085" name="Google Shape;1085;p55"/>
            <p:cNvSpPr/>
            <p:nvPr/>
          </p:nvSpPr>
          <p:spPr>
            <a:xfrm>
              <a:off x="2532825" y="1741700"/>
              <a:ext cx="438896" cy="434500"/>
            </a:xfrm>
            <a:custGeom>
              <a:rect b="b" l="l" r="r" t="t"/>
              <a:pathLst>
                <a:path extrusionOk="0" h="17380" w="21116">
                  <a:moveTo>
                    <a:pt x="2335" y="0"/>
                  </a:moveTo>
                  <a:cubicBezTo>
                    <a:pt x="1034" y="0"/>
                    <a:pt x="0" y="1067"/>
                    <a:pt x="0" y="2368"/>
                  </a:cubicBezTo>
                  <a:lnTo>
                    <a:pt x="0" y="15011"/>
                  </a:lnTo>
                  <a:cubicBezTo>
                    <a:pt x="0" y="16345"/>
                    <a:pt x="1034" y="17379"/>
                    <a:pt x="2335" y="17379"/>
                  </a:cubicBezTo>
                  <a:lnTo>
                    <a:pt x="18780" y="17379"/>
                  </a:lnTo>
                  <a:cubicBezTo>
                    <a:pt x="20081" y="17379"/>
                    <a:pt x="21115" y="16345"/>
                    <a:pt x="21115" y="15011"/>
                  </a:cubicBezTo>
                  <a:lnTo>
                    <a:pt x="21115" y="2368"/>
                  </a:lnTo>
                  <a:cubicBezTo>
                    <a:pt x="21115" y="1067"/>
                    <a:pt x="20081" y="0"/>
                    <a:pt x="18780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2604660" y="1828676"/>
              <a:ext cx="295226" cy="260549"/>
            </a:xfrm>
            <a:custGeom>
              <a:rect b="b" l="l" r="r" t="t"/>
              <a:pathLst>
                <a:path extrusionOk="0" h="12277" w="13911">
                  <a:moveTo>
                    <a:pt x="6943" y="1"/>
                  </a:moveTo>
                  <a:cubicBezTo>
                    <a:pt x="6589" y="1"/>
                    <a:pt x="6238" y="134"/>
                    <a:pt x="5972" y="401"/>
                  </a:cubicBezTo>
                  <a:lnTo>
                    <a:pt x="734" y="5638"/>
                  </a:lnTo>
                  <a:cubicBezTo>
                    <a:pt x="1" y="6372"/>
                    <a:pt x="201" y="7573"/>
                    <a:pt x="1602" y="7573"/>
                  </a:cubicBezTo>
                  <a:lnTo>
                    <a:pt x="2903" y="7573"/>
                  </a:lnTo>
                  <a:lnTo>
                    <a:pt x="2903" y="10875"/>
                  </a:lnTo>
                  <a:cubicBezTo>
                    <a:pt x="2903" y="11642"/>
                    <a:pt x="3503" y="12276"/>
                    <a:pt x="4270" y="12276"/>
                  </a:cubicBezTo>
                  <a:lnTo>
                    <a:pt x="5404" y="12276"/>
                  </a:lnTo>
                  <a:lnTo>
                    <a:pt x="5404" y="9774"/>
                  </a:lnTo>
                  <a:cubicBezTo>
                    <a:pt x="5404" y="9007"/>
                    <a:pt x="6005" y="8373"/>
                    <a:pt x="6772" y="8373"/>
                  </a:cubicBezTo>
                  <a:lnTo>
                    <a:pt x="7139" y="8373"/>
                  </a:lnTo>
                  <a:cubicBezTo>
                    <a:pt x="7873" y="8373"/>
                    <a:pt x="8507" y="9007"/>
                    <a:pt x="8507" y="9774"/>
                  </a:cubicBezTo>
                  <a:lnTo>
                    <a:pt x="8507" y="12276"/>
                  </a:lnTo>
                  <a:lnTo>
                    <a:pt x="9641" y="12276"/>
                  </a:lnTo>
                  <a:cubicBezTo>
                    <a:pt x="10375" y="12276"/>
                    <a:pt x="11008" y="11642"/>
                    <a:pt x="11008" y="10875"/>
                  </a:cubicBezTo>
                  <a:lnTo>
                    <a:pt x="11008" y="7573"/>
                  </a:lnTo>
                  <a:lnTo>
                    <a:pt x="12309" y="7573"/>
                  </a:lnTo>
                  <a:cubicBezTo>
                    <a:pt x="13710" y="7573"/>
                    <a:pt x="13911" y="6372"/>
                    <a:pt x="13177" y="5638"/>
                  </a:cubicBezTo>
                  <a:lnTo>
                    <a:pt x="7940" y="401"/>
                  </a:lnTo>
                  <a:cubicBezTo>
                    <a:pt x="7656" y="134"/>
                    <a:pt x="7297" y="1"/>
                    <a:pt x="6943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7" name="Google Shape;1087;p55"/>
          <p:cNvSpPr/>
          <p:nvPr/>
        </p:nvSpPr>
        <p:spPr>
          <a:xfrm>
            <a:off x="8084095" y="3229628"/>
            <a:ext cx="226850" cy="226850"/>
          </a:xfrm>
          <a:custGeom>
            <a:rect b="b" l="l" r="r" t="t"/>
            <a:pathLst>
              <a:path extrusionOk="0" h="9074" w="9074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365700" y="365700"/>
            <a:ext cx="4807500" cy="4412100"/>
          </a:xfrm>
          <a:prstGeom prst="roundRect">
            <a:avLst>
              <a:gd fmla="val 344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559950" y="3728675"/>
            <a:ext cx="4419000" cy="855600"/>
          </a:xfrm>
          <a:prstGeom prst="roundRect">
            <a:avLst>
              <a:gd fmla="val 12258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 flipH="1">
            <a:off x="2112900" y="559218"/>
            <a:ext cx="1313100" cy="1313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 txBox="1"/>
          <p:nvPr>
            <p:ph type="title"/>
          </p:nvPr>
        </p:nvSpPr>
        <p:spPr>
          <a:xfrm>
            <a:off x="559950" y="2038800"/>
            <a:ext cx="4419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77" name="Google Shape;277;p34"/>
          <p:cNvSpPr txBox="1"/>
          <p:nvPr>
            <p:ph idx="2" type="title"/>
          </p:nvPr>
        </p:nvSpPr>
        <p:spPr>
          <a:xfrm>
            <a:off x="2112900" y="752412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8" name="Google Shape;278;p34"/>
          <p:cNvSpPr txBox="1"/>
          <p:nvPr>
            <p:ph idx="1" type="subTitle"/>
          </p:nvPr>
        </p:nvSpPr>
        <p:spPr>
          <a:xfrm>
            <a:off x="1249800" y="3816330"/>
            <a:ext cx="30393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CourseReview</a:t>
            </a: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5657488" y="365695"/>
            <a:ext cx="3121440" cy="4412093"/>
            <a:chOff x="5657488" y="365695"/>
            <a:chExt cx="3121440" cy="4412093"/>
          </a:xfrm>
        </p:grpSpPr>
        <p:grpSp>
          <p:nvGrpSpPr>
            <p:cNvPr id="280" name="Google Shape;280;p34"/>
            <p:cNvGrpSpPr/>
            <p:nvPr/>
          </p:nvGrpSpPr>
          <p:grpSpPr>
            <a:xfrm>
              <a:off x="7161697" y="365695"/>
              <a:ext cx="1617002" cy="1034133"/>
              <a:chOff x="7336713" y="119675"/>
              <a:chExt cx="1756275" cy="1123325"/>
            </a:xfrm>
          </p:grpSpPr>
          <p:sp>
            <p:nvSpPr>
              <p:cNvPr id="281" name="Google Shape;281;p34"/>
              <p:cNvSpPr/>
              <p:nvPr/>
            </p:nvSpPr>
            <p:spPr>
              <a:xfrm>
                <a:off x="7336713" y="119675"/>
                <a:ext cx="1756275" cy="1123325"/>
              </a:xfrm>
              <a:custGeom>
                <a:rect b="b" l="l" r="r" t="t"/>
                <a:pathLst>
                  <a:path extrusionOk="0" h="44933" w="70251">
                    <a:moveTo>
                      <a:pt x="5004" y="1"/>
                    </a:moveTo>
                    <a:cubicBezTo>
                      <a:pt x="2235" y="1"/>
                      <a:pt x="0" y="2236"/>
                      <a:pt x="0" y="5004"/>
                    </a:cubicBezTo>
                    <a:lnTo>
                      <a:pt x="0" y="39929"/>
                    </a:lnTo>
                    <a:cubicBezTo>
                      <a:pt x="0" y="42698"/>
                      <a:pt x="2235" y="44933"/>
                      <a:pt x="5004" y="44933"/>
                    </a:cubicBezTo>
                    <a:lnTo>
                      <a:pt x="65247" y="44933"/>
                    </a:lnTo>
                    <a:cubicBezTo>
                      <a:pt x="68015" y="44933"/>
                      <a:pt x="70250" y="42698"/>
                      <a:pt x="70250" y="39929"/>
                    </a:cubicBezTo>
                    <a:lnTo>
                      <a:pt x="70250" y="5004"/>
                    </a:lnTo>
                    <a:cubicBezTo>
                      <a:pt x="70250" y="2236"/>
                      <a:pt x="68015" y="1"/>
                      <a:pt x="65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2" name="Google Shape;282;p34"/>
              <p:cNvGrpSpPr/>
              <p:nvPr/>
            </p:nvGrpSpPr>
            <p:grpSpPr>
              <a:xfrm>
                <a:off x="7487650" y="261588"/>
                <a:ext cx="1454400" cy="839500"/>
                <a:chOff x="7487638" y="261450"/>
                <a:chExt cx="1454400" cy="839500"/>
              </a:xfrm>
            </p:grpSpPr>
            <p:sp>
              <p:nvSpPr>
                <p:cNvPr id="283" name="Google Shape;283;p34"/>
                <p:cNvSpPr/>
                <p:nvPr/>
              </p:nvSpPr>
              <p:spPr>
                <a:xfrm>
                  <a:off x="7670263" y="298150"/>
                  <a:ext cx="1089150" cy="35875"/>
                </a:xfrm>
                <a:custGeom>
                  <a:rect b="b" l="l" r="r" t="t"/>
                  <a:pathLst>
                    <a:path extrusionOk="0" h="1435" w="43566">
                      <a:moveTo>
                        <a:pt x="735" y="0"/>
                      </a:moveTo>
                      <a:cubicBezTo>
                        <a:pt x="334" y="0"/>
                        <a:pt x="1" y="334"/>
                        <a:pt x="1" y="734"/>
                      </a:cubicBezTo>
                      <a:cubicBezTo>
                        <a:pt x="1" y="1134"/>
                        <a:pt x="334" y="1434"/>
                        <a:pt x="735" y="1434"/>
                      </a:cubicBezTo>
                      <a:lnTo>
                        <a:pt x="42831" y="1434"/>
                      </a:lnTo>
                      <a:cubicBezTo>
                        <a:pt x="43232" y="1434"/>
                        <a:pt x="43565" y="1134"/>
                        <a:pt x="43565" y="734"/>
                      </a:cubicBezTo>
                      <a:cubicBezTo>
                        <a:pt x="43565" y="334"/>
                        <a:pt x="43232" y="0"/>
                        <a:pt x="428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34"/>
                <p:cNvSpPr/>
                <p:nvPr/>
              </p:nvSpPr>
              <p:spPr>
                <a:xfrm>
                  <a:off x="8360763" y="261450"/>
                  <a:ext cx="129275" cy="109800"/>
                </a:xfrm>
                <a:custGeom>
                  <a:rect b="b" l="l" r="r" t="t"/>
                  <a:pathLst>
                    <a:path extrusionOk="0" h="4392" w="5171">
                      <a:moveTo>
                        <a:pt x="2969" y="0"/>
                      </a:moveTo>
                      <a:cubicBezTo>
                        <a:pt x="1001" y="0"/>
                        <a:pt x="1" y="2369"/>
                        <a:pt x="1402" y="3736"/>
                      </a:cubicBezTo>
                      <a:cubicBezTo>
                        <a:pt x="1844" y="4190"/>
                        <a:pt x="2395" y="4392"/>
                        <a:pt x="2938" y="4392"/>
                      </a:cubicBezTo>
                      <a:cubicBezTo>
                        <a:pt x="4072" y="4392"/>
                        <a:pt x="5171" y="3510"/>
                        <a:pt x="5171" y="2202"/>
                      </a:cubicBezTo>
                      <a:cubicBezTo>
                        <a:pt x="5171" y="968"/>
                        <a:pt x="4170" y="0"/>
                        <a:pt x="29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34"/>
                <p:cNvSpPr/>
                <p:nvPr/>
              </p:nvSpPr>
              <p:spPr>
                <a:xfrm>
                  <a:off x="7487638" y="3164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34"/>
                <p:cNvSpPr/>
                <p:nvPr/>
              </p:nvSpPr>
              <p:spPr>
                <a:xfrm>
                  <a:off x="8876963" y="316475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34"/>
                <p:cNvSpPr/>
                <p:nvPr/>
              </p:nvSpPr>
              <p:spPr>
                <a:xfrm>
                  <a:off x="8876963" y="3164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34"/>
                <p:cNvSpPr/>
                <p:nvPr/>
              </p:nvSpPr>
              <p:spPr>
                <a:xfrm>
                  <a:off x="8909488" y="283950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34"/>
                <p:cNvSpPr/>
                <p:nvPr/>
              </p:nvSpPr>
              <p:spPr>
                <a:xfrm>
                  <a:off x="8909488" y="283950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34"/>
                <p:cNvSpPr/>
                <p:nvPr/>
              </p:nvSpPr>
              <p:spPr>
                <a:xfrm>
                  <a:off x="7670263" y="541600"/>
                  <a:ext cx="1089150" cy="35925"/>
                </a:xfrm>
                <a:custGeom>
                  <a:rect b="b" l="l" r="r" t="t"/>
                  <a:pathLst>
                    <a:path extrusionOk="0" h="1437" w="43566">
                      <a:moveTo>
                        <a:pt x="680" y="0"/>
                      </a:moveTo>
                      <a:cubicBezTo>
                        <a:pt x="304" y="0"/>
                        <a:pt x="1" y="321"/>
                        <a:pt x="1" y="703"/>
                      </a:cubicBezTo>
                      <a:cubicBezTo>
                        <a:pt x="1" y="1103"/>
                        <a:pt x="334" y="1437"/>
                        <a:pt x="735" y="1437"/>
                      </a:cubicBezTo>
                      <a:lnTo>
                        <a:pt x="42831" y="1437"/>
                      </a:lnTo>
                      <a:cubicBezTo>
                        <a:pt x="43232" y="1437"/>
                        <a:pt x="43565" y="1103"/>
                        <a:pt x="43565" y="703"/>
                      </a:cubicBezTo>
                      <a:cubicBezTo>
                        <a:pt x="43565" y="303"/>
                        <a:pt x="43232" y="2"/>
                        <a:pt x="42831" y="2"/>
                      </a:cubicBezTo>
                      <a:lnTo>
                        <a:pt x="735" y="2"/>
                      </a:lnTo>
                      <a:cubicBezTo>
                        <a:pt x="716" y="1"/>
                        <a:pt x="698" y="0"/>
                        <a:pt x="6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34"/>
                <p:cNvSpPr/>
                <p:nvPr/>
              </p:nvSpPr>
              <p:spPr>
                <a:xfrm>
                  <a:off x="8065563" y="504125"/>
                  <a:ext cx="128450" cy="110600"/>
                </a:xfrm>
                <a:custGeom>
                  <a:rect b="b" l="l" r="r" t="t"/>
                  <a:pathLst>
                    <a:path extrusionOk="0" h="4424" w="5138">
                      <a:moveTo>
                        <a:pt x="2936" y="0"/>
                      </a:moveTo>
                      <a:cubicBezTo>
                        <a:pt x="1001" y="0"/>
                        <a:pt x="0" y="2402"/>
                        <a:pt x="1401" y="3770"/>
                      </a:cubicBezTo>
                      <a:cubicBezTo>
                        <a:pt x="1843" y="4222"/>
                        <a:pt x="2388" y="4424"/>
                        <a:pt x="2925" y="4424"/>
                      </a:cubicBezTo>
                      <a:cubicBezTo>
                        <a:pt x="4051" y="4424"/>
                        <a:pt x="5137" y="3535"/>
                        <a:pt x="5137" y="2202"/>
                      </a:cubicBezTo>
                      <a:cubicBezTo>
                        <a:pt x="5137" y="1001"/>
                        <a:pt x="4170" y="0"/>
                        <a:pt x="2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34"/>
                <p:cNvSpPr/>
                <p:nvPr/>
              </p:nvSpPr>
              <p:spPr>
                <a:xfrm>
                  <a:off x="7487638" y="802658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34"/>
                <p:cNvSpPr/>
                <p:nvPr/>
              </p:nvSpPr>
              <p:spPr>
                <a:xfrm>
                  <a:off x="8876963" y="559150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34"/>
                <p:cNvSpPr/>
                <p:nvPr/>
              </p:nvSpPr>
              <p:spPr>
                <a:xfrm>
                  <a:off x="8876963" y="559150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34"/>
                <p:cNvSpPr/>
                <p:nvPr/>
              </p:nvSpPr>
              <p:spPr>
                <a:xfrm>
                  <a:off x="8909488" y="526625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34"/>
                <p:cNvSpPr/>
                <p:nvPr/>
              </p:nvSpPr>
              <p:spPr>
                <a:xfrm>
                  <a:off x="8909488" y="526625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34"/>
                <p:cNvSpPr/>
                <p:nvPr/>
              </p:nvSpPr>
              <p:spPr>
                <a:xfrm>
                  <a:off x="7670263" y="784325"/>
                  <a:ext cx="1089150" cy="36700"/>
                </a:xfrm>
                <a:custGeom>
                  <a:rect b="b" l="l" r="r" t="t"/>
                  <a:pathLst>
                    <a:path extrusionOk="0" h="1468" w="43566">
                      <a:moveTo>
                        <a:pt x="735" y="0"/>
                      </a:moveTo>
                      <a:cubicBezTo>
                        <a:pt x="334" y="0"/>
                        <a:pt x="1" y="334"/>
                        <a:pt x="1" y="734"/>
                      </a:cubicBezTo>
                      <a:cubicBezTo>
                        <a:pt x="1" y="1134"/>
                        <a:pt x="334" y="1468"/>
                        <a:pt x="735" y="1468"/>
                      </a:cubicBezTo>
                      <a:lnTo>
                        <a:pt x="42831" y="1468"/>
                      </a:lnTo>
                      <a:cubicBezTo>
                        <a:pt x="43232" y="1468"/>
                        <a:pt x="43565" y="1134"/>
                        <a:pt x="43565" y="734"/>
                      </a:cubicBezTo>
                      <a:cubicBezTo>
                        <a:pt x="43565" y="334"/>
                        <a:pt x="43232" y="0"/>
                        <a:pt x="428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34"/>
                <p:cNvSpPr/>
                <p:nvPr/>
              </p:nvSpPr>
              <p:spPr>
                <a:xfrm>
                  <a:off x="7867913" y="747625"/>
                  <a:ext cx="128450" cy="110250"/>
                </a:xfrm>
                <a:custGeom>
                  <a:rect b="b" l="l" r="r" t="t"/>
                  <a:pathLst>
                    <a:path extrusionOk="0" h="4410" w="5138">
                      <a:moveTo>
                        <a:pt x="2936" y="1"/>
                      </a:moveTo>
                      <a:cubicBezTo>
                        <a:pt x="968" y="1"/>
                        <a:pt x="1" y="2369"/>
                        <a:pt x="1368" y="3770"/>
                      </a:cubicBezTo>
                      <a:cubicBezTo>
                        <a:pt x="1820" y="4211"/>
                        <a:pt x="2373" y="4409"/>
                        <a:pt x="2914" y="4409"/>
                      </a:cubicBezTo>
                      <a:cubicBezTo>
                        <a:pt x="4051" y="4409"/>
                        <a:pt x="5138" y="3535"/>
                        <a:pt x="5138" y="2202"/>
                      </a:cubicBezTo>
                      <a:cubicBezTo>
                        <a:pt x="5138" y="1001"/>
                        <a:pt x="4137" y="1"/>
                        <a:pt x="2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4"/>
                <p:cNvSpPr/>
                <p:nvPr/>
              </p:nvSpPr>
              <p:spPr>
                <a:xfrm>
                  <a:off x="8876963" y="802675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4"/>
                <p:cNvSpPr/>
                <p:nvPr/>
              </p:nvSpPr>
              <p:spPr>
                <a:xfrm>
                  <a:off x="8876963" y="8026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4"/>
                <p:cNvSpPr/>
                <p:nvPr/>
              </p:nvSpPr>
              <p:spPr>
                <a:xfrm>
                  <a:off x="8909488" y="770150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0"/>
                      </a:moveTo>
                      <a:lnTo>
                        <a:pt x="1" y="2602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4"/>
                <p:cNvSpPr/>
                <p:nvPr/>
              </p:nvSpPr>
              <p:spPr>
                <a:xfrm>
                  <a:off x="8909488" y="770150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0"/>
                      </a:moveTo>
                      <a:lnTo>
                        <a:pt x="1" y="2602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4"/>
                <p:cNvSpPr/>
                <p:nvPr/>
              </p:nvSpPr>
              <p:spPr>
                <a:xfrm>
                  <a:off x="7670263" y="1027825"/>
                  <a:ext cx="1089150" cy="35875"/>
                </a:xfrm>
                <a:custGeom>
                  <a:rect b="b" l="l" r="r" t="t"/>
                  <a:pathLst>
                    <a:path extrusionOk="0" h="1435" w="43566">
                      <a:moveTo>
                        <a:pt x="735" y="1"/>
                      </a:moveTo>
                      <a:cubicBezTo>
                        <a:pt x="334" y="1"/>
                        <a:pt x="1" y="334"/>
                        <a:pt x="1" y="734"/>
                      </a:cubicBezTo>
                      <a:cubicBezTo>
                        <a:pt x="1" y="1135"/>
                        <a:pt x="334" y="1435"/>
                        <a:pt x="735" y="1435"/>
                      </a:cubicBezTo>
                      <a:lnTo>
                        <a:pt x="42831" y="1435"/>
                      </a:lnTo>
                      <a:cubicBezTo>
                        <a:pt x="43232" y="1435"/>
                        <a:pt x="43565" y="1135"/>
                        <a:pt x="43565" y="734"/>
                      </a:cubicBezTo>
                      <a:cubicBezTo>
                        <a:pt x="43565" y="334"/>
                        <a:pt x="43232" y="1"/>
                        <a:pt x="428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4"/>
                <p:cNvSpPr/>
                <p:nvPr/>
              </p:nvSpPr>
              <p:spPr>
                <a:xfrm>
                  <a:off x="8235688" y="991125"/>
                  <a:ext cx="128450" cy="109825"/>
                </a:xfrm>
                <a:custGeom>
                  <a:rect b="b" l="l" r="r" t="t"/>
                  <a:pathLst>
                    <a:path extrusionOk="0" h="4393" w="5138">
                      <a:moveTo>
                        <a:pt x="2935" y="1"/>
                      </a:moveTo>
                      <a:cubicBezTo>
                        <a:pt x="967" y="1"/>
                        <a:pt x="0" y="2369"/>
                        <a:pt x="1368" y="3737"/>
                      </a:cubicBezTo>
                      <a:cubicBezTo>
                        <a:pt x="1821" y="4190"/>
                        <a:pt x="2376" y="4392"/>
                        <a:pt x="2919" y="4392"/>
                      </a:cubicBezTo>
                      <a:cubicBezTo>
                        <a:pt x="4054" y="4392"/>
                        <a:pt x="5137" y="3511"/>
                        <a:pt x="5137" y="2202"/>
                      </a:cubicBezTo>
                      <a:cubicBezTo>
                        <a:pt x="5137" y="968"/>
                        <a:pt x="4170" y="1"/>
                        <a:pt x="29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4"/>
                <p:cNvSpPr/>
                <p:nvPr/>
              </p:nvSpPr>
              <p:spPr>
                <a:xfrm>
                  <a:off x="8876963" y="1046175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4"/>
                <p:cNvSpPr/>
                <p:nvPr/>
              </p:nvSpPr>
              <p:spPr>
                <a:xfrm>
                  <a:off x="8876963" y="10461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4"/>
                <p:cNvSpPr/>
                <p:nvPr/>
              </p:nvSpPr>
              <p:spPr>
                <a:xfrm>
                  <a:off x="8909488" y="1013650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1"/>
                      </a:moveTo>
                      <a:lnTo>
                        <a:pt x="1" y="2602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>
                  <a:off x="8909488" y="1013650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1"/>
                      </a:moveTo>
                      <a:lnTo>
                        <a:pt x="1" y="2602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>
                  <a:off x="7487638" y="559567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>
                  <a:off x="7487638" y="1045750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1" name="Google Shape;311;p34"/>
            <p:cNvGrpSpPr/>
            <p:nvPr/>
          </p:nvGrpSpPr>
          <p:grpSpPr>
            <a:xfrm>
              <a:off x="5657488" y="860177"/>
              <a:ext cx="1869520" cy="3423146"/>
              <a:chOff x="3194125" y="1741700"/>
              <a:chExt cx="1204200" cy="2204925"/>
            </a:xfrm>
          </p:grpSpPr>
          <p:sp>
            <p:nvSpPr>
              <p:cNvPr id="312" name="Google Shape;312;p34"/>
              <p:cNvSpPr/>
              <p:nvPr/>
            </p:nvSpPr>
            <p:spPr>
              <a:xfrm>
                <a:off x="4271550" y="1814250"/>
                <a:ext cx="65075" cy="25"/>
              </a:xfrm>
              <a:custGeom>
                <a:rect b="b" l="l" r="r" t="t"/>
                <a:pathLst>
                  <a:path extrusionOk="0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solidFill>
                <a:srgbClr val="0085E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4271550" y="1814250"/>
                <a:ext cx="65075" cy="25"/>
              </a:xfrm>
              <a:custGeom>
                <a:rect b="b" l="l" r="r" t="t"/>
                <a:pathLst>
                  <a:path extrusionOk="0" fill="none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4271550" y="2057750"/>
                <a:ext cx="65075" cy="25"/>
              </a:xfrm>
              <a:custGeom>
                <a:rect b="b" l="l" r="r" t="t"/>
                <a:pathLst>
                  <a:path extrusionOk="0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solidFill>
                <a:srgbClr val="0085E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4271550" y="2057750"/>
                <a:ext cx="65075" cy="25"/>
              </a:xfrm>
              <a:custGeom>
                <a:rect b="b" l="l" r="r" t="t"/>
                <a:pathLst>
                  <a:path extrusionOk="0" fill="none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3194125" y="1741700"/>
                <a:ext cx="1204200" cy="2204925"/>
              </a:xfrm>
              <a:custGeom>
                <a:rect b="b" l="l" r="r" t="t"/>
                <a:pathLst>
                  <a:path extrusionOk="0" h="88197" w="48168">
                    <a:moveTo>
                      <a:pt x="5004" y="0"/>
                    </a:moveTo>
                    <a:cubicBezTo>
                      <a:pt x="2235" y="0"/>
                      <a:pt x="0" y="2235"/>
                      <a:pt x="0" y="5004"/>
                    </a:cubicBezTo>
                    <a:lnTo>
                      <a:pt x="0" y="83193"/>
                    </a:lnTo>
                    <a:cubicBezTo>
                      <a:pt x="0" y="85962"/>
                      <a:pt x="2235" y="88197"/>
                      <a:pt x="5004" y="88197"/>
                    </a:cubicBezTo>
                    <a:lnTo>
                      <a:pt x="43164" y="88197"/>
                    </a:lnTo>
                    <a:cubicBezTo>
                      <a:pt x="45933" y="88197"/>
                      <a:pt x="48168" y="85962"/>
                      <a:pt x="48168" y="83193"/>
                    </a:cubicBezTo>
                    <a:lnTo>
                      <a:pt x="48168" y="5004"/>
                    </a:lnTo>
                    <a:cubicBezTo>
                      <a:pt x="48168" y="2235"/>
                      <a:pt x="45933" y="0"/>
                      <a:pt x="431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3258325" y="1905975"/>
                <a:ext cx="1075800" cy="1813825"/>
              </a:xfrm>
              <a:custGeom>
                <a:rect b="b" l="l" r="r" t="t"/>
                <a:pathLst>
                  <a:path extrusionOk="0" h="72553" w="43032">
                    <a:moveTo>
                      <a:pt x="3203" y="0"/>
                    </a:moveTo>
                    <a:cubicBezTo>
                      <a:pt x="1435" y="0"/>
                      <a:pt x="1" y="1435"/>
                      <a:pt x="1" y="3203"/>
                    </a:cubicBezTo>
                    <a:lnTo>
                      <a:pt x="1" y="69350"/>
                    </a:lnTo>
                    <a:cubicBezTo>
                      <a:pt x="1" y="71118"/>
                      <a:pt x="1435" y="72552"/>
                      <a:pt x="3203" y="72552"/>
                    </a:cubicBezTo>
                    <a:lnTo>
                      <a:pt x="39829" y="72552"/>
                    </a:lnTo>
                    <a:cubicBezTo>
                      <a:pt x="41597" y="72552"/>
                      <a:pt x="43031" y="71118"/>
                      <a:pt x="43031" y="69350"/>
                    </a:cubicBezTo>
                    <a:lnTo>
                      <a:pt x="43031" y="3203"/>
                    </a:lnTo>
                    <a:cubicBezTo>
                      <a:pt x="43031" y="1435"/>
                      <a:pt x="41597" y="0"/>
                      <a:pt x="398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3568550" y="1809225"/>
                <a:ext cx="455350" cy="45075"/>
              </a:xfrm>
              <a:custGeom>
                <a:rect b="b" l="l" r="r" t="t"/>
                <a:pathLst>
                  <a:path extrusionOk="0" h="1803" w="18214">
                    <a:moveTo>
                      <a:pt x="868" y="1"/>
                    </a:moveTo>
                    <a:cubicBezTo>
                      <a:pt x="368" y="1"/>
                      <a:pt x="1" y="401"/>
                      <a:pt x="1" y="902"/>
                    </a:cubicBezTo>
                    <a:cubicBezTo>
                      <a:pt x="1" y="1402"/>
                      <a:pt x="368" y="1802"/>
                      <a:pt x="868" y="1802"/>
                    </a:cubicBezTo>
                    <a:lnTo>
                      <a:pt x="17346" y="1802"/>
                    </a:lnTo>
                    <a:cubicBezTo>
                      <a:pt x="17847" y="1802"/>
                      <a:pt x="18214" y="1402"/>
                      <a:pt x="18214" y="902"/>
                    </a:cubicBezTo>
                    <a:cubicBezTo>
                      <a:pt x="18214" y="401"/>
                      <a:pt x="17847" y="1"/>
                      <a:pt x="173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3735350" y="3783150"/>
                <a:ext cx="105925" cy="90850"/>
              </a:xfrm>
              <a:custGeom>
                <a:rect b="b" l="l" r="r" t="t"/>
                <a:pathLst>
                  <a:path extrusionOk="0" h="3634" w="4237">
                    <a:moveTo>
                      <a:pt x="2435" y="1"/>
                    </a:moveTo>
                    <a:cubicBezTo>
                      <a:pt x="834" y="1"/>
                      <a:pt x="0" y="1935"/>
                      <a:pt x="1168" y="3103"/>
                    </a:cubicBezTo>
                    <a:cubicBezTo>
                      <a:pt x="1534" y="3469"/>
                      <a:pt x="1983" y="3633"/>
                      <a:pt x="2424" y="3633"/>
                    </a:cubicBezTo>
                    <a:cubicBezTo>
                      <a:pt x="3349" y="3633"/>
                      <a:pt x="4236" y="2909"/>
                      <a:pt x="4236" y="1802"/>
                    </a:cubicBezTo>
                    <a:cubicBezTo>
                      <a:pt x="4236" y="801"/>
                      <a:pt x="3436" y="1"/>
                      <a:pt x="2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3455150" y="3794000"/>
                <a:ext cx="64225" cy="25"/>
              </a:xfrm>
              <a:custGeom>
                <a:rect b="b" l="l" r="r" t="t"/>
                <a:pathLst>
                  <a:path extrusionOk="0" h="1" w="2569">
                    <a:moveTo>
                      <a:pt x="0" y="0"/>
                    </a:moveTo>
                    <a:lnTo>
                      <a:pt x="2569" y="0"/>
                    </a:lnTo>
                  </a:path>
                </a:pathLst>
              </a:custGeom>
              <a:solidFill>
                <a:srgbClr val="EDF6F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>
                <a:off x="3455150" y="3794000"/>
                <a:ext cx="64225" cy="25"/>
              </a:xfrm>
              <a:custGeom>
                <a:rect b="b" l="l" r="r" t="t"/>
                <a:pathLst>
                  <a:path extrusionOk="0" fill="none" h="1" w="2569">
                    <a:moveTo>
                      <a:pt x="0" y="0"/>
                    </a:moveTo>
                    <a:lnTo>
                      <a:pt x="2569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4"/>
              <p:cNvSpPr/>
              <p:nvPr/>
            </p:nvSpPr>
            <p:spPr>
              <a:xfrm>
                <a:off x="3455150" y="3828175"/>
                <a:ext cx="64225" cy="25"/>
              </a:xfrm>
              <a:custGeom>
                <a:rect b="b" l="l" r="r" t="t"/>
                <a:pathLst>
                  <a:path extrusionOk="0" h="1" w="2569">
                    <a:moveTo>
                      <a:pt x="0" y="1"/>
                    </a:moveTo>
                    <a:lnTo>
                      <a:pt x="2569" y="1"/>
                    </a:lnTo>
                  </a:path>
                </a:pathLst>
              </a:custGeom>
              <a:solidFill>
                <a:srgbClr val="EDF6F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>
                <a:off x="3455150" y="3828175"/>
                <a:ext cx="64225" cy="25"/>
              </a:xfrm>
              <a:custGeom>
                <a:rect b="b" l="l" r="r" t="t"/>
                <a:pathLst>
                  <a:path extrusionOk="0" fill="none" h="1" w="2569">
                    <a:moveTo>
                      <a:pt x="0" y="1"/>
                    </a:moveTo>
                    <a:lnTo>
                      <a:pt x="2569" y="1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4"/>
              <p:cNvSpPr/>
              <p:nvPr/>
            </p:nvSpPr>
            <p:spPr>
              <a:xfrm>
                <a:off x="4071400" y="3783150"/>
                <a:ext cx="65925" cy="90100"/>
              </a:xfrm>
              <a:custGeom>
                <a:rect b="b" l="l" r="r" t="t"/>
                <a:pathLst>
                  <a:path extrusionOk="0" h="3604" w="2637">
                    <a:moveTo>
                      <a:pt x="1" y="1"/>
                    </a:moveTo>
                    <a:lnTo>
                      <a:pt x="1" y="3603"/>
                    </a:lnTo>
                    <a:lnTo>
                      <a:pt x="2636" y="1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4"/>
              <p:cNvSpPr/>
              <p:nvPr/>
            </p:nvSpPr>
            <p:spPr>
              <a:xfrm>
                <a:off x="3345900" y="334200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0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0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4"/>
              <p:cNvSpPr/>
              <p:nvPr/>
            </p:nvSpPr>
            <p:spPr>
              <a:xfrm>
                <a:off x="3667800" y="334200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0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0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3989675" y="334200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6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7940"/>
                    </a:lnTo>
                    <a:cubicBezTo>
                      <a:pt x="1" y="9240"/>
                      <a:pt x="1035" y="10275"/>
                      <a:pt x="2336" y="10275"/>
                    </a:cubicBezTo>
                    <a:lnTo>
                      <a:pt x="7940" y="10275"/>
                    </a:lnTo>
                    <a:cubicBezTo>
                      <a:pt x="9241" y="10275"/>
                      <a:pt x="10275" y="9240"/>
                      <a:pt x="10275" y="7940"/>
                    </a:cubicBezTo>
                    <a:lnTo>
                      <a:pt x="10275" y="2369"/>
                    </a:lnTo>
                    <a:cubicBezTo>
                      <a:pt x="10275" y="1068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3345900" y="3013425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36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36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3667800" y="3013425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36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36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>
                <a:off x="3989675" y="3013425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6" y="1"/>
                    </a:moveTo>
                    <a:cubicBezTo>
                      <a:pt x="1035" y="1"/>
                      <a:pt x="1" y="1035"/>
                      <a:pt x="1" y="2336"/>
                    </a:cubicBezTo>
                    <a:lnTo>
                      <a:pt x="1" y="7940"/>
                    </a:lnTo>
                    <a:cubicBezTo>
                      <a:pt x="1" y="9241"/>
                      <a:pt x="1035" y="10275"/>
                      <a:pt x="2336" y="10275"/>
                    </a:cubicBezTo>
                    <a:lnTo>
                      <a:pt x="7940" y="10275"/>
                    </a:lnTo>
                    <a:cubicBezTo>
                      <a:pt x="9241" y="10275"/>
                      <a:pt x="10275" y="9241"/>
                      <a:pt x="10275" y="7940"/>
                    </a:cubicBezTo>
                    <a:lnTo>
                      <a:pt x="10275" y="2336"/>
                    </a:lnTo>
                    <a:cubicBezTo>
                      <a:pt x="10275" y="1035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3345900" y="2684025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>
                <a:off x="3667800" y="2684025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4"/>
              <p:cNvSpPr/>
              <p:nvPr/>
            </p:nvSpPr>
            <p:spPr>
              <a:xfrm>
                <a:off x="3989675" y="2684025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6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7940"/>
                    </a:lnTo>
                    <a:cubicBezTo>
                      <a:pt x="1" y="9241"/>
                      <a:pt x="1035" y="10308"/>
                      <a:pt x="2336" y="10308"/>
                    </a:cubicBezTo>
                    <a:lnTo>
                      <a:pt x="7940" y="10308"/>
                    </a:lnTo>
                    <a:cubicBezTo>
                      <a:pt x="9241" y="10308"/>
                      <a:pt x="10275" y="9241"/>
                      <a:pt x="10275" y="7940"/>
                    </a:cubicBezTo>
                    <a:lnTo>
                      <a:pt x="10275" y="2369"/>
                    </a:lnTo>
                    <a:cubicBezTo>
                      <a:pt x="10275" y="1068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3345900" y="235545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>
                <a:off x="3667800" y="235545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>
                <a:off x="3989675" y="235545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6" y="1"/>
                    </a:moveTo>
                    <a:cubicBezTo>
                      <a:pt x="1035" y="1"/>
                      <a:pt x="1" y="1035"/>
                      <a:pt x="1" y="2369"/>
                    </a:cubicBezTo>
                    <a:lnTo>
                      <a:pt x="1" y="7940"/>
                    </a:lnTo>
                    <a:cubicBezTo>
                      <a:pt x="1" y="9241"/>
                      <a:pt x="1035" y="10275"/>
                      <a:pt x="2336" y="10275"/>
                    </a:cubicBezTo>
                    <a:lnTo>
                      <a:pt x="7940" y="10275"/>
                    </a:lnTo>
                    <a:cubicBezTo>
                      <a:pt x="9241" y="10275"/>
                      <a:pt x="10275" y="9241"/>
                      <a:pt x="10275" y="7940"/>
                    </a:cubicBezTo>
                    <a:lnTo>
                      <a:pt x="10275" y="2369"/>
                    </a:lnTo>
                    <a:cubicBezTo>
                      <a:pt x="10275" y="1035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3345900" y="2026050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4"/>
              <p:cNvSpPr/>
              <p:nvPr/>
            </p:nvSpPr>
            <p:spPr>
              <a:xfrm>
                <a:off x="3667800" y="2026050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4"/>
              <p:cNvSpPr/>
              <p:nvPr/>
            </p:nvSpPr>
            <p:spPr>
              <a:xfrm>
                <a:off x="3989675" y="2026050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6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7940"/>
                    </a:lnTo>
                    <a:cubicBezTo>
                      <a:pt x="1" y="9241"/>
                      <a:pt x="1035" y="10308"/>
                      <a:pt x="2336" y="10308"/>
                    </a:cubicBezTo>
                    <a:lnTo>
                      <a:pt x="7940" y="10308"/>
                    </a:lnTo>
                    <a:cubicBezTo>
                      <a:pt x="9241" y="10308"/>
                      <a:pt x="10275" y="9241"/>
                      <a:pt x="10275" y="7940"/>
                    </a:cubicBezTo>
                    <a:lnTo>
                      <a:pt x="10275" y="2369"/>
                    </a:lnTo>
                    <a:cubicBezTo>
                      <a:pt x="10275" y="1068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34"/>
            <p:cNvGrpSpPr/>
            <p:nvPr/>
          </p:nvGrpSpPr>
          <p:grpSpPr>
            <a:xfrm>
              <a:off x="7974742" y="3946863"/>
              <a:ext cx="624625" cy="830925"/>
              <a:chOff x="4863650" y="3815375"/>
              <a:chExt cx="624625" cy="830925"/>
            </a:xfrm>
          </p:grpSpPr>
          <p:sp>
            <p:nvSpPr>
              <p:cNvPr id="341" name="Google Shape;341;p34"/>
              <p:cNvSpPr/>
              <p:nvPr/>
            </p:nvSpPr>
            <p:spPr>
              <a:xfrm>
                <a:off x="5086300" y="4421100"/>
                <a:ext cx="236875" cy="180150"/>
              </a:xfrm>
              <a:custGeom>
                <a:rect b="b" l="l" r="r" t="t"/>
                <a:pathLst>
                  <a:path extrusionOk="0" h="7206" w="9475">
                    <a:moveTo>
                      <a:pt x="835" y="1"/>
                    </a:moveTo>
                    <a:cubicBezTo>
                      <a:pt x="301" y="468"/>
                      <a:pt x="1" y="1102"/>
                      <a:pt x="34" y="1802"/>
                    </a:cubicBezTo>
                    <a:lnTo>
                      <a:pt x="34" y="4871"/>
                    </a:lnTo>
                    <a:cubicBezTo>
                      <a:pt x="34" y="6172"/>
                      <a:pt x="1068" y="7206"/>
                      <a:pt x="2369" y="7206"/>
                    </a:cubicBezTo>
                    <a:lnTo>
                      <a:pt x="7106" y="7206"/>
                    </a:lnTo>
                    <a:cubicBezTo>
                      <a:pt x="8407" y="7206"/>
                      <a:pt x="9474" y="6172"/>
                      <a:pt x="9474" y="4871"/>
                    </a:cubicBezTo>
                    <a:lnTo>
                      <a:pt x="9474" y="1802"/>
                    </a:lnTo>
                    <a:cubicBezTo>
                      <a:pt x="9474" y="1102"/>
                      <a:pt x="9174" y="468"/>
                      <a:pt x="8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4"/>
              <p:cNvSpPr/>
              <p:nvPr/>
            </p:nvSpPr>
            <p:spPr>
              <a:xfrm>
                <a:off x="5163850" y="4601225"/>
                <a:ext cx="81750" cy="45075"/>
              </a:xfrm>
              <a:custGeom>
                <a:rect b="b" l="l" r="r" t="t"/>
                <a:pathLst>
                  <a:path extrusionOk="0" h="1803" w="3270">
                    <a:moveTo>
                      <a:pt x="1" y="1"/>
                    </a:moveTo>
                    <a:lnTo>
                      <a:pt x="1" y="735"/>
                    </a:lnTo>
                    <a:cubicBezTo>
                      <a:pt x="1" y="1335"/>
                      <a:pt x="468" y="1802"/>
                      <a:pt x="1068" y="1802"/>
                    </a:cubicBezTo>
                    <a:lnTo>
                      <a:pt x="2236" y="1802"/>
                    </a:lnTo>
                    <a:cubicBezTo>
                      <a:pt x="2803" y="1802"/>
                      <a:pt x="3270" y="1335"/>
                      <a:pt x="3270" y="735"/>
                    </a:cubicBezTo>
                    <a:lnTo>
                      <a:pt x="327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4"/>
              <p:cNvSpPr/>
              <p:nvPr/>
            </p:nvSpPr>
            <p:spPr>
              <a:xfrm>
                <a:off x="5087125" y="4543700"/>
                <a:ext cx="236050" cy="25"/>
              </a:xfrm>
              <a:custGeom>
                <a:rect b="b" l="l" r="r" t="t"/>
                <a:pathLst>
                  <a:path extrusionOk="0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solidFill>
                <a:srgbClr val="FBF3D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4"/>
              <p:cNvSpPr/>
              <p:nvPr/>
            </p:nvSpPr>
            <p:spPr>
              <a:xfrm>
                <a:off x="5087125" y="4543700"/>
                <a:ext cx="236050" cy="25"/>
              </a:xfrm>
              <a:custGeom>
                <a:rect b="b" l="l" r="r" t="t"/>
                <a:pathLst>
                  <a:path extrusionOk="0" fill="none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4"/>
              <p:cNvSpPr/>
              <p:nvPr/>
            </p:nvSpPr>
            <p:spPr>
              <a:xfrm>
                <a:off x="5087125" y="4490325"/>
                <a:ext cx="236050" cy="25"/>
              </a:xfrm>
              <a:custGeom>
                <a:rect b="b" l="l" r="r" t="t"/>
                <a:pathLst>
                  <a:path extrusionOk="0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solidFill>
                <a:srgbClr val="FBF3D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4"/>
              <p:cNvSpPr/>
              <p:nvPr/>
            </p:nvSpPr>
            <p:spPr>
              <a:xfrm>
                <a:off x="5087125" y="4490325"/>
                <a:ext cx="236050" cy="25"/>
              </a:xfrm>
              <a:custGeom>
                <a:rect b="b" l="l" r="r" t="t"/>
                <a:pathLst>
                  <a:path extrusionOk="0" fill="none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4"/>
              <p:cNvSpPr/>
              <p:nvPr/>
            </p:nvSpPr>
            <p:spPr>
              <a:xfrm>
                <a:off x="4863650" y="3815375"/>
                <a:ext cx="624625" cy="620775"/>
              </a:xfrm>
              <a:custGeom>
                <a:rect b="b" l="l" r="r" t="t"/>
                <a:pathLst>
                  <a:path extrusionOk="0" h="24831" w="24985">
                    <a:moveTo>
                      <a:pt x="13631" y="0"/>
                    </a:moveTo>
                    <a:cubicBezTo>
                      <a:pt x="11583" y="0"/>
                      <a:pt x="9483" y="567"/>
                      <a:pt x="7539" y="1814"/>
                    </a:cubicBezTo>
                    <a:cubicBezTo>
                      <a:pt x="0" y="6651"/>
                      <a:pt x="767" y="17892"/>
                      <a:pt x="8940" y="21628"/>
                    </a:cubicBezTo>
                    <a:lnTo>
                      <a:pt x="8940" y="22462"/>
                    </a:lnTo>
                    <a:cubicBezTo>
                      <a:pt x="8940" y="23763"/>
                      <a:pt x="9974" y="24830"/>
                      <a:pt x="11275" y="24830"/>
                    </a:cubicBezTo>
                    <a:lnTo>
                      <a:pt x="16012" y="24830"/>
                    </a:lnTo>
                    <a:cubicBezTo>
                      <a:pt x="17313" y="24830"/>
                      <a:pt x="18380" y="23763"/>
                      <a:pt x="18380" y="22462"/>
                    </a:cubicBezTo>
                    <a:lnTo>
                      <a:pt x="18380" y="21628"/>
                    </a:lnTo>
                    <a:cubicBezTo>
                      <a:pt x="22383" y="19793"/>
                      <a:pt x="24985" y="15757"/>
                      <a:pt x="24985" y="11354"/>
                    </a:cubicBezTo>
                    <a:cubicBezTo>
                      <a:pt x="24985" y="4694"/>
                      <a:pt x="19527" y="0"/>
                      <a:pt x="136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34"/>
            <p:cNvGrpSpPr/>
            <p:nvPr/>
          </p:nvGrpSpPr>
          <p:grpSpPr>
            <a:xfrm>
              <a:off x="8029198" y="1633284"/>
              <a:ext cx="579793" cy="477211"/>
              <a:chOff x="4559250" y="2583950"/>
              <a:chExt cx="527900" cy="434500"/>
            </a:xfrm>
          </p:grpSpPr>
          <p:sp>
            <p:nvSpPr>
              <p:cNvPr id="349" name="Google Shape;349;p34"/>
              <p:cNvSpPr/>
              <p:nvPr/>
            </p:nvSpPr>
            <p:spPr>
              <a:xfrm>
                <a:off x="4559250" y="2583950"/>
                <a:ext cx="527900" cy="434500"/>
              </a:xfrm>
              <a:custGeom>
                <a:rect b="b" l="l" r="r" t="t"/>
                <a:pathLst>
                  <a:path extrusionOk="0" h="17380" w="21116">
                    <a:moveTo>
                      <a:pt x="2369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15045"/>
                    </a:lnTo>
                    <a:cubicBezTo>
                      <a:pt x="1" y="16346"/>
                      <a:pt x="1035" y="17380"/>
                      <a:pt x="2369" y="17380"/>
                    </a:cubicBezTo>
                    <a:lnTo>
                      <a:pt x="18781" y="17380"/>
                    </a:lnTo>
                    <a:cubicBezTo>
                      <a:pt x="20082" y="17380"/>
                      <a:pt x="21116" y="16346"/>
                      <a:pt x="21116" y="15045"/>
                    </a:cubicBezTo>
                    <a:lnTo>
                      <a:pt x="21116" y="2369"/>
                    </a:lnTo>
                    <a:cubicBezTo>
                      <a:pt x="21116" y="1068"/>
                      <a:pt x="20082" y="1"/>
                      <a:pt x="18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4"/>
              <p:cNvSpPr/>
              <p:nvPr/>
            </p:nvSpPr>
            <p:spPr>
              <a:xfrm>
                <a:off x="4754400" y="2694025"/>
                <a:ext cx="179325" cy="215200"/>
              </a:xfrm>
              <a:custGeom>
                <a:rect b="b" l="l" r="r" t="t"/>
                <a:pathLst>
                  <a:path extrusionOk="0" h="8608" w="7173">
                    <a:moveTo>
                      <a:pt x="0" y="1"/>
                    </a:moveTo>
                    <a:lnTo>
                      <a:pt x="0" y="8607"/>
                    </a:lnTo>
                    <a:lnTo>
                      <a:pt x="7172" y="43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34"/>
            <p:cNvGrpSpPr/>
            <p:nvPr/>
          </p:nvGrpSpPr>
          <p:grpSpPr>
            <a:xfrm>
              <a:off x="7859321" y="2343951"/>
              <a:ext cx="919607" cy="794345"/>
              <a:chOff x="5203050" y="2778050"/>
              <a:chExt cx="837300" cy="723250"/>
            </a:xfrm>
          </p:grpSpPr>
          <p:sp>
            <p:nvSpPr>
              <p:cNvPr id="352" name="Google Shape;352;p34"/>
              <p:cNvSpPr/>
              <p:nvPr/>
            </p:nvSpPr>
            <p:spPr>
              <a:xfrm>
                <a:off x="5203050" y="2778050"/>
                <a:ext cx="837300" cy="514375"/>
              </a:xfrm>
              <a:custGeom>
                <a:rect b="b" l="l" r="r" t="t"/>
                <a:pathLst>
                  <a:path extrusionOk="0" h="20575" w="33492">
                    <a:moveTo>
                      <a:pt x="14195" y="0"/>
                    </a:moveTo>
                    <a:cubicBezTo>
                      <a:pt x="11003" y="0"/>
                      <a:pt x="8215" y="2192"/>
                      <a:pt x="7539" y="5346"/>
                    </a:cubicBezTo>
                    <a:cubicBezTo>
                      <a:pt x="6956" y="5148"/>
                      <a:pt x="6368" y="5054"/>
                      <a:pt x="5792" y="5054"/>
                    </a:cubicBezTo>
                    <a:cubicBezTo>
                      <a:pt x="3271" y="5054"/>
                      <a:pt x="996" y="6848"/>
                      <a:pt x="534" y="9483"/>
                    </a:cubicBezTo>
                    <a:cubicBezTo>
                      <a:pt x="1" y="12718"/>
                      <a:pt x="2502" y="15687"/>
                      <a:pt x="5805" y="15687"/>
                    </a:cubicBezTo>
                    <a:cubicBezTo>
                      <a:pt x="6172" y="15654"/>
                      <a:pt x="6539" y="15620"/>
                      <a:pt x="6906" y="15554"/>
                    </a:cubicBezTo>
                    <a:lnTo>
                      <a:pt x="6906" y="15887"/>
                    </a:lnTo>
                    <a:cubicBezTo>
                      <a:pt x="6906" y="18784"/>
                      <a:pt x="9249" y="20574"/>
                      <a:pt x="11635" y="20574"/>
                    </a:cubicBezTo>
                    <a:cubicBezTo>
                      <a:pt x="13067" y="20574"/>
                      <a:pt x="14515" y="19928"/>
                      <a:pt x="15478" y="18489"/>
                    </a:cubicBezTo>
                    <a:cubicBezTo>
                      <a:pt x="16191" y="19716"/>
                      <a:pt x="17363" y="20270"/>
                      <a:pt x="18526" y="20270"/>
                    </a:cubicBezTo>
                    <a:cubicBezTo>
                      <a:pt x="20302" y="20270"/>
                      <a:pt x="22056" y="18978"/>
                      <a:pt x="22116" y="16821"/>
                    </a:cubicBezTo>
                    <a:cubicBezTo>
                      <a:pt x="23241" y="17509"/>
                      <a:pt x="24467" y="17829"/>
                      <a:pt x="25670" y="17829"/>
                    </a:cubicBezTo>
                    <a:cubicBezTo>
                      <a:pt x="28606" y="17829"/>
                      <a:pt x="31405" y="15928"/>
                      <a:pt x="32257" y="12852"/>
                    </a:cubicBezTo>
                    <a:cubicBezTo>
                      <a:pt x="33491" y="8482"/>
                      <a:pt x="30222" y="4145"/>
                      <a:pt x="25686" y="4145"/>
                    </a:cubicBezTo>
                    <a:cubicBezTo>
                      <a:pt x="23918" y="4145"/>
                      <a:pt x="22183" y="4846"/>
                      <a:pt x="20916" y="6080"/>
                    </a:cubicBezTo>
                    <a:cubicBezTo>
                      <a:pt x="20549" y="2744"/>
                      <a:pt x="17847" y="209"/>
                      <a:pt x="14544" y="9"/>
                    </a:cubicBezTo>
                    <a:cubicBezTo>
                      <a:pt x="14427" y="3"/>
                      <a:pt x="14311" y="0"/>
                      <a:pt x="14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4"/>
              <p:cNvSpPr/>
              <p:nvPr/>
            </p:nvSpPr>
            <p:spPr>
              <a:xfrm>
                <a:off x="5611675" y="3095150"/>
                <a:ext cx="274400" cy="406150"/>
              </a:xfrm>
              <a:custGeom>
                <a:rect b="b" l="l" r="r" t="t"/>
                <a:pathLst>
                  <a:path extrusionOk="0" h="16246" w="10976">
                    <a:moveTo>
                      <a:pt x="4337" y="1"/>
                    </a:moveTo>
                    <a:cubicBezTo>
                      <a:pt x="3737" y="1"/>
                      <a:pt x="3270" y="501"/>
                      <a:pt x="3270" y="1102"/>
                    </a:cubicBezTo>
                    <a:lnTo>
                      <a:pt x="3270" y="10275"/>
                    </a:lnTo>
                    <a:lnTo>
                      <a:pt x="1268" y="10275"/>
                    </a:lnTo>
                    <a:cubicBezTo>
                      <a:pt x="167" y="10275"/>
                      <a:pt x="1" y="11242"/>
                      <a:pt x="601" y="11809"/>
                    </a:cubicBezTo>
                    <a:lnTo>
                      <a:pt x="4704" y="15946"/>
                    </a:lnTo>
                    <a:cubicBezTo>
                      <a:pt x="4921" y="16146"/>
                      <a:pt x="5196" y="16246"/>
                      <a:pt x="5471" y="16246"/>
                    </a:cubicBezTo>
                    <a:cubicBezTo>
                      <a:pt x="5746" y="16246"/>
                      <a:pt x="6022" y="16146"/>
                      <a:pt x="6238" y="15946"/>
                    </a:cubicBezTo>
                    <a:lnTo>
                      <a:pt x="10375" y="11809"/>
                    </a:lnTo>
                    <a:cubicBezTo>
                      <a:pt x="10975" y="11209"/>
                      <a:pt x="10775" y="10275"/>
                      <a:pt x="9674" y="10275"/>
                    </a:cubicBezTo>
                    <a:lnTo>
                      <a:pt x="7673" y="10275"/>
                    </a:lnTo>
                    <a:lnTo>
                      <a:pt x="7673" y="1102"/>
                    </a:lnTo>
                    <a:cubicBezTo>
                      <a:pt x="7673" y="501"/>
                      <a:pt x="7206" y="1"/>
                      <a:pt x="66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4" name="Google Shape;354;p34"/>
            <p:cNvSpPr/>
            <p:nvPr/>
          </p:nvSpPr>
          <p:spPr>
            <a:xfrm>
              <a:off x="8148545" y="3371753"/>
              <a:ext cx="340748" cy="341654"/>
            </a:xfrm>
            <a:custGeom>
              <a:rect b="b" l="l" r="r" t="t"/>
              <a:pathLst>
                <a:path extrusionOk="0" h="12443" w="12410">
                  <a:moveTo>
                    <a:pt x="6210" y="4212"/>
                  </a:moveTo>
                  <a:cubicBezTo>
                    <a:pt x="7245" y="4212"/>
                    <a:pt x="8240" y="5018"/>
                    <a:pt x="8240" y="6238"/>
                  </a:cubicBezTo>
                  <a:cubicBezTo>
                    <a:pt x="8240" y="7339"/>
                    <a:pt x="7339" y="8240"/>
                    <a:pt x="6205" y="8240"/>
                  </a:cubicBezTo>
                  <a:cubicBezTo>
                    <a:pt x="4404" y="8240"/>
                    <a:pt x="3503" y="6071"/>
                    <a:pt x="4804" y="4804"/>
                  </a:cubicBezTo>
                  <a:cubicBezTo>
                    <a:pt x="5213" y="4395"/>
                    <a:pt x="5716" y="4212"/>
                    <a:pt x="6210" y="4212"/>
                  </a:cubicBezTo>
                  <a:close/>
                  <a:moveTo>
                    <a:pt x="5738" y="0"/>
                  </a:moveTo>
                  <a:cubicBezTo>
                    <a:pt x="5471" y="0"/>
                    <a:pt x="5271" y="201"/>
                    <a:pt x="5238" y="467"/>
                  </a:cubicBezTo>
                  <a:lnTo>
                    <a:pt x="5137" y="2235"/>
                  </a:lnTo>
                  <a:cubicBezTo>
                    <a:pt x="4804" y="2302"/>
                    <a:pt x="4437" y="2436"/>
                    <a:pt x="4137" y="2636"/>
                  </a:cubicBezTo>
                  <a:lnTo>
                    <a:pt x="2836" y="1468"/>
                  </a:lnTo>
                  <a:cubicBezTo>
                    <a:pt x="2736" y="1385"/>
                    <a:pt x="2619" y="1343"/>
                    <a:pt x="2502" y="1343"/>
                  </a:cubicBezTo>
                  <a:cubicBezTo>
                    <a:pt x="2386" y="1343"/>
                    <a:pt x="2269" y="1385"/>
                    <a:pt x="2169" y="1468"/>
                  </a:cubicBezTo>
                  <a:lnTo>
                    <a:pt x="1468" y="2169"/>
                  </a:lnTo>
                  <a:cubicBezTo>
                    <a:pt x="1301" y="2369"/>
                    <a:pt x="1268" y="2636"/>
                    <a:pt x="1435" y="2836"/>
                  </a:cubicBezTo>
                  <a:lnTo>
                    <a:pt x="2636" y="4137"/>
                  </a:lnTo>
                  <a:cubicBezTo>
                    <a:pt x="2436" y="4470"/>
                    <a:pt x="2302" y="4804"/>
                    <a:pt x="2202" y="5137"/>
                  </a:cubicBezTo>
                  <a:lnTo>
                    <a:pt x="467" y="5238"/>
                  </a:lnTo>
                  <a:cubicBezTo>
                    <a:pt x="201" y="5271"/>
                    <a:pt x="0" y="5471"/>
                    <a:pt x="0" y="5738"/>
                  </a:cubicBezTo>
                  <a:lnTo>
                    <a:pt x="0" y="6705"/>
                  </a:lnTo>
                  <a:cubicBezTo>
                    <a:pt x="0" y="6972"/>
                    <a:pt x="201" y="7172"/>
                    <a:pt x="467" y="7206"/>
                  </a:cubicBezTo>
                  <a:lnTo>
                    <a:pt x="2202" y="7306"/>
                  </a:lnTo>
                  <a:cubicBezTo>
                    <a:pt x="2302" y="7639"/>
                    <a:pt x="2436" y="7973"/>
                    <a:pt x="2636" y="8306"/>
                  </a:cubicBezTo>
                  <a:lnTo>
                    <a:pt x="1468" y="9607"/>
                  </a:lnTo>
                  <a:cubicBezTo>
                    <a:pt x="1301" y="9807"/>
                    <a:pt x="1301" y="10074"/>
                    <a:pt x="1468" y="10274"/>
                  </a:cubicBezTo>
                  <a:lnTo>
                    <a:pt x="2169" y="10975"/>
                  </a:lnTo>
                  <a:cubicBezTo>
                    <a:pt x="2274" y="11063"/>
                    <a:pt x="2408" y="11105"/>
                    <a:pt x="2540" y="11105"/>
                  </a:cubicBezTo>
                  <a:cubicBezTo>
                    <a:pt x="2658" y="11105"/>
                    <a:pt x="2775" y="11071"/>
                    <a:pt x="2869" y="11008"/>
                  </a:cubicBezTo>
                  <a:lnTo>
                    <a:pt x="4137" y="9807"/>
                  </a:lnTo>
                  <a:cubicBezTo>
                    <a:pt x="4470" y="10008"/>
                    <a:pt x="4804" y="10141"/>
                    <a:pt x="5171" y="10241"/>
                  </a:cubicBezTo>
                  <a:lnTo>
                    <a:pt x="5238" y="11976"/>
                  </a:lnTo>
                  <a:cubicBezTo>
                    <a:pt x="5271" y="12243"/>
                    <a:pt x="5471" y="12443"/>
                    <a:pt x="5738" y="12443"/>
                  </a:cubicBezTo>
                  <a:lnTo>
                    <a:pt x="6705" y="12443"/>
                  </a:lnTo>
                  <a:cubicBezTo>
                    <a:pt x="6972" y="12443"/>
                    <a:pt x="7172" y="12243"/>
                    <a:pt x="7206" y="12009"/>
                  </a:cubicBezTo>
                  <a:lnTo>
                    <a:pt x="7272" y="10241"/>
                  </a:lnTo>
                  <a:cubicBezTo>
                    <a:pt x="7639" y="10141"/>
                    <a:pt x="7973" y="10008"/>
                    <a:pt x="8306" y="9807"/>
                  </a:cubicBezTo>
                  <a:lnTo>
                    <a:pt x="9607" y="11008"/>
                  </a:lnTo>
                  <a:cubicBezTo>
                    <a:pt x="9682" y="11083"/>
                    <a:pt x="9785" y="11118"/>
                    <a:pt x="9893" y="11118"/>
                  </a:cubicBezTo>
                  <a:cubicBezTo>
                    <a:pt x="10024" y="11118"/>
                    <a:pt x="10164" y="11067"/>
                    <a:pt x="10274" y="10975"/>
                  </a:cubicBezTo>
                  <a:lnTo>
                    <a:pt x="10975" y="10274"/>
                  </a:lnTo>
                  <a:cubicBezTo>
                    <a:pt x="11142" y="10108"/>
                    <a:pt x="11142" y="9807"/>
                    <a:pt x="10975" y="9607"/>
                  </a:cubicBezTo>
                  <a:lnTo>
                    <a:pt x="9807" y="8306"/>
                  </a:lnTo>
                  <a:cubicBezTo>
                    <a:pt x="9974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09" y="7172"/>
                    <a:pt x="12409" y="6972"/>
                    <a:pt x="12409" y="6705"/>
                  </a:cubicBezTo>
                  <a:lnTo>
                    <a:pt x="12409" y="5738"/>
                  </a:lnTo>
                  <a:cubicBezTo>
                    <a:pt x="12409" y="5471"/>
                    <a:pt x="12243" y="5271"/>
                    <a:pt x="11976" y="5238"/>
                  </a:cubicBezTo>
                  <a:lnTo>
                    <a:pt x="10208" y="5137"/>
                  </a:lnTo>
                  <a:cubicBezTo>
                    <a:pt x="10141" y="4804"/>
                    <a:pt x="10008" y="4470"/>
                    <a:pt x="9807" y="4137"/>
                  </a:cubicBezTo>
                  <a:lnTo>
                    <a:pt x="10975" y="2836"/>
                  </a:lnTo>
                  <a:cubicBezTo>
                    <a:pt x="11142" y="2636"/>
                    <a:pt x="11142" y="2369"/>
                    <a:pt x="10975" y="2169"/>
                  </a:cubicBezTo>
                  <a:lnTo>
                    <a:pt x="10274" y="1468"/>
                  </a:lnTo>
                  <a:cubicBezTo>
                    <a:pt x="10174" y="1385"/>
                    <a:pt x="10049" y="1343"/>
                    <a:pt x="9928" y="1343"/>
                  </a:cubicBezTo>
                  <a:cubicBezTo>
                    <a:pt x="9807" y="1343"/>
                    <a:pt x="9691" y="1385"/>
                    <a:pt x="9607" y="1468"/>
                  </a:cubicBezTo>
                  <a:lnTo>
                    <a:pt x="8273" y="2636"/>
                  </a:lnTo>
                  <a:cubicBezTo>
                    <a:pt x="7973" y="2436"/>
                    <a:pt x="7639" y="2302"/>
                    <a:pt x="7272" y="2235"/>
                  </a:cubicBezTo>
                  <a:lnTo>
                    <a:pt x="7206" y="467"/>
                  </a:lnTo>
                  <a:cubicBezTo>
                    <a:pt x="7172" y="201"/>
                    <a:pt x="6972" y="0"/>
                    <a:pt x="6705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7097680" y="4550938"/>
              <a:ext cx="226850" cy="226850"/>
            </a:xfrm>
            <a:custGeom>
              <a:rect b="b" l="l" r="r" t="t"/>
              <a:pathLst>
                <a:path extrusionOk="0" h="9074" w="9074">
                  <a:moveTo>
                    <a:pt x="3970" y="0"/>
                  </a:moveTo>
                  <a:cubicBezTo>
                    <a:pt x="3469" y="0"/>
                    <a:pt x="3069" y="401"/>
                    <a:pt x="3036" y="901"/>
                  </a:cubicBezTo>
                  <a:lnTo>
                    <a:pt x="3036" y="3036"/>
                  </a:lnTo>
                  <a:lnTo>
                    <a:pt x="934" y="3036"/>
                  </a:lnTo>
                  <a:cubicBezTo>
                    <a:pt x="434" y="3036"/>
                    <a:pt x="0" y="3436"/>
                    <a:pt x="33" y="3970"/>
                  </a:cubicBezTo>
                  <a:lnTo>
                    <a:pt x="33" y="5137"/>
                  </a:lnTo>
                  <a:cubicBezTo>
                    <a:pt x="0" y="5638"/>
                    <a:pt x="434" y="6038"/>
                    <a:pt x="934" y="6038"/>
                  </a:cubicBezTo>
                  <a:lnTo>
                    <a:pt x="3069" y="6038"/>
                  </a:lnTo>
                  <a:lnTo>
                    <a:pt x="3069" y="8173"/>
                  </a:lnTo>
                  <a:cubicBezTo>
                    <a:pt x="3069" y="8673"/>
                    <a:pt x="3469" y="9074"/>
                    <a:pt x="3970" y="9074"/>
                  </a:cubicBezTo>
                  <a:lnTo>
                    <a:pt x="5137" y="9074"/>
                  </a:lnTo>
                  <a:cubicBezTo>
                    <a:pt x="5637" y="9074"/>
                    <a:pt x="6038" y="8673"/>
                    <a:pt x="6038" y="8173"/>
                  </a:cubicBezTo>
                  <a:lnTo>
                    <a:pt x="6038" y="6038"/>
                  </a:lnTo>
                  <a:lnTo>
                    <a:pt x="8173" y="6038"/>
                  </a:lnTo>
                  <a:cubicBezTo>
                    <a:pt x="8673" y="6038"/>
                    <a:pt x="9073" y="5638"/>
                    <a:pt x="9073" y="5137"/>
                  </a:cubicBezTo>
                  <a:lnTo>
                    <a:pt x="9073" y="3970"/>
                  </a:lnTo>
                  <a:cubicBezTo>
                    <a:pt x="9073" y="3436"/>
                    <a:pt x="8673" y="3036"/>
                    <a:pt x="8173" y="3036"/>
                  </a:cubicBezTo>
                  <a:lnTo>
                    <a:pt x="6038" y="3036"/>
                  </a:lnTo>
                  <a:lnTo>
                    <a:pt x="6038" y="901"/>
                  </a:lnTo>
                  <a:cubicBezTo>
                    <a:pt x="6038" y="401"/>
                    <a:pt x="5637" y="0"/>
                    <a:pt x="5137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012324" y="365709"/>
              <a:ext cx="310250" cy="311075"/>
            </a:xfrm>
            <a:custGeom>
              <a:rect b="b" l="l" r="r" t="t"/>
              <a:pathLst>
                <a:path extrusionOk="0" h="12443" w="12410">
                  <a:moveTo>
                    <a:pt x="6210" y="4212"/>
                  </a:moveTo>
                  <a:cubicBezTo>
                    <a:pt x="7245" y="4212"/>
                    <a:pt x="8240" y="5018"/>
                    <a:pt x="8240" y="6238"/>
                  </a:cubicBezTo>
                  <a:cubicBezTo>
                    <a:pt x="8240" y="7339"/>
                    <a:pt x="7339" y="8240"/>
                    <a:pt x="6205" y="8240"/>
                  </a:cubicBezTo>
                  <a:cubicBezTo>
                    <a:pt x="4404" y="8240"/>
                    <a:pt x="3503" y="6071"/>
                    <a:pt x="4804" y="4804"/>
                  </a:cubicBezTo>
                  <a:cubicBezTo>
                    <a:pt x="5213" y="4395"/>
                    <a:pt x="5716" y="4212"/>
                    <a:pt x="6210" y="4212"/>
                  </a:cubicBezTo>
                  <a:close/>
                  <a:moveTo>
                    <a:pt x="5738" y="0"/>
                  </a:moveTo>
                  <a:cubicBezTo>
                    <a:pt x="5471" y="0"/>
                    <a:pt x="5271" y="201"/>
                    <a:pt x="5238" y="467"/>
                  </a:cubicBezTo>
                  <a:lnTo>
                    <a:pt x="5137" y="2235"/>
                  </a:lnTo>
                  <a:cubicBezTo>
                    <a:pt x="4804" y="2302"/>
                    <a:pt x="4437" y="2436"/>
                    <a:pt x="4137" y="2636"/>
                  </a:cubicBezTo>
                  <a:lnTo>
                    <a:pt x="2836" y="1468"/>
                  </a:lnTo>
                  <a:cubicBezTo>
                    <a:pt x="2736" y="1385"/>
                    <a:pt x="2619" y="1343"/>
                    <a:pt x="2502" y="1343"/>
                  </a:cubicBezTo>
                  <a:cubicBezTo>
                    <a:pt x="2386" y="1343"/>
                    <a:pt x="2269" y="1385"/>
                    <a:pt x="2169" y="1468"/>
                  </a:cubicBezTo>
                  <a:lnTo>
                    <a:pt x="1468" y="2169"/>
                  </a:lnTo>
                  <a:cubicBezTo>
                    <a:pt x="1301" y="2369"/>
                    <a:pt x="1268" y="2636"/>
                    <a:pt x="1435" y="2836"/>
                  </a:cubicBezTo>
                  <a:lnTo>
                    <a:pt x="2636" y="4137"/>
                  </a:lnTo>
                  <a:cubicBezTo>
                    <a:pt x="2436" y="4470"/>
                    <a:pt x="2302" y="4804"/>
                    <a:pt x="2202" y="5137"/>
                  </a:cubicBezTo>
                  <a:lnTo>
                    <a:pt x="467" y="5238"/>
                  </a:lnTo>
                  <a:cubicBezTo>
                    <a:pt x="201" y="5271"/>
                    <a:pt x="0" y="5471"/>
                    <a:pt x="0" y="5738"/>
                  </a:cubicBezTo>
                  <a:lnTo>
                    <a:pt x="0" y="6705"/>
                  </a:lnTo>
                  <a:cubicBezTo>
                    <a:pt x="0" y="6972"/>
                    <a:pt x="201" y="7172"/>
                    <a:pt x="467" y="7206"/>
                  </a:cubicBezTo>
                  <a:lnTo>
                    <a:pt x="2202" y="7306"/>
                  </a:lnTo>
                  <a:cubicBezTo>
                    <a:pt x="2302" y="7639"/>
                    <a:pt x="2436" y="7973"/>
                    <a:pt x="2636" y="8306"/>
                  </a:cubicBezTo>
                  <a:lnTo>
                    <a:pt x="1468" y="9607"/>
                  </a:lnTo>
                  <a:cubicBezTo>
                    <a:pt x="1301" y="9807"/>
                    <a:pt x="1301" y="10074"/>
                    <a:pt x="1468" y="10274"/>
                  </a:cubicBezTo>
                  <a:lnTo>
                    <a:pt x="2169" y="10975"/>
                  </a:lnTo>
                  <a:cubicBezTo>
                    <a:pt x="2274" y="11063"/>
                    <a:pt x="2408" y="11105"/>
                    <a:pt x="2540" y="11105"/>
                  </a:cubicBezTo>
                  <a:cubicBezTo>
                    <a:pt x="2658" y="11105"/>
                    <a:pt x="2775" y="11071"/>
                    <a:pt x="2869" y="11008"/>
                  </a:cubicBezTo>
                  <a:lnTo>
                    <a:pt x="4137" y="9807"/>
                  </a:lnTo>
                  <a:cubicBezTo>
                    <a:pt x="4470" y="10008"/>
                    <a:pt x="4804" y="10141"/>
                    <a:pt x="5171" y="10241"/>
                  </a:cubicBezTo>
                  <a:lnTo>
                    <a:pt x="5238" y="11976"/>
                  </a:lnTo>
                  <a:cubicBezTo>
                    <a:pt x="5271" y="12243"/>
                    <a:pt x="5471" y="12443"/>
                    <a:pt x="5738" y="12443"/>
                  </a:cubicBezTo>
                  <a:lnTo>
                    <a:pt x="6705" y="12443"/>
                  </a:lnTo>
                  <a:cubicBezTo>
                    <a:pt x="6972" y="12443"/>
                    <a:pt x="7172" y="12243"/>
                    <a:pt x="7206" y="12009"/>
                  </a:cubicBezTo>
                  <a:lnTo>
                    <a:pt x="7272" y="10241"/>
                  </a:lnTo>
                  <a:cubicBezTo>
                    <a:pt x="7639" y="10141"/>
                    <a:pt x="7973" y="10008"/>
                    <a:pt x="8306" y="9807"/>
                  </a:cubicBezTo>
                  <a:lnTo>
                    <a:pt x="9607" y="11008"/>
                  </a:lnTo>
                  <a:cubicBezTo>
                    <a:pt x="9682" y="11083"/>
                    <a:pt x="9785" y="11118"/>
                    <a:pt x="9893" y="11118"/>
                  </a:cubicBezTo>
                  <a:cubicBezTo>
                    <a:pt x="10024" y="11118"/>
                    <a:pt x="10164" y="11067"/>
                    <a:pt x="10274" y="10975"/>
                  </a:cubicBezTo>
                  <a:lnTo>
                    <a:pt x="10975" y="10274"/>
                  </a:lnTo>
                  <a:cubicBezTo>
                    <a:pt x="11142" y="10108"/>
                    <a:pt x="11142" y="9807"/>
                    <a:pt x="10975" y="9607"/>
                  </a:cubicBezTo>
                  <a:lnTo>
                    <a:pt x="9807" y="8306"/>
                  </a:lnTo>
                  <a:cubicBezTo>
                    <a:pt x="9974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09" y="7172"/>
                    <a:pt x="12409" y="6972"/>
                    <a:pt x="12409" y="6705"/>
                  </a:cubicBezTo>
                  <a:lnTo>
                    <a:pt x="12409" y="5738"/>
                  </a:lnTo>
                  <a:cubicBezTo>
                    <a:pt x="12409" y="5471"/>
                    <a:pt x="12243" y="5271"/>
                    <a:pt x="11976" y="5238"/>
                  </a:cubicBezTo>
                  <a:lnTo>
                    <a:pt x="10208" y="5137"/>
                  </a:lnTo>
                  <a:cubicBezTo>
                    <a:pt x="10141" y="4804"/>
                    <a:pt x="10008" y="4470"/>
                    <a:pt x="9807" y="4137"/>
                  </a:cubicBezTo>
                  <a:lnTo>
                    <a:pt x="10975" y="2836"/>
                  </a:lnTo>
                  <a:cubicBezTo>
                    <a:pt x="11142" y="2636"/>
                    <a:pt x="11142" y="2369"/>
                    <a:pt x="10975" y="2169"/>
                  </a:cubicBezTo>
                  <a:lnTo>
                    <a:pt x="10274" y="1468"/>
                  </a:lnTo>
                  <a:cubicBezTo>
                    <a:pt x="10174" y="1385"/>
                    <a:pt x="10049" y="1343"/>
                    <a:pt x="9928" y="1343"/>
                  </a:cubicBezTo>
                  <a:cubicBezTo>
                    <a:pt x="9807" y="1343"/>
                    <a:pt x="9691" y="1385"/>
                    <a:pt x="9607" y="1468"/>
                  </a:cubicBezTo>
                  <a:lnTo>
                    <a:pt x="8273" y="2636"/>
                  </a:lnTo>
                  <a:cubicBezTo>
                    <a:pt x="7973" y="2436"/>
                    <a:pt x="7639" y="2302"/>
                    <a:pt x="7272" y="2235"/>
                  </a:cubicBezTo>
                  <a:lnTo>
                    <a:pt x="7206" y="467"/>
                  </a:lnTo>
                  <a:cubicBezTo>
                    <a:pt x="7172" y="201"/>
                    <a:pt x="6972" y="0"/>
                    <a:pt x="670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012324" y="4531613"/>
              <a:ext cx="295225" cy="246175"/>
            </a:xfrm>
            <a:custGeom>
              <a:rect b="b" l="l" r="r" t="t"/>
              <a:pathLst>
                <a:path extrusionOk="0" h="9847" w="11809">
                  <a:moveTo>
                    <a:pt x="2797" y="1"/>
                  </a:moveTo>
                  <a:cubicBezTo>
                    <a:pt x="1322" y="1"/>
                    <a:pt x="1" y="1204"/>
                    <a:pt x="468" y="3538"/>
                  </a:cubicBezTo>
                  <a:cubicBezTo>
                    <a:pt x="868" y="5673"/>
                    <a:pt x="2969" y="8175"/>
                    <a:pt x="5304" y="9576"/>
                  </a:cubicBezTo>
                  <a:cubicBezTo>
                    <a:pt x="5598" y="9755"/>
                    <a:pt x="5748" y="9847"/>
                    <a:pt x="5903" y="9847"/>
                  </a:cubicBezTo>
                  <a:cubicBezTo>
                    <a:pt x="6064" y="9847"/>
                    <a:pt x="6231" y="9747"/>
                    <a:pt x="6572" y="9542"/>
                  </a:cubicBezTo>
                  <a:cubicBezTo>
                    <a:pt x="8907" y="8108"/>
                    <a:pt x="10942" y="5639"/>
                    <a:pt x="11342" y="3538"/>
                  </a:cubicBezTo>
                  <a:cubicBezTo>
                    <a:pt x="11809" y="1204"/>
                    <a:pt x="10488" y="1"/>
                    <a:pt x="9013" y="1"/>
                  </a:cubicBezTo>
                  <a:cubicBezTo>
                    <a:pt x="7747" y="1"/>
                    <a:pt x="6367" y="886"/>
                    <a:pt x="5905" y="2704"/>
                  </a:cubicBezTo>
                  <a:cubicBezTo>
                    <a:pt x="5443" y="886"/>
                    <a:pt x="4063" y="1"/>
                    <a:pt x="2797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4"/>
          <p:cNvSpPr/>
          <p:nvPr/>
        </p:nvSpPr>
        <p:spPr>
          <a:xfrm>
            <a:off x="218086" y="1092650"/>
            <a:ext cx="295225" cy="246175"/>
          </a:xfrm>
          <a:custGeom>
            <a:rect b="b" l="l" r="r" t="t"/>
            <a:pathLst>
              <a:path extrusionOk="0" h="9847" w="11809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/>
          <p:nvPr/>
        </p:nvSpPr>
        <p:spPr>
          <a:xfrm>
            <a:off x="365700" y="1203800"/>
            <a:ext cx="4093800" cy="1672500"/>
          </a:xfrm>
          <a:prstGeom prst="roundRect">
            <a:avLst>
              <a:gd fmla="val 8668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4684500" y="1203800"/>
            <a:ext cx="4093800" cy="1672500"/>
          </a:xfrm>
          <a:prstGeom prst="roundRect">
            <a:avLst>
              <a:gd fmla="val 8668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365700" y="3105200"/>
            <a:ext cx="4093800" cy="1672500"/>
          </a:xfrm>
          <a:prstGeom prst="roundRect">
            <a:avLst>
              <a:gd fmla="val 8668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4684500" y="3105200"/>
            <a:ext cx="4093800" cy="1672500"/>
          </a:xfrm>
          <a:prstGeom prst="roundRect">
            <a:avLst>
              <a:gd fmla="val 8668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5136969" y="3541418"/>
            <a:ext cx="807300" cy="807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5136969" y="1640018"/>
            <a:ext cx="807300" cy="807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823392" y="1640018"/>
            <a:ext cx="807300" cy="807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823392" y="3541418"/>
            <a:ext cx="807300" cy="8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PROBLEM</a:t>
            </a:r>
            <a:endParaRPr/>
          </a:p>
        </p:txBody>
      </p:sp>
      <p:sp>
        <p:nvSpPr>
          <p:cNvPr id="373" name="Google Shape;373;p35"/>
          <p:cNvSpPr txBox="1"/>
          <p:nvPr>
            <p:ph idx="7" type="subTitle"/>
          </p:nvPr>
        </p:nvSpPr>
        <p:spPr>
          <a:xfrm>
            <a:off x="6051400" y="1548975"/>
            <a:ext cx="2269200" cy="8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Memiliki daftar mata kuliah yang ingin diambil, tetapi bingung menjadwalkan</a:t>
            </a:r>
            <a:endParaRPr sz="1500"/>
          </a:p>
        </p:txBody>
      </p:sp>
      <p:sp>
        <p:nvSpPr>
          <p:cNvPr id="374" name="Google Shape;374;p35"/>
          <p:cNvSpPr txBox="1"/>
          <p:nvPr>
            <p:ph idx="9" type="subTitle"/>
          </p:nvPr>
        </p:nvSpPr>
        <p:spPr>
          <a:xfrm>
            <a:off x="6051400" y="3450385"/>
            <a:ext cx="2269200" cy="8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Menginginkan rekomendasi jangka panjang</a:t>
            </a:r>
            <a:r>
              <a:rPr lang="en" sz="1500"/>
              <a:t> mata kuliah</a:t>
            </a:r>
            <a:endParaRPr sz="1500"/>
          </a:p>
        </p:txBody>
      </p:sp>
      <p:sp>
        <p:nvSpPr>
          <p:cNvPr id="375" name="Google Shape;375;p35"/>
          <p:cNvSpPr txBox="1"/>
          <p:nvPr>
            <p:ph idx="1" type="subTitle"/>
          </p:nvPr>
        </p:nvSpPr>
        <p:spPr>
          <a:xfrm>
            <a:off x="1737825" y="1548975"/>
            <a:ext cx="2269200" cy="8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Kesulitan mencari informasi mata kuliah.</a:t>
            </a:r>
            <a:endParaRPr sz="1500"/>
          </a:p>
        </p:txBody>
      </p:sp>
      <p:sp>
        <p:nvSpPr>
          <p:cNvPr id="376" name="Google Shape;376;p35"/>
          <p:cNvSpPr txBox="1"/>
          <p:nvPr>
            <p:ph idx="3" type="subTitle"/>
          </p:nvPr>
        </p:nvSpPr>
        <p:spPr>
          <a:xfrm>
            <a:off x="1737825" y="3450385"/>
            <a:ext cx="2269200" cy="8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Menggunakan kakas yang kurang tepat guna untuk membantu penjadwalan</a:t>
            </a:r>
            <a:endParaRPr sz="1500"/>
          </a:p>
        </p:txBody>
      </p:sp>
      <p:sp>
        <p:nvSpPr>
          <p:cNvPr id="377" name="Google Shape;377;p35"/>
          <p:cNvSpPr txBox="1"/>
          <p:nvPr>
            <p:ph idx="5" type="title"/>
          </p:nvPr>
        </p:nvSpPr>
        <p:spPr>
          <a:xfrm>
            <a:off x="843042" y="177996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78" name="Google Shape;378;p35"/>
          <p:cNvSpPr txBox="1"/>
          <p:nvPr>
            <p:ph idx="6" type="title"/>
          </p:nvPr>
        </p:nvSpPr>
        <p:spPr>
          <a:xfrm>
            <a:off x="843042" y="368136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79" name="Google Shape;379;p35"/>
          <p:cNvSpPr txBox="1"/>
          <p:nvPr>
            <p:ph idx="14" type="title"/>
          </p:nvPr>
        </p:nvSpPr>
        <p:spPr>
          <a:xfrm>
            <a:off x="5156619" y="177996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80" name="Google Shape;380;p35"/>
          <p:cNvSpPr txBox="1"/>
          <p:nvPr>
            <p:ph idx="15" type="title"/>
          </p:nvPr>
        </p:nvSpPr>
        <p:spPr>
          <a:xfrm>
            <a:off x="5156619" y="368136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grpSp>
        <p:nvGrpSpPr>
          <p:cNvPr id="381" name="Google Shape;381;p35"/>
          <p:cNvGrpSpPr/>
          <p:nvPr/>
        </p:nvGrpSpPr>
        <p:grpSpPr>
          <a:xfrm>
            <a:off x="81536" y="83426"/>
            <a:ext cx="822125" cy="619150"/>
            <a:chOff x="1574625" y="624700"/>
            <a:chExt cx="822125" cy="619150"/>
          </a:xfrm>
        </p:grpSpPr>
        <p:sp>
          <p:nvSpPr>
            <p:cNvPr id="382" name="Google Shape;382;p35"/>
            <p:cNvSpPr/>
            <p:nvPr/>
          </p:nvSpPr>
          <p:spPr>
            <a:xfrm>
              <a:off x="1574625" y="624700"/>
              <a:ext cx="822125" cy="547350"/>
            </a:xfrm>
            <a:custGeom>
              <a:rect b="b" l="l" r="r" t="t"/>
              <a:pathLst>
                <a:path extrusionOk="0" h="21894" w="32885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790625" y="837925"/>
              <a:ext cx="274375" cy="405925"/>
            </a:xfrm>
            <a:custGeom>
              <a:rect b="b" l="l" r="r" t="t"/>
              <a:pathLst>
                <a:path extrusionOk="0" h="16237" w="10975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5"/>
          <p:cNvGrpSpPr/>
          <p:nvPr/>
        </p:nvGrpSpPr>
        <p:grpSpPr>
          <a:xfrm>
            <a:off x="8442458" y="853929"/>
            <a:ext cx="620006" cy="527370"/>
            <a:chOff x="3475975" y="624225"/>
            <a:chExt cx="737225" cy="627150"/>
          </a:xfrm>
        </p:grpSpPr>
        <p:sp>
          <p:nvSpPr>
            <p:cNvPr id="385" name="Google Shape;385;p35"/>
            <p:cNvSpPr/>
            <p:nvPr/>
          </p:nvSpPr>
          <p:spPr>
            <a:xfrm>
              <a:off x="3475975" y="624225"/>
              <a:ext cx="737225" cy="627150"/>
            </a:xfrm>
            <a:custGeom>
              <a:rect b="b" l="l" r="r" t="t"/>
              <a:pathLst>
                <a:path extrusionOk="0" h="25086" w="29489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36169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37987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3980525" y="801850"/>
              <a:ext cx="80075" cy="68625"/>
            </a:xfrm>
            <a:custGeom>
              <a:rect b="b" l="l" r="r" t="t"/>
              <a:pathLst>
                <a:path extrusionOk="0" h="2745" w="3203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35"/>
          <p:cNvSpPr/>
          <p:nvPr/>
        </p:nvSpPr>
        <p:spPr>
          <a:xfrm>
            <a:off x="8665300" y="3523063"/>
            <a:ext cx="226000" cy="226025"/>
          </a:xfrm>
          <a:custGeom>
            <a:rect b="b" l="l" r="r" t="t"/>
            <a:pathLst>
              <a:path extrusionOk="0" h="9041" w="9040">
                <a:moveTo>
                  <a:pt x="3936" y="1"/>
                </a:moveTo>
                <a:cubicBezTo>
                  <a:pt x="3436" y="1"/>
                  <a:pt x="3036" y="401"/>
                  <a:pt x="3036" y="902"/>
                </a:cubicBezTo>
                <a:lnTo>
                  <a:pt x="3036" y="3036"/>
                </a:lnTo>
                <a:lnTo>
                  <a:pt x="901" y="3036"/>
                </a:lnTo>
                <a:cubicBezTo>
                  <a:pt x="400" y="3036"/>
                  <a:pt x="0" y="3437"/>
                  <a:pt x="0" y="3937"/>
                </a:cubicBezTo>
                <a:lnTo>
                  <a:pt x="0" y="5105"/>
                </a:lnTo>
                <a:cubicBezTo>
                  <a:pt x="0" y="5605"/>
                  <a:pt x="400" y="6005"/>
                  <a:pt x="901" y="6005"/>
                </a:cubicBezTo>
                <a:lnTo>
                  <a:pt x="3036" y="6005"/>
                </a:lnTo>
                <a:lnTo>
                  <a:pt x="3036" y="8140"/>
                </a:lnTo>
                <a:cubicBezTo>
                  <a:pt x="3036" y="8640"/>
                  <a:pt x="3436" y="9041"/>
                  <a:pt x="3936" y="9041"/>
                </a:cubicBezTo>
                <a:lnTo>
                  <a:pt x="5104" y="9041"/>
                </a:lnTo>
                <a:cubicBezTo>
                  <a:pt x="5604" y="9041"/>
                  <a:pt x="6004" y="8640"/>
                  <a:pt x="6004" y="8140"/>
                </a:cubicBezTo>
                <a:lnTo>
                  <a:pt x="6004" y="6005"/>
                </a:lnTo>
                <a:lnTo>
                  <a:pt x="8139" y="6005"/>
                </a:lnTo>
                <a:cubicBezTo>
                  <a:pt x="8640" y="6005"/>
                  <a:pt x="9040" y="5605"/>
                  <a:pt x="9040" y="5105"/>
                </a:cubicBezTo>
                <a:lnTo>
                  <a:pt x="9040" y="3937"/>
                </a:lnTo>
                <a:cubicBezTo>
                  <a:pt x="9040" y="3455"/>
                  <a:pt x="8668" y="3035"/>
                  <a:pt x="8193" y="3035"/>
                </a:cubicBezTo>
                <a:cubicBezTo>
                  <a:pt x="8175" y="3035"/>
                  <a:pt x="8157" y="3035"/>
                  <a:pt x="8139" y="3036"/>
                </a:cubicBezTo>
                <a:lnTo>
                  <a:pt x="6004" y="3036"/>
                </a:lnTo>
                <a:lnTo>
                  <a:pt x="6004" y="902"/>
                </a:lnTo>
                <a:cubicBezTo>
                  <a:pt x="6004" y="401"/>
                  <a:pt x="5604" y="1"/>
                  <a:pt x="5104" y="1"/>
                </a:cubicBezTo>
                <a:close/>
              </a:path>
            </a:pathLst>
          </a:custGeom>
          <a:solidFill>
            <a:schemeClr val="dk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/>
          <p:nvPr/>
        </p:nvSpPr>
        <p:spPr>
          <a:xfrm>
            <a:off x="365700" y="1203800"/>
            <a:ext cx="2654100" cy="3573900"/>
          </a:xfrm>
          <a:prstGeom prst="roundRect">
            <a:avLst>
              <a:gd fmla="val 507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3245022" y="1203800"/>
            <a:ext cx="2654100" cy="3573900"/>
          </a:xfrm>
          <a:prstGeom prst="roundRect">
            <a:avLst>
              <a:gd fmla="val 507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>
            <a:off x="6117712" y="1203800"/>
            <a:ext cx="2654100" cy="3573900"/>
          </a:xfrm>
          <a:prstGeom prst="roundRect">
            <a:avLst>
              <a:gd fmla="val 507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36"/>
          <p:cNvGrpSpPr/>
          <p:nvPr/>
        </p:nvGrpSpPr>
        <p:grpSpPr>
          <a:xfrm>
            <a:off x="140187" y="954314"/>
            <a:ext cx="451033" cy="498976"/>
            <a:chOff x="1820650" y="1393100"/>
            <a:chExt cx="602100" cy="666100"/>
          </a:xfrm>
        </p:grpSpPr>
        <p:sp>
          <p:nvSpPr>
            <p:cNvPr id="399" name="Google Shape;399;p36"/>
            <p:cNvSpPr/>
            <p:nvPr/>
          </p:nvSpPr>
          <p:spPr>
            <a:xfrm>
              <a:off x="1820650" y="1393100"/>
              <a:ext cx="602100" cy="666100"/>
            </a:xfrm>
            <a:custGeom>
              <a:rect b="b" l="l" r="r" t="t"/>
              <a:pathLst>
                <a:path extrusionOk="0" h="26644" w="24084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919875" y="1484850"/>
              <a:ext cx="346950" cy="297125"/>
            </a:xfrm>
            <a:custGeom>
              <a:rect b="b" l="l" r="r" t="t"/>
              <a:pathLst>
                <a:path extrusionOk="0" h="11885" w="13878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402" name="Google Shape;402;p36"/>
            <p:cNvSpPr/>
            <p:nvPr/>
          </p:nvSpPr>
          <p:spPr>
            <a:xfrm>
              <a:off x="2696275" y="963625"/>
              <a:ext cx="678825" cy="602975"/>
            </a:xfrm>
            <a:custGeom>
              <a:rect b="b" l="l" r="r" t="t"/>
              <a:pathLst>
                <a:path extrusionOk="0" h="24119" w="27153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2957275" y="1015325"/>
              <a:ext cx="365300" cy="116775"/>
            </a:xfrm>
            <a:custGeom>
              <a:rect b="b" l="l" r="r" t="t"/>
              <a:pathLst>
                <a:path extrusionOk="0" h="4671" w="14612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2781325" y="1215475"/>
              <a:ext cx="507875" cy="266875"/>
            </a:xfrm>
            <a:custGeom>
              <a:rect b="b" l="l" r="r" t="t"/>
              <a:pathLst>
                <a:path extrusionOk="0" h="10675" w="20315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6"/>
          <p:cNvGrpSpPr/>
          <p:nvPr/>
        </p:nvGrpSpPr>
        <p:grpSpPr>
          <a:xfrm>
            <a:off x="8562523" y="4169428"/>
            <a:ext cx="431555" cy="432703"/>
            <a:chOff x="133738" y="317889"/>
            <a:chExt cx="460473" cy="461698"/>
          </a:xfrm>
        </p:grpSpPr>
        <p:sp>
          <p:nvSpPr>
            <p:cNvPr id="406" name="Google Shape;406;p36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133738" y="317889"/>
              <a:ext cx="460473" cy="461698"/>
            </a:xfrm>
            <a:custGeom>
              <a:rect b="b" l="l" r="r" t="t"/>
              <a:pathLst>
                <a:path extrusionOk="0" h="12443" w="1241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3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Requirements</a:t>
            </a:r>
            <a:endParaRPr i="1"/>
          </a:p>
        </p:txBody>
      </p:sp>
      <p:graphicFrame>
        <p:nvGraphicFramePr>
          <p:cNvPr id="409" name="Google Shape;409;p36"/>
          <p:cNvGraphicFramePr/>
          <p:nvPr/>
        </p:nvGraphicFramePr>
        <p:xfrm>
          <a:off x="684338" y="1516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{1B53895A-81B3-49F7-B3BE-133AF746B6E3}</a:tableStyleId>
              </a:tblPr>
              <a:tblGrid>
                <a:gridCol w="2016825"/>
              </a:tblGrid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Penjadwalan Mudah</a:t>
                      </a:r>
                      <a:endParaRPr sz="900"/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Informasi waktu dan hari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Tambah mata kuliah ke jadwal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Hapus mata kuliah dari jadwal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0" name="Google Shape;410;p36"/>
          <p:cNvGraphicFramePr/>
          <p:nvPr/>
        </p:nvGraphicFramePr>
        <p:xfrm>
          <a:off x="3563659" y="1516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{1B53895A-81B3-49F7-B3BE-133AF746B6E3}</a:tableStyleId>
              </a:tblPr>
              <a:tblGrid>
                <a:gridCol w="2016825"/>
              </a:tblGrid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Info Matkul</a:t>
                      </a:r>
                      <a:endParaRPr sz="900"/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Deskripsi umum matkul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Tugas dan ujian terdahulu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1" name="Google Shape;411;p36"/>
          <p:cNvGraphicFramePr/>
          <p:nvPr/>
        </p:nvGraphicFramePr>
        <p:xfrm>
          <a:off x="6436350" y="1516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{1B53895A-81B3-49F7-B3BE-133AF746B6E3}</a:tableStyleId>
              </a:tblPr>
              <a:tblGrid>
                <a:gridCol w="2016825"/>
              </a:tblGrid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Testimoni</a:t>
                      </a:r>
                      <a:endParaRPr sz="1000"/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Testimoni yang sudah pernah mengambil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Kredibilitas testimoni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Testimoni mata kuliah dan dosen pengampu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/>
          <p:nvPr/>
        </p:nvSpPr>
        <p:spPr>
          <a:xfrm>
            <a:off x="365700" y="365700"/>
            <a:ext cx="4807500" cy="4412100"/>
          </a:xfrm>
          <a:prstGeom prst="roundRect">
            <a:avLst>
              <a:gd fmla="val 344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559950" y="3728675"/>
            <a:ext cx="4419000" cy="855600"/>
          </a:xfrm>
          <a:prstGeom prst="roundRect">
            <a:avLst>
              <a:gd fmla="val 12258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/>
          <p:nvPr/>
        </p:nvSpPr>
        <p:spPr>
          <a:xfrm flipH="1">
            <a:off x="2112900" y="559218"/>
            <a:ext cx="1313100" cy="1313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 txBox="1"/>
          <p:nvPr>
            <p:ph type="title"/>
          </p:nvPr>
        </p:nvSpPr>
        <p:spPr>
          <a:xfrm>
            <a:off x="559950" y="2038800"/>
            <a:ext cx="4419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RESULT</a:t>
            </a:r>
            <a:endParaRPr/>
          </a:p>
        </p:txBody>
      </p:sp>
      <p:sp>
        <p:nvSpPr>
          <p:cNvPr id="420" name="Google Shape;420;p37"/>
          <p:cNvSpPr txBox="1"/>
          <p:nvPr>
            <p:ph idx="2" type="title"/>
          </p:nvPr>
        </p:nvSpPr>
        <p:spPr>
          <a:xfrm>
            <a:off x="2112900" y="752412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1" name="Google Shape;421;p37"/>
          <p:cNvSpPr txBox="1"/>
          <p:nvPr>
            <p:ph idx="1" type="subTitle"/>
          </p:nvPr>
        </p:nvSpPr>
        <p:spPr>
          <a:xfrm>
            <a:off x="1249800" y="3816330"/>
            <a:ext cx="30393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CourseReview</a:t>
            </a:r>
            <a:endParaRPr/>
          </a:p>
        </p:txBody>
      </p:sp>
      <p:grpSp>
        <p:nvGrpSpPr>
          <p:cNvPr id="422" name="Google Shape;422;p37"/>
          <p:cNvGrpSpPr/>
          <p:nvPr/>
        </p:nvGrpSpPr>
        <p:grpSpPr>
          <a:xfrm>
            <a:off x="5657488" y="365695"/>
            <a:ext cx="3121440" cy="4412093"/>
            <a:chOff x="5657488" y="365695"/>
            <a:chExt cx="3121440" cy="4412093"/>
          </a:xfrm>
        </p:grpSpPr>
        <p:grpSp>
          <p:nvGrpSpPr>
            <p:cNvPr id="423" name="Google Shape;423;p37"/>
            <p:cNvGrpSpPr/>
            <p:nvPr/>
          </p:nvGrpSpPr>
          <p:grpSpPr>
            <a:xfrm>
              <a:off x="7161697" y="365695"/>
              <a:ext cx="1617002" cy="1034133"/>
              <a:chOff x="7336713" y="119675"/>
              <a:chExt cx="1756275" cy="1123325"/>
            </a:xfrm>
          </p:grpSpPr>
          <p:sp>
            <p:nvSpPr>
              <p:cNvPr id="424" name="Google Shape;424;p37"/>
              <p:cNvSpPr/>
              <p:nvPr/>
            </p:nvSpPr>
            <p:spPr>
              <a:xfrm>
                <a:off x="7336713" y="119675"/>
                <a:ext cx="1756275" cy="1123325"/>
              </a:xfrm>
              <a:custGeom>
                <a:rect b="b" l="l" r="r" t="t"/>
                <a:pathLst>
                  <a:path extrusionOk="0" h="44933" w="70251">
                    <a:moveTo>
                      <a:pt x="5004" y="1"/>
                    </a:moveTo>
                    <a:cubicBezTo>
                      <a:pt x="2235" y="1"/>
                      <a:pt x="0" y="2236"/>
                      <a:pt x="0" y="5004"/>
                    </a:cubicBezTo>
                    <a:lnTo>
                      <a:pt x="0" y="39929"/>
                    </a:lnTo>
                    <a:cubicBezTo>
                      <a:pt x="0" y="42698"/>
                      <a:pt x="2235" y="44933"/>
                      <a:pt x="5004" y="44933"/>
                    </a:cubicBezTo>
                    <a:lnTo>
                      <a:pt x="65247" y="44933"/>
                    </a:lnTo>
                    <a:cubicBezTo>
                      <a:pt x="68015" y="44933"/>
                      <a:pt x="70250" y="42698"/>
                      <a:pt x="70250" y="39929"/>
                    </a:cubicBezTo>
                    <a:lnTo>
                      <a:pt x="70250" y="5004"/>
                    </a:lnTo>
                    <a:cubicBezTo>
                      <a:pt x="70250" y="2236"/>
                      <a:pt x="68015" y="1"/>
                      <a:pt x="65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5" name="Google Shape;425;p37"/>
              <p:cNvGrpSpPr/>
              <p:nvPr/>
            </p:nvGrpSpPr>
            <p:grpSpPr>
              <a:xfrm>
                <a:off x="7487650" y="261588"/>
                <a:ext cx="1454400" cy="839500"/>
                <a:chOff x="7487638" y="261450"/>
                <a:chExt cx="1454400" cy="839500"/>
              </a:xfrm>
            </p:grpSpPr>
            <p:sp>
              <p:nvSpPr>
                <p:cNvPr id="426" name="Google Shape;426;p37"/>
                <p:cNvSpPr/>
                <p:nvPr/>
              </p:nvSpPr>
              <p:spPr>
                <a:xfrm>
                  <a:off x="7670263" y="298150"/>
                  <a:ext cx="1089150" cy="35875"/>
                </a:xfrm>
                <a:custGeom>
                  <a:rect b="b" l="l" r="r" t="t"/>
                  <a:pathLst>
                    <a:path extrusionOk="0" h="1435" w="43566">
                      <a:moveTo>
                        <a:pt x="735" y="0"/>
                      </a:moveTo>
                      <a:cubicBezTo>
                        <a:pt x="334" y="0"/>
                        <a:pt x="1" y="334"/>
                        <a:pt x="1" y="734"/>
                      </a:cubicBezTo>
                      <a:cubicBezTo>
                        <a:pt x="1" y="1134"/>
                        <a:pt x="334" y="1434"/>
                        <a:pt x="735" y="1434"/>
                      </a:cubicBezTo>
                      <a:lnTo>
                        <a:pt x="42831" y="1434"/>
                      </a:lnTo>
                      <a:cubicBezTo>
                        <a:pt x="43232" y="1434"/>
                        <a:pt x="43565" y="1134"/>
                        <a:pt x="43565" y="734"/>
                      </a:cubicBezTo>
                      <a:cubicBezTo>
                        <a:pt x="43565" y="334"/>
                        <a:pt x="43232" y="0"/>
                        <a:pt x="428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7"/>
                <p:cNvSpPr/>
                <p:nvPr/>
              </p:nvSpPr>
              <p:spPr>
                <a:xfrm>
                  <a:off x="8360763" y="261450"/>
                  <a:ext cx="129275" cy="109800"/>
                </a:xfrm>
                <a:custGeom>
                  <a:rect b="b" l="l" r="r" t="t"/>
                  <a:pathLst>
                    <a:path extrusionOk="0" h="4392" w="5171">
                      <a:moveTo>
                        <a:pt x="2969" y="0"/>
                      </a:moveTo>
                      <a:cubicBezTo>
                        <a:pt x="1001" y="0"/>
                        <a:pt x="1" y="2369"/>
                        <a:pt x="1402" y="3736"/>
                      </a:cubicBezTo>
                      <a:cubicBezTo>
                        <a:pt x="1844" y="4190"/>
                        <a:pt x="2395" y="4392"/>
                        <a:pt x="2938" y="4392"/>
                      </a:cubicBezTo>
                      <a:cubicBezTo>
                        <a:pt x="4072" y="4392"/>
                        <a:pt x="5171" y="3510"/>
                        <a:pt x="5171" y="2202"/>
                      </a:cubicBezTo>
                      <a:cubicBezTo>
                        <a:pt x="5171" y="968"/>
                        <a:pt x="4170" y="0"/>
                        <a:pt x="29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7"/>
                <p:cNvSpPr/>
                <p:nvPr/>
              </p:nvSpPr>
              <p:spPr>
                <a:xfrm>
                  <a:off x="7487638" y="3164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7"/>
                <p:cNvSpPr/>
                <p:nvPr/>
              </p:nvSpPr>
              <p:spPr>
                <a:xfrm>
                  <a:off x="8876963" y="316475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7"/>
                <p:cNvSpPr/>
                <p:nvPr/>
              </p:nvSpPr>
              <p:spPr>
                <a:xfrm>
                  <a:off x="8876963" y="3164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7"/>
                <p:cNvSpPr/>
                <p:nvPr/>
              </p:nvSpPr>
              <p:spPr>
                <a:xfrm>
                  <a:off x="8909488" y="283950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7"/>
                <p:cNvSpPr/>
                <p:nvPr/>
              </p:nvSpPr>
              <p:spPr>
                <a:xfrm>
                  <a:off x="8909488" y="283950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37"/>
                <p:cNvSpPr/>
                <p:nvPr/>
              </p:nvSpPr>
              <p:spPr>
                <a:xfrm>
                  <a:off x="7670263" y="541600"/>
                  <a:ext cx="1089150" cy="35925"/>
                </a:xfrm>
                <a:custGeom>
                  <a:rect b="b" l="l" r="r" t="t"/>
                  <a:pathLst>
                    <a:path extrusionOk="0" h="1437" w="43566">
                      <a:moveTo>
                        <a:pt x="680" y="0"/>
                      </a:moveTo>
                      <a:cubicBezTo>
                        <a:pt x="304" y="0"/>
                        <a:pt x="1" y="321"/>
                        <a:pt x="1" y="703"/>
                      </a:cubicBezTo>
                      <a:cubicBezTo>
                        <a:pt x="1" y="1103"/>
                        <a:pt x="334" y="1437"/>
                        <a:pt x="735" y="1437"/>
                      </a:cubicBezTo>
                      <a:lnTo>
                        <a:pt x="42831" y="1437"/>
                      </a:lnTo>
                      <a:cubicBezTo>
                        <a:pt x="43232" y="1437"/>
                        <a:pt x="43565" y="1103"/>
                        <a:pt x="43565" y="703"/>
                      </a:cubicBezTo>
                      <a:cubicBezTo>
                        <a:pt x="43565" y="303"/>
                        <a:pt x="43232" y="2"/>
                        <a:pt x="42831" y="2"/>
                      </a:cubicBezTo>
                      <a:lnTo>
                        <a:pt x="735" y="2"/>
                      </a:lnTo>
                      <a:cubicBezTo>
                        <a:pt x="716" y="1"/>
                        <a:pt x="698" y="0"/>
                        <a:pt x="6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37"/>
                <p:cNvSpPr/>
                <p:nvPr/>
              </p:nvSpPr>
              <p:spPr>
                <a:xfrm>
                  <a:off x="8065563" y="504125"/>
                  <a:ext cx="128450" cy="110600"/>
                </a:xfrm>
                <a:custGeom>
                  <a:rect b="b" l="l" r="r" t="t"/>
                  <a:pathLst>
                    <a:path extrusionOk="0" h="4424" w="5138">
                      <a:moveTo>
                        <a:pt x="2936" y="0"/>
                      </a:moveTo>
                      <a:cubicBezTo>
                        <a:pt x="1001" y="0"/>
                        <a:pt x="0" y="2402"/>
                        <a:pt x="1401" y="3770"/>
                      </a:cubicBezTo>
                      <a:cubicBezTo>
                        <a:pt x="1843" y="4222"/>
                        <a:pt x="2388" y="4424"/>
                        <a:pt x="2925" y="4424"/>
                      </a:cubicBezTo>
                      <a:cubicBezTo>
                        <a:pt x="4051" y="4424"/>
                        <a:pt x="5137" y="3535"/>
                        <a:pt x="5137" y="2202"/>
                      </a:cubicBezTo>
                      <a:cubicBezTo>
                        <a:pt x="5137" y="1001"/>
                        <a:pt x="4170" y="0"/>
                        <a:pt x="2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7"/>
                <p:cNvSpPr/>
                <p:nvPr/>
              </p:nvSpPr>
              <p:spPr>
                <a:xfrm>
                  <a:off x="7487638" y="802658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37"/>
                <p:cNvSpPr/>
                <p:nvPr/>
              </p:nvSpPr>
              <p:spPr>
                <a:xfrm>
                  <a:off x="8876963" y="559150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37"/>
                <p:cNvSpPr/>
                <p:nvPr/>
              </p:nvSpPr>
              <p:spPr>
                <a:xfrm>
                  <a:off x="8876963" y="559150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7"/>
                <p:cNvSpPr/>
                <p:nvPr/>
              </p:nvSpPr>
              <p:spPr>
                <a:xfrm>
                  <a:off x="8909488" y="526625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37"/>
                <p:cNvSpPr/>
                <p:nvPr/>
              </p:nvSpPr>
              <p:spPr>
                <a:xfrm>
                  <a:off x="8909488" y="526625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1"/>
                      </a:moveTo>
                      <a:lnTo>
                        <a:pt x="1" y="260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37"/>
                <p:cNvSpPr/>
                <p:nvPr/>
              </p:nvSpPr>
              <p:spPr>
                <a:xfrm>
                  <a:off x="7670263" y="784325"/>
                  <a:ext cx="1089150" cy="36700"/>
                </a:xfrm>
                <a:custGeom>
                  <a:rect b="b" l="l" r="r" t="t"/>
                  <a:pathLst>
                    <a:path extrusionOk="0" h="1468" w="43566">
                      <a:moveTo>
                        <a:pt x="735" y="0"/>
                      </a:moveTo>
                      <a:cubicBezTo>
                        <a:pt x="334" y="0"/>
                        <a:pt x="1" y="334"/>
                        <a:pt x="1" y="734"/>
                      </a:cubicBezTo>
                      <a:cubicBezTo>
                        <a:pt x="1" y="1134"/>
                        <a:pt x="334" y="1468"/>
                        <a:pt x="735" y="1468"/>
                      </a:cubicBezTo>
                      <a:lnTo>
                        <a:pt x="42831" y="1468"/>
                      </a:lnTo>
                      <a:cubicBezTo>
                        <a:pt x="43232" y="1468"/>
                        <a:pt x="43565" y="1134"/>
                        <a:pt x="43565" y="734"/>
                      </a:cubicBezTo>
                      <a:cubicBezTo>
                        <a:pt x="43565" y="334"/>
                        <a:pt x="43232" y="0"/>
                        <a:pt x="428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37"/>
                <p:cNvSpPr/>
                <p:nvPr/>
              </p:nvSpPr>
              <p:spPr>
                <a:xfrm>
                  <a:off x="7867913" y="747625"/>
                  <a:ext cx="128450" cy="110250"/>
                </a:xfrm>
                <a:custGeom>
                  <a:rect b="b" l="l" r="r" t="t"/>
                  <a:pathLst>
                    <a:path extrusionOk="0" h="4410" w="5138">
                      <a:moveTo>
                        <a:pt x="2936" y="1"/>
                      </a:moveTo>
                      <a:cubicBezTo>
                        <a:pt x="968" y="1"/>
                        <a:pt x="1" y="2369"/>
                        <a:pt x="1368" y="3770"/>
                      </a:cubicBezTo>
                      <a:cubicBezTo>
                        <a:pt x="1820" y="4211"/>
                        <a:pt x="2373" y="4409"/>
                        <a:pt x="2914" y="4409"/>
                      </a:cubicBezTo>
                      <a:cubicBezTo>
                        <a:pt x="4051" y="4409"/>
                        <a:pt x="5138" y="3535"/>
                        <a:pt x="5138" y="2202"/>
                      </a:cubicBezTo>
                      <a:cubicBezTo>
                        <a:pt x="5138" y="1001"/>
                        <a:pt x="4137" y="1"/>
                        <a:pt x="2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37"/>
                <p:cNvSpPr/>
                <p:nvPr/>
              </p:nvSpPr>
              <p:spPr>
                <a:xfrm>
                  <a:off x="8876963" y="802675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37"/>
                <p:cNvSpPr/>
                <p:nvPr/>
              </p:nvSpPr>
              <p:spPr>
                <a:xfrm>
                  <a:off x="8876963" y="8026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8909488" y="770150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0"/>
                      </a:moveTo>
                      <a:lnTo>
                        <a:pt x="1" y="2602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37"/>
                <p:cNvSpPr/>
                <p:nvPr/>
              </p:nvSpPr>
              <p:spPr>
                <a:xfrm>
                  <a:off x="8909488" y="770150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0"/>
                      </a:moveTo>
                      <a:lnTo>
                        <a:pt x="1" y="2602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37"/>
                <p:cNvSpPr/>
                <p:nvPr/>
              </p:nvSpPr>
              <p:spPr>
                <a:xfrm>
                  <a:off x="7670263" y="1027825"/>
                  <a:ext cx="1089150" cy="35875"/>
                </a:xfrm>
                <a:custGeom>
                  <a:rect b="b" l="l" r="r" t="t"/>
                  <a:pathLst>
                    <a:path extrusionOk="0" h="1435" w="43566">
                      <a:moveTo>
                        <a:pt x="735" y="1"/>
                      </a:moveTo>
                      <a:cubicBezTo>
                        <a:pt x="334" y="1"/>
                        <a:pt x="1" y="334"/>
                        <a:pt x="1" y="734"/>
                      </a:cubicBezTo>
                      <a:cubicBezTo>
                        <a:pt x="1" y="1135"/>
                        <a:pt x="334" y="1435"/>
                        <a:pt x="735" y="1435"/>
                      </a:cubicBezTo>
                      <a:lnTo>
                        <a:pt x="42831" y="1435"/>
                      </a:lnTo>
                      <a:cubicBezTo>
                        <a:pt x="43232" y="1435"/>
                        <a:pt x="43565" y="1135"/>
                        <a:pt x="43565" y="734"/>
                      </a:cubicBezTo>
                      <a:cubicBezTo>
                        <a:pt x="43565" y="334"/>
                        <a:pt x="43232" y="1"/>
                        <a:pt x="428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37"/>
                <p:cNvSpPr/>
                <p:nvPr/>
              </p:nvSpPr>
              <p:spPr>
                <a:xfrm>
                  <a:off x="8235688" y="991125"/>
                  <a:ext cx="128450" cy="109825"/>
                </a:xfrm>
                <a:custGeom>
                  <a:rect b="b" l="l" r="r" t="t"/>
                  <a:pathLst>
                    <a:path extrusionOk="0" h="4393" w="5138">
                      <a:moveTo>
                        <a:pt x="2935" y="1"/>
                      </a:moveTo>
                      <a:cubicBezTo>
                        <a:pt x="967" y="1"/>
                        <a:pt x="0" y="2369"/>
                        <a:pt x="1368" y="3737"/>
                      </a:cubicBezTo>
                      <a:cubicBezTo>
                        <a:pt x="1821" y="4190"/>
                        <a:pt x="2376" y="4392"/>
                        <a:pt x="2919" y="4392"/>
                      </a:cubicBezTo>
                      <a:cubicBezTo>
                        <a:pt x="4054" y="4392"/>
                        <a:pt x="5137" y="3511"/>
                        <a:pt x="5137" y="2202"/>
                      </a:cubicBezTo>
                      <a:cubicBezTo>
                        <a:pt x="5137" y="968"/>
                        <a:pt x="4170" y="1"/>
                        <a:pt x="29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37"/>
                <p:cNvSpPr/>
                <p:nvPr/>
              </p:nvSpPr>
              <p:spPr>
                <a:xfrm>
                  <a:off x="8876963" y="1046175"/>
                  <a:ext cx="65075" cy="25"/>
                </a:xfrm>
                <a:custGeom>
                  <a:rect b="b" l="l" r="r" t="t"/>
                  <a:pathLst>
                    <a:path extrusionOk="0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37"/>
                <p:cNvSpPr/>
                <p:nvPr/>
              </p:nvSpPr>
              <p:spPr>
                <a:xfrm>
                  <a:off x="8876963" y="1046175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0"/>
                      </a:moveTo>
                      <a:lnTo>
                        <a:pt x="2603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37"/>
                <p:cNvSpPr/>
                <p:nvPr/>
              </p:nvSpPr>
              <p:spPr>
                <a:xfrm>
                  <a:off x="8909488" y="1013650"/>
                  <a:ext cx="25" cy="65075"/>
                </a:xfrm>
                <a:custGeom>
                  <a:rect b="b" l="l" r="r" t="t"/>
                  <a:pathLst>
                    <a:path extrusionOk="0" h="2603" w="1">
                      <a:moveTo>
                        <a:pt x="1" y="1"/>
                      </a:moveTo>
                      <a:lnTo>
                        <a:pt x="1" y="2602"/>
                      </a:lnTo>
                    </a:path>
                  </a:pathLst>
                </a:custGeom>
                <a:solidFill>
                  <a:srgbClr val="0085E7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37"/>
                <p:cNvSpPr/>
                <p:nvPr/>
              </p:nvSpPr>
              <p:spPr>
                <a:xfrm>
                  <a:off x="8909488" y="1013650"/>
                  <a:ext cx="25" cy="65075"/>
                </a:xfrm>
                <a:custGeom>
                  <a:rect b="b" l="l" r="r" t="t"/>
                  <a:pathLst>
                    <a:path extrusionOk="0" fill="none" h="2603" w="1">
                      <a:moveTo>
                        <a:pt x="1" y="1"/>
                      </a:moveTo>
                      <a:lnTo>
                        <a:pt x="1" y="2602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37"/>
                <p:cNvSpPr/>
                <p:nvPr/>
              </p:nvSpPr>
              <p:spPr>
                <a:xfrm>
                  <a:off x="7487638" y="559567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37"/>
                <p:cNvSpPr/>
                <p:nvPr/>
              </p:nvSpPr>
              <p:spPr>
                <a:xfrm>
                  <a:off x="7487638" y="1045750"/>
                  <a:ext cx="65075" cy="25"/>
                </a:xfrm>
                <a:custGeom>
                  <a:rect b="b" l="l" r="r" t="t"/>
                  <a:pathLst>
                    <a:path extrusionOk="0" fill="none" h="1" w="2603">
                      <a:moveTo>
                        <a:pt x="1" y="1"/>
                      </a:moveTo>
                      <a:lnTo>
                        <a:pt x="2603" y="1"/>
                      </a:lnTo>
                    </a:path>
                  </a:pathLst>
                </a:cu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4" name="Google Shape;454;p37"/>
            <p:cNvGrpSpPr/>
            <p:nvPr/>
          </p:nvGrpSpPr>
          <p:grpSpPr>
            <a:xfrm>
              <a:off x="5657488" y="860177"/>
              <a:ext cx="1869520" cy="3423146"/>
              <a:chOff x="3194125" y="1741700"/>
              <a:chExt cx="1204200" cy="2204925"/>
            </a:xfrm>
          </p:grpSpPr>
          <p:sp>
            <p:nvSpPr>
              <p:cNvPr id="455" name="Google Shape;455;p37"/>
              <p:cNvSpPr/>
              <p:nvPr/>
            </p:nvSpPr>
            <p:spPr>
              <a:xfrm>
                <a:off x="4271550" y="1814250"/>
                <a:ext cx="65075" cy="25"/>
              </a:xfrm>
              <a:custGeom>
                <a:rect b="b" l="l" r="r" t="t"/>
                <a:pathLst>
                  <a:path extrusionOk="0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solidFill>
                <a:srgbClr val="0085E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4271550" y="1814250"/>
                <a:ext cx="65075" cy="25"/>
              </a:xfrm>
              <a:custGeom>
                <a:rect b="b" l="l" r="r" t="t"/>
                <a:pathLst>
                  <a:path extrusionOk="0" fill="none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4271550" y="2057750"/>
                <a:ext cx="65075" cy="25"/>
              </a:xfrm>
              <a:custGeom>
                <a:rect b="b" l="l" r="r" t="t"/>
                <a:pathLst>
                  <a:path extrusionOk="0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solidFill>
                <a:srgbClr val="0085E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4271550" y="2057750"/>
                <a:ext cx="65075" cy="25"/>
              </a:xfrm>
              <a:custGeom>
                <a:rect b="b" l="l" r="r" t="t"/>
                <a:pathLst>
                  <a:path extrusionOk="0" fill="none" h="1" w="2603">
                    <a:moveTo>
                      <a:pt x="1" y="0"/>
                    </a:moveTo>
                    <a:lnTo>
                      <a:pt x="2603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3194125" y="1741700"/>
                <a:ext cx="1204200" cy="2204925"/>
              </a:xfrm>
              <a:custGeom>
                <a:rect b="b" l="l" r="r" t="t"/>
                <a:pathLst>
                  <a:path extrusionOk="0" h="88197" w="48168">
                    <a:moveTo>
                      <a:pt x="5004" y="0"/>
                    </a:moveTo>
                    <a:cubicBezTo>
                      <a:pt x="2235" y="0"/>
                      <a:pt x="0" y="2235"/>
                      <a:pt x="0" y="5004"/>
                    </a:cubicBezTo>
                    <a:lnTo>
                      <a:pt x="0" y="83193"/>
                    </a:lnTo>
                    <a:cubicBezTo>
                      <a:pt x="0" y="85962"/>
                      <a:pt x="2235" y="88197"/>
                      <a:pt x="5004" y="88197"/>
                    </a:cubicBezTo>
                    <a:lnTo>
                      <a:pt x="43164" y="88197"/>
                    </a:lnTo>
                    <a:cubicBezTo>
                      <a:pt x="45933" y="88197"/>
                      <a:pt x="48168" y="85962"/>
                      <a:pt x="48168" y="83193"/>
                    </a:cubicBezTo>
                    <a:lnTo>
                      <a:pt x="48168" y="5004"/>
                    </a:lnTo>
                    <a:cubicBezTo>
                      <a:pt x="48168" y="2235"/>
                      <a:pt x="45933" y="0"/>
                      <a:pt x="431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3258325" y="1905975"/>
                <a:ext cx="1075800" cy="1813825"/>
              </a:xfrm>
              <a:custGeom>
                <a:rect b="b" l="l" r="r" t="t"/>
                <a:pathLst>
                  <a:path extrusionOk="0" h="72553" w="43032">
                    <a:moveTo>
                      <a:pt x="3203" y="0"/>
                    </a:moveTo>
                    <a:cubicBezTo>
                      <a:pt x="1435" y="0"/>
                      <a:pt x="1" y="1435"/>
                      <a:pt x="1" y="3203"/>
                    </a:cubicBezTo>
                    <a:lnTo>
                      <a:pt x="1" y="69350"/>
                    </a:lnTo>
                    <a:cubicBezTo>
                      <a:pt x="1" y="71118"/>
                      <a:pt x="1435" y="72552"/>
                      <a:pt x="3203" y="72552"/>
                    </a:cubicBezTo>
                    <a:lnTo>
                      <a:pt x="39829" y="72552"/>
                    </a:lnTo>
                    <a:cubicBezTo>
                      <a:pt x="41597" y="72552"/>
                      <a:pt x="43031" y="71118"/>
                      <a:pt x="43031" y="69350"/>
                    </a:cubicBezTo>
                    <a:lnTo>
                      <a:pt x="43031" y="3203"/>
                    </a:lnTo>
                    <a:cubicBezTo>
                      <a:pt x="43031" y="1435"/>
                      <a:pt x="41597" y="0"/>
                      <a:pt x="398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3568550" y="1809225"/>
                <a:ext cx="455350" cy="45075"/>
              </a:xfrm>
              <a:custGeom>
                <a:rect b="b" l="l" r="r" t="t"/>
                <a:pathLst>
                  <a:path extrusionOk="0" h="1803" w="18214">
                    <a:moveTo>
                      <a:pt x="868" y="1"/>
                    </a:moveTo>
                    <a:cubicBezTo>
                      <a:pt x="368" y="1"/>
                      <a:pt x="1" y="401"/>
                      <a:pt x="1" y="902"/>
                    </a:cubicBezTo>
                    <a:cubicBezTo>
                      <a:pt x="1" y="1402"/>
                      <a:pt x="368" y="1802"/>
                      <a:pt x="868" y="1802"/>
                    </a:cubicBezTo>
                    <a:lnTo>
                      <a:pt x="17346" y="1802"/>
                    </a:lnTo>
                    <a:cubicBezTo>
                      <a:pt x="17847" y="1802"/>
                      <a:pt x="18214" y="1402"/>
                      <a:pt x="18214" y="902"/>
                    </a:cubicBezTo>
                    <a:cubicBezTo>
                      <a:pt x="18214" y="401"/>
                      <a:pt x="17847" y="1"/>
                      <a:pt x="173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3735350" y="3783150"/>
                <a:ext cx="105925" cy="90850"/>
              </a:xfrm>
              <a:custGeom>
                <a:rect b="b" l="l" r="r" t="t"/>
                <a:pathLst>
                  <a:path extrusionOk="0" h="3634" w="4237">
                    <a:moveTo>
                      <a:pt x="2435" y="1"/>
                    </a:moveTo>
                    <a:cubicBezTo>
                      <a:pt x="834" y="1"/>
                      <a:pt x="0" y="1935"/>
                      <a:pt x="1168" y="3103"/>
                    </a:cubicBezTo>
                    <a:cubicBezTo>
                      <a:pt x="1534" y="3469"/>
                      <a:pt x="1983" y="3633"/>
                      <a:pt x="2424" y="3633"/>
                    </a:cubicBezTo>
                    <a:cubicBezTo>
                      <a:pt x="3349" y="3633"/>
                      <a:pt x="4236" y="2909"/>
                      <a:pt x="4236" y="1802"/>
                    </a:cubicBezTo>
                    <a:cubicBezTo>
                      <a:pt x="4236" y="801"/>
                      <a:pt x="3436" y="1"/>
                      <a:pt x="2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3455150" y="3794000"/>
                <a:ext cx="64225" cy="25"/>
              </a:xfrm>
              <a:custGeom>
                <a:rect b="b" l="l" r="r" t="t"/>
                <a:pathLst>
                  <a:path extrusionOk="0" h="1" w="2569">
                    <a:moveTo>
                      <a:pt x="0" y="0"/>
                    </a:moveTo>
                    <a:lnTo>
                      <a:pt x="2569" y="0"/>
                    </a:lnTo>
                  </a:path>
                </a:pathLst>
              </a:custGeom>
              <a:solidFill>
                <a:srgbClr val="EDF6F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3455150" y="3794000"/>
                <a:ext cx="64225" cy="25"/>
              </a:xfrm>
              <a:custGeom>
                <a:rect b="b" l="l" r="r" t="t"/>
                <a:pathLst>
                  <a:path extrusionOk="0" fill="none" h="1" w="2569">
                    <a:moveTo>
                      <a:pt x="0" y="0"/>
                    </a:moveTo>
                    <a:lnTo>
                      <a:pt x="2569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3455150" y="3828175"/>
                <a:ext cx="64225" cy="25"/>
              </a:xfrm>
              <a:custGeom>
                <a:rect b="b" l="l" r="r" t="t"/>
                <a:pathLst>
                  <a:path extrusionOk="0" h="1" w="2569">
                    <a:moveTo>
                      <a:pt x="0" y="1"/>
                    </a:moveTo>
                    <a:lnTo>
                      <a:pt x="2569" y="1"/>
                    </a:lnTo>
                  </a:path>
                </a:pathLst>
              </a:custGeom>
              <a:solidFill>
                <a:srgbClr val="EDF6F7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3455150" y="3828175"/>
                <a:ext cx="64225" cy="25"/>
              </a:xfrm>
              <a:custGeom>
                <a:rect b="b" l="l" r="r" t="t"/>
                <a:pathLst>
                  <a:path extrusionOk="0" fill="none" h="1" w="2569">
                    <a:moveTo>
                      <a:pt x="0" y="1"/>
                    </a:moveTo>
                    <a:lnTo>
                      <a:pt x="2569" y="1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4071400" y="3783150"/>
                <a:ext cx="65925" cy="90100"/>
              </a:xfrm>
              <a:custGeom>
                <a:rect b="b" l="l" r="r" t="t"/>
                <a:pathLst>
                  <a:path extrusionOk="0" h="3604" w="2637">
                    <a:moveTo>
                      <a:pt x="1" y="1"/>
                    </a:moveTo>
                    <a:lnTo>
                      <a:pt x="1" y="3603"/>
                    </a:lnTo>
                    <a:lnTo>
                      <a:pt x="2636" y="1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3345900" y="334200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0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0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3667800" y="334200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0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0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3989675" y="334200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6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7940"/>
                    </a:lnTo>
                    <a:cubicBezTo>
                      <a:pt x="1" y="9240"/>
                      <a:pt x="1035" y="10275"/>
                      <a:pt x="2336" y="10275"/>
                    </a:cubicBezTo>
                    <a:lnTo>
                      <a:pt x="7940" y="10275"/>
                    </a:lnTo>
                    <a:cubicBezTo>
                      <a:pt x="9241" y="10275"/>
                      <a:pt x="10275" y="9240"/>
                      <a:pt x="10275" y="7940"/>
                    </a:cubicBezTo>
                    <a:lnTo>
                      <a:pt x="10275" y="2369"/>
                    </a:lnTo>
                    <a:cubicBezTo>
                      <a:pt x="10275" y="1068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3345900" y="3013425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36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36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3667800" y="3013425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36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36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3989675" y="3013425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6" y="1"/>
                    </a:moveTo>
                    <a:cubicBezTo>
                      <a:pt x="1035" y="1"/>
                      <a:pt x="1" y="1035"/>
                      <a:pt x="1" y="2336"/>
                    </a:cubicBezTo>
                    <a:lnTo>
                      <a:pt x="1" y="7940"/>
                    </a:lnTo>
                    <a:cubicBezTo>
                      <a:pt x="1" y="9241"/>
                      <a:pt x="1035" y="10275"/>
                      <a:pt x="2336" y="10275"/>
                    </a:cubicBezTo>
                    <a:lnTo>
                      <a:pt x="7940" y="10275"/>
                    </a:lnTo>
                    <a:cubicBezTo>
                      <a:pt x="9241" y="10275"/>
                      <a:pt x="10275" y="9241"/>
                      <a:pt x="10275" y="7940"/>
                    </a:cubicBezTo>
                    <a:lnTo>
                      <a:pt x="10275" y="2336"/>
                    </a:lnTo>
                    <a:cubicBezTo>
                      <a:pt x="10275" y="1035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3345900" y="2684025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3667800" y="2684025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989675" y="2684025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6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7940"/>
                    </a:lnTo>
                    <a:cubicBezTo>
                      <a:pt x="1" y="9241"/>
                      <a:pt x="1035" y="10308"/>
                      <a:pt x="2336" y="10308"/>
                    </a:cubicBezTo>
                    <a:lnTo>
                      <a:pt x="7940" y="10308"/>
                    </a:lnTo>
                    <a:cubicBezTo>
                      <a:pt x="9241" y="10308"/>
                      <a:pt x="10275" y="9241"/>
                      <a:pt x="10275" y="7940"/>
                    </a:cubicBezTo>
                    <a:lnTo>
                      <a:pt x="10275" y="2369"/>
                    </a:lnTo>
                    <a:cubicBezTo>
                      <a:pt x="10275" y="1068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3345900" y="235545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3667800" y="235545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5" y="1"/>
                    </a:moveTo>
                    <a:cubicBezTo>
                      <a:pt x="1034" y="1"/>
                      <a:pt x="0" y="1035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275"/>
                      <a:pt x="2335" y="10275"/>
                    </a:cubicBezTo>
                    <a:lnTo>
                      <a:pt x="7939" y="10275"/>
                    </a:lnTo>
                    <a:cubicBezTo>
                      <a:pt x="9240" y="10275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35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3989675" y="2355450"/>
                <a:ext cx="256875" cy="256875"/>
              </a:xfrm>
              <a:custGeom>
                <a:rect b="b" l="l" r="r" t="t"/>
                <a:pathLst>
                  <a:path extrusionOk="0" h="10275" w="10275">
                    <a:moveTo>
                      <a:pt x="2336" y="1"/>
                    </a:moveTo>
                    <a:cubicBezTo>
                      <a:pt x="1035" y="1"/>
                      <a:pt x="1" y="1035"/>
                      <a:pt x="1" y="2369"/>
                    </a:cubicBezTo>
                    <a:lnTo>
                      <a:pt x="1" y="7940"/>
                    </a:lnTo>
                    <a:cubicBezTo>
                      <a:pt x="1" y="9241"/>
                      <a:pt x="1035" y="10275"/>
                      <a:pt x="2336" y="10275"/>
                    </a:cubicBezTo>
                    <a:lnTo>
                      <a:pt x="7940" y="10275"/>
                    </a:lnTo>
                    <a:cubicBezTo>
                      <a:pt x="9241" y="10275"/>
                      <a:pt x="10275" y="9241"/>
                      <a:pt x="10275" y="7940"/>
                    </a:cubicBezTo>
                    <a:lnTo>
                      <a:pt x="10275" y="2369"/>
                    </a:lnTo>
                    <a:cubicBezTo>
                      <a:pt x="10275" y="1035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3345900" y="2026050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3667800" y="2026050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5" y="1"/>
                    </a:moveTo>
                    <a:cubicBezTo>
                      <a:pt x="1034" y="1"/>
                      <a:pt x="0" y="1068"/>
                      <a:pt x="0" y="2369"/>
                    </a:cubicBezTo>
                    <a:lnTo>
                      <a:pt x="0" y="7940"/>
                    </a:lnTo>
                    <a:cubicBezTo>
                      <a:pt x="0" y="9241"/>
                      <a:pt x="1034" y="10308"/>
                      <a:pt x="2335" y="10308"/>
                    </a:cubicBezTo>
                    <a:lnTo>
                      <a:pt x="7939" y="10308"/>
                    </a:lnTo>
                    <a:cubicBezTo>
                      <a:pt x="9240" y="10308"/>
                      <a:pt x="10274" y="9241"/>
                      <a:pt x="10274" y="7940"/>
                    </a:cubicBezTo>
                    <a:lnTo>
                      <a:pt x="10274" y="2369"/>
                    </a:lnTo>
                    <a:cubicBezTo>
                      <a:pt x="10274" y="1068"/>
                      <a:pt x="9240" y="1"/>
                      <a:pt x="79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3989675" y="2026050"/>
                <a:ext cx="256875" cy="257725"/>
              </a:xfrm>
              <a:custGeom>
                <a:rect b="b" l="l" r="r" t="t"/>
                <a:pathLst>
                  <a:path extrusionOk="0" h="10309" w="10275">
                    <a:moveTo>
                      <a:pt x="2336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7940"/>
                    </a:lnTo>
                    <a:cubicBezTo>
                      <a:pt x="1" y="9241"/>
                      <a:pt x="1035" y="10308"/>
                      <a:pt x="2336" y="10308"/>
                    </a:cubicBezTo>
                    <a:lnTo>
                      <a:pt x="7940" y="10308"/>
                    </a:lnTo>
                    <a:cubicBezTo>
                      <a:pt x="9241" y="10308"/>
                      <a:pt x="10275" y="9241"/>
                      <a:pt x="10275" y="7940"/>
                    </a:cubicBezTo>
                    <a:lnTo>
                      <a:pt x="10275" y="2369"/>
                    </a:lnTo>
                    <a:cubicBezTo>
                      <a:pt x="10275" y="1068"/>
                      <a:pt x="9241" y="1"/>
                      <a:pt x="7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37"/>
            <p:cNvGrpSpPr/>
            <p:nvPr/>
          </p:nvGrpSpPr>
          <p:grpSpPr>
            <a:xfrm>
              <a:off x="7974742" y="3946863"/>
              <a:ext cx="624625" cy="830925"/>
              <a:chOff x="4863650" y="3815375"/>
              <a:chExt cx="624625" cy="830925"/>
            </a:xfrm>
          </p:grpSpPr>
          <p:sp>
            <p:nvSpPr>
              <p:cNvPr id="484" name="Google Shape;484;p37"/>
              <p:cNvSpPr/>
              <p:nvPr/>
            </p:nvSpPr>
            <p:spPr>
              <a:xfrm>
                <a:off x="5086300" y="4421100"/>
                <a:ext cx="236875" cy="180150"/>
              </a:xfrm>
              <a:custGeom>
                <a:rect b="b" l="l" r="r" t="t"/>
                <a:pathLst>
                  <a:path extrusionOk="0" h="7206" w="9475">
                    <a:moveTo>
                      <a:pt x="835" y="1"/>
                    </a:moveTo>
                    <a:cubicBezTo>
                      <a:pt x="301" y="468"/>
                      <a:pt x="1" y="1102"/>
                      <a:pt x="34" y="1802"/>
                    </a:cubicBezTo>
                    <a:lnTo>
                      <a:pt x="34" y="4871"/>
                    </a:lnTo>
                    <a:cubicBezTo>
                      <a:pt x="34" y="6172"/>
                      <a:pt x="1068" y="7206"/>
                      <a:pt x="2369" y="7206"/>
                    </a:cubicBezTo>
                    <a:lnTo>
                      <a:pt x="7106" y="7206"/>
                    </a:lnTo>
                    <a:cubicBezTo>
                      <a:pt x="8407" y="7206"/>
                      <a:pt x="9474" y="6172"/>
                      <a:pt x="9474" y="4871"/>
                    </a:cubicBezTo>
                    <a:lnTo>
                      <a:pt x="9474" y="1802"/>
                    </a:lnTo>
                    <a:cubicBezTo>
                      <a:pt x="9474" y="1102"/>
                      <a:pt x="9174" y="468"/>
                      <a:pt x="8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5163850" y="4601225"/>
                <a:ext cx="81750" cy="45075"/>
              </a:xfrm>
              <a:custGeom>
                <a:rect b="b" l="l" r="r" t="t"/>
                <a:pathLst>
                  <a:path extrusionOk="0" h="1803" w="3270">
                    <a:moveTo>
                      <a:pt x="1" y="1"/>
                    </a:moveTo>
                    <a:lnTo>
                      <a:pt x="1" y="735"/>
                    </a:lnTo>
                    <a:cubicBezTo>
                      <a:pt x="1" y="1335"/>
                      <a:pt x="468" y="1802"/>
                      <a:pt x="1068" y="1802"/>
                    </a:cubicBezTo>
                    <a:lnTo>
                      <a:pt x="2236" y="1802"/>
                    </a:lnTo>
                    <a:cubicBezTo>
                      <a:pt x="2803" y="1802"/>
                      <a:pt x="3270" y="1335"/>
                      <a:pt x="3270" y="735"/>
                    </a:cubicBezTo>
                    <a:lnTo>
                      <a:pt x="327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5087125" y="4543700"/>
                <a:ext cx="236050" cy="25"/>
              </a:xfrm>
              <a:custGeom>
                <a:rect b="b" l="l" r="r" t="t"/>
                <a:pathLst>
                  <a:path extrusionOk="0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solidFill>
                <a:srgbClr val="FBF3D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5087125" y="4543700"/>
                <a:ext cx="236050" cy="25"/>
              </a:xfrm>
              <a:custGeom>
                <a:rect b="b" l="l" r="r" t="t"/>
                <a:pathLst>
                  <a:path extrusionOk="0" fill="none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5087125" y="4490325"/>
                <a:ext cx="236050" cy="25"/>
              </a:xfrm>
              <a:custGeom>
                <a:rect b="b" l="l" r="r" t="t"/>
                <a:pathLst>
                  <a:path extrusionOk="0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solidFill>
                <a:srgbClr val="FBF3D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5087125" y="4490325"/>
                <a:ext cx="236050" cy="25"/>
              </a:xfrm>
              <a:custGeom>
                <a:rect b="b" l="l" r="r" t="t"/>
                <a:pathLst>
                  <a:path extrusionOk="0" fill="none" h="1" w="9442">
                    <a:moveTo>
                      <a:pt x="1" y="0"/>
                    </a:moveTo>
                    <a:lnTo>
                      <a:pt x="9441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4863650" y="3815375"/>
                <a:ext cx="624625" cy="620775"/>
              </a:xfrm>
              <a:custGeom>
                <a:rect b="b" l="l" r="r" t="t"/>
                <a:pathLst>
                  <a:path extrusionOk="0" h="24831" w="24985">
                    <a:moveTo>
                      <a:pt x="13631" y="0"/>
                    </a:moveTo>
                    <a:cubicBezTo>
                      <a:pt x="11583" y="0"/>
                      <a:pt x="9483" y="567"/>
                      <a:pt x="7539" y="1814"/>
                    </a:cubicBezTo>
                    <a:cubicBezTo>
                      <a:pt x="0" y="6651"/>
                      <a:pt x="767" y="17892"/>
                      <a:pt x="8940" y="21628"/>
                    </a:cubicBezTo>
                    <a:lnTo>
                      <a:pt x="8940" y="22462"/>
                    </a:lnTo>
                    <a:cubicBezTo>
                      <a:pt x="8940" y="23763"/>
                      <a:pt x="9974" y="24830"/>
                      <a:pt x="11275" y="24830"/>
                    </a:cubicBezTo>
                    <a:lnTo>
                      <a:pt x="16012" y="24830"/>
                    </a:lnTo>
                    <a:cubicBezTo>
                      <a:pt x="17313" y="24830"/>
                      <a:pt x="18380" y="23763"/>
                      <a:pt x="18380" y="22462"/>
                    </a:cubicBezTo>
                    <a:lnTo>
                      <a:pt x="18380" y="21628"/>
                    </a:lnTo>
                    <a:cubicBezTo>
                      <a:pt x="22383" y="19793"/>
                      <a:pt x="24985" y="15757"/>
                      <a:pt x="24985" y="11354"/>
                    </a:cubicBezTo>
                    <a:cubicBezTo>
                      <a:pt x="24985" y="4694"/>
                      <a:pt x="19527" y="0"/>
                      <a:pt x="136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37"/>
            <p:cNvGrpSpPr/>
            <p:nvPr/>
          </p:nvGrpSpPr>
          <p:grpSpPr>
            <a:xfrm>
              <a:off x="8029198" y="1633284"/>
              <a:ext cx="579793" cy="477211"/>
              <a:chOff x="4559250" y="2583950"/>
              <a:chExt cx="527900" cy="434500"/>
            </a:xfrm>
          </p:grpSpPr>
          <p:sp>
            <p:nvSpPr>
              <p:cNvPr id="492" name="Google Shape;492;p37"/>
              <p:cNvSpPr/>
              <p:nvPr/>
            </p:nvSpPr>
            <p:spPr>
              <a:xfrm>
                <a:off x="4559250" y="2583950"/>
                <a:ext cx="527900" cy="434500"/>
              </a:xfrm>
              <a:custGeom>
                <a:rect b="b" l="l" r="r" t="t"/>
                <a:pathLst>
                  <a:path extrusionOk="0" h="17380" w="21116">
                    <a:moveTo>
                      <a:pt x="2369" y="1"/>
                    </a:moveTo>
                    <a:cubicBezTo>
                      <a:pt x="1035" y="1"/>
                      <a:pt x="1" y="1068"/>
                      <a:pt x="1" y="2369"/>
                    </a:cubicBezTo>
                    <a:lnTo>
                      <a:pt x="1" y="15045"/>
                    </a:lnTo>
                    <a:cubicBezTo>
                      <a:pt x="1" y="16346"/>
                      <a:pt x="1035" y="17380"/>
                      <a:pt x="2369" y="17380"/>
                    </a:cubicBezTo>
                    <a:lnTo>
                      <a:pt x="18781" y="17380"/>
                    </a:lnTo>
                    <a:cubicBezTo>
                      <a:pt x="20082" y="17380"/>
                      <a:pt x="21116" y="16346"/>
                      <a:pt x="21116" y="15045"/>
                    </a:cubicBezTo>
                    <a:lnTo>
                      <a:pt x="21116" y="2369"/>
                    </a:lnTo>
                    <a:cubicBezTo>
                      <a:pt x="21116" y="1068"/>
                      <a:pt x="20082" y="1"/>
                      <a:pt x="18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4754400" y="2694025"/>
                <a:ext cx="179325" cy="215200"/>
              </a:xfrm>
              <a:custGeom>
                <a:rect b="b" l="l" r="r" t="t"/>
                <a:pathLst>
                  <a:path extrusionOk="0" h="8608" w="7173">
                    <a:moveTo>
                      <a:pt x="0" y="1"/>
                    </a:moveTo>
                    <a:lnTo>
                      <a:pt x="0" y="8607"/>
                    </a:lnTo>
                    <a:lnTo>
                      <a:pt x="7172" y="43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37"/>
            <p:cNvGrpSpPr/>
            <p:nvPr/>
          </p:nvGrpSpPr>
          <p:grpSpPr>
            <a:xfrm>
              <a:off x="7859321" y="2343951"/>
              <a:ext cx="919607" cy="794345"/>
              <a:chOff x="5203050" y="2778050"/>
              <a:chExt cx="837300" cy="723250"/>
            </a:xfrm>
          </p:grpSpPr>
          <p:sp>
            <p:nvSpPr>
              <p:cNvPr id="495" name="Google Shape;495;p37"/>
              <p:cNvSpPr/>
              <p:nvPr/>
            </p:nvSpPr>
            <p:spPr>
              <a:xfrm>
                <a:off x="5203050" y="2778050"/>
                <a:ext cx="837300" cy="514375"/>
              </a:xfrm>
              <a:custGeom>
                <a:rect b="b" l="l" r="r" t="t"/>
                <a:pathLst>
                  <a:path extrusionOk="0" h="20575" w="33492">
                    <a:moveTo>
                      <a:pt x="14195" y="0"/>
                    </a:moveTo>
                    <a:cubicBezTo>
                      <a:pt x="11003" y="0"/>
                      <a:pt x="8215" y="2192"/>
                      <a:pt x="7539" y="5346"/>
                    </a:cubicBezTo>
                    <a:cubicBezTo>
                      <a:pt x="6956" y="5148"/>
                      <a:pt x="6368" y="5054"/>
                      <a:pt x="5792" y="5054"/>
                    </a:cubicBezTo>
                    <a:cubicBezTo>
                      <a:pt x="3271" y="5054"/>
                      <a:pt x="996" y="6848"/>
                      <a:pt x="534" y="9483"/>
                    </a:cubicBezTo>
                    <a:cubicBezTo>
                      <a:pt x="1" y="12718"/>
                      <a:pt x="2502" y="15687"/>
                      <a:pt x="5805" y="15687"/>
                    </a:cubicBezTo>
                    <a:cubicBezTo>
                      <a:pt x="6172" y="15654"/>
                      <a:pt x="6539" y="15620"/>
                      <a:pt x="6906" y="15554"/>
                    </a:cubicBezTo>
                    <a:lnTo>
                      <a:pt x="6906" y="15887"/>
                    </a:lnTo>
                    <a:cubicBezTo>
                      <a:pt x="6906" y="18784"/>
                      <a:pt x="9249" y="20574"/>
                      <a:pt x="11635" y="20574"/>
                    </a:cubicBezTo>
                    <a:cubicBezTo>
                      <a:pt x="13067" y="20574"/>
                      <a:pt x="14515" y="19928"/>
                      <a:pt x="15478" y="18489"/>
                    </a:cubicBezTo>
                    <a:cubicBezTo>
                      <a:pt x="16191" y="19716"/>
                      <a:pt x="17363" y="20270"/>
                      <a:pt x="18526" y="20270"/>
                    </a:cubicBezTo>
                    <a:cubicBezTo>
                      <a:pt x="20302" y="20270"/>
                      <a:pt x="22056" y="18978"/>
                      <a:pt x="22116" y="16821"/>
                    </a:cubicBezTo>
                    <a:cubicBezTo>
                      <a:pt x="23241" y="17509"/>
                      <a:pt x="24467" y="17829"/>
                      <a:pt x="25670" y="17829"/>
                    </a:cubicBezTo>
                    <a:cubicBezTo>
                      <a:pt x="28606" y="17829"/>
                      <a:pt x="31405" y="15928"/>
                      <a:pt x="32257" y="12852"/>
                    </a:cubicBezTo>
                    <a:cubicBezTo>
                      <a:pt x="33491" y="8482"/>
                      <a:pt x="30222" y="4145"/>
                      <a:pt x="25686" y="4145"/>
                    </a:cubicBezTo>
                    <a:cubicBezTo>
                      <a:pt x="23918" y="4145"/>
                      <a:pt x="22183" y="4846"/>
                      <a:pt x="20916" y="6080"/>
                    </a:cubicBezTo>
                    <a:cubicBezTo>
                      <a:pt x="20549" y="2744"/>
                      <a:pt x="17847" y="209"/>
                      <a:pt x="14544" y="9"/>
                    </a:cubicBezTo>
                    <a:cubicBezTo>
                      <a:pt x="14427" y="3"/>
                      <a:pt x="14311" y="0"/>
                      <a:pt x="14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5611675" y="3095150"/>
                <a:ext cx="274400" cy="406150"/>
              </a:xfrm>
              <a:custGeom>
                <a:rect b="b" l="l" r="r" t="t"/>
                <a:pathLst>
                  <a:path extrusionOk="0" h="16246" w="10976">
                    <a:moveTo>
                      <a:pt x="4337" y="1"/>
                    </a:moveTo>
                    <a:cubicBezTo>
                      <a:pt x="3737" y="1"/>
                      <a:pt x="3270" y="501"/>
                      <a:pt x="3270" y="1102"/>
                    </a:cubicBezTo>
                    <a:lnTo>
                      <a:pt x="3270" y="10275"/>
                    </a:lnTo>
                    <a:lnTo>
                      <a:pt x="1268" y="10275"/>
                    </a:lnTo>
                    <a:cubicBezTo>
                      <a:pt x="167" y="10275"/>
                      <a:pt x="1" y="11242"/>
                      <a:pt x="601" y="11809"/>
                    </a:cubicBezTo>
                    <a:lnTo>
                      <a:pt x="4704" y="15946"/>
                    </a:lnTo>
                    <a:cubicBezTo>
                      <a:pt x="4921" y="16146"/>
                      <a:pt x="5196" y="16246"/>
                      <a:pt x="5471" y="16246"/>
                    </a:cubicBezTo>
                    <a:cubicBezTo>
                      <a:pt x="5746" y="16246"/>
                      <a:pt x="6022" y="16146"/>
                      <a:pt x="6238" y="15946"/>
                    </a:cubicBezTo>
                    <a:lnTo>
                      <a:pt x="10375" y="11809"/>
                    </a:lnTo>
                    <a:cubicBezTo>
                      <a:pt x="10975" y="11209"/>
                      <a:pt x="10775" y="10275"/>
                      <a:pt x="9674" y="10275"/>
                    </a:cubicBezTo>
                    <a:lnTo>
                      <a:pt x="7673" y="10275"/>
                    </a:lnTo>
                    <a:lnTo>
                      <a:pt x="7673" y="1102"/>
                    </a:lnTo>
                    <a:cubicBezTo>
                      <a:pt x="7673" y="501"/>
                      <a:pt x="7206" y="1"/>
                      <a:pt x="66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7" name="Google Shape;497;p37"/>
            <p:cNvSpPr/>
            <p:nvPr/>
          </p:nvSpPr>
          <p:spPr>
            <a:xfrm>
              <a:off x="8148545" y="3371753"/>
              <a:ext cx="340748" cy="341654"/>
            </a:xfrm>
            <a:custGeom>
              <a:rect b="b" l="l" r="r" t="t"/>
              <a:pathLst>
                <a:path extrusionOk="0" h="12443" w="12410">
                  <a:moveTo>
                    <a:pt x="6210" y="4212"/>
                  </a:moveTo>
                  <a:cubicBezTo>
                    <a:pt x="7245" y="4212"/>
                    <a:pt x="8240" y="5018"/>
                    <a:pt x="8240" y="6238"/>
                  </a:cubicBezTo>
                  <a:cubicBezTo>
                    <a:pt x="8240" y="7339"/>
                    <a:pt x="7339" y="8240"/>
                    <a:pt x="6205" y="8240"/>
                  </a:cubicBezTo>
                  <a:cubicBezTo>
                    <a:pt x="4404" y="8240"/>
                    <a:pt x="3503" y="6071"/>
                    <a:pt x="4804" y="4804"/>
                  </a:cubicBezTo>
                  <a:cubicBezTo>
                    <a:pt x="5213" y="4395"/>
                    <a:pt x="5716" y="4212"/>
                    <a:pt x="6210" y="4212"/>
                  </a:cubicBezTo>
                  <a:close/>
                  <a:moveTo>
                    <a:pt x="5738" y="0"/>
                  </a:moveTo>
                  <a:cubicBezTo>
                    <a:pt x="5471" y="0"/>
                    <a:pt x="5271" y="201"/>
                    <a:pt x="5238" y="467"/>
                  </a:cubicBezTo>
                  <a:lnTo>
                    <a:pt x="5137" y="2235"/>
                  </a:lnTo>
                  <a:cubicBezTo>
                    <a:pt x="4804" y="2302"/>
                    <a:pt x="4437" y="2436"/>
                    <a:pt x="4137" y="2636"/>
                  </a:cubicBezTo>
                  <a:lnTo>
                    <a:pt x="2836" y="1468"/>
                  </a:lnTo>
                  <a:cubicBezTo>
                    <a:pt x="2736" y="1385"/>
                    <a:pt x="2619" y="1343"/>
                    <a:pt x="2502" y="1343"/>
                  </a:cubicBezTo>
                  <a:cubicBezTo>
                    <a:pt x="2386" y="1343"/>
                    <a:pt x="2269" y="1385"/>
                    <a:pt x="2169" y="1468"/>
                  </a:cubicBezTo>
                  <a:lnTo>
                    <a:pt x="1468" y="2169"/>
                  </a:lnTo>
                  <a:cubicBezTo>
                    <a:pt x="1301" y="2369"/>
                    <a:pt x="1268" y="2636"/>
                    <a:pt x="1435" y="2836"/>
                  </a:cubicBezTo>
                  <a:lnTo>
                    <a:pt x="2636" y="4137"/>
                  </a:lnTo>
                  <a:cubicBezTo>
                    <a:pt x="2436" y="4470"/>
                    <a:pt x="2302" y="4804"/>
                    <a:pt x="2202" y="5137"/>
                  </a:cubicBezTo>
                  <a:lnTo>
                    <a:pt x="467" y="5238"/>
                  </a:lnTo>
                  <a:cubicBezTo>
                    <a:pt x="201" y="5271"/>
                    <a:pt x="0" y="5471"/>
                    <a:pt x="0" y="5738"/>
                  </a:cubicBezTo>
                  <a:lnTo>
                    <a:pt x="0" y="6705"/>
                  </a:lnTo>
                  <a:cubicBezTo>
                    <a:pt x="0" y="6972"/>
                    <a:pt x="201" y="7172"/>
                    <a:pt x="467" y="7206"/>
                  </a:cubicBezTo>
                  <a:lnTo>
                    <a:pt x="2202" y="7306"/>
                  </a:lnTo>
                  <a:cubicBezTo>
                    <a:pt x="2302" y="7639"/>
                    <a:pt x="2436" y="7973"/>
                    <a:pt x="2636" y="8306"/>
                  </a:cubicBezTo>
                  <a:lnTo>
                    <a:pt x="1468" y="9607"/>
                  </a:lnTo>
                  <a:cubicBezTo>
                    <a:pt x="1301" y="9807"/>
                    <a:pt x="1301" y="10074"/>
                    <a:pt x="1468" y="10274"/>
                  </a:cubicBezTo>
                  <a:lnTo>
                    <a:pt x="2169" y="10975"/>
                  </a:lnTo>
                  <a:cubicBezTo>
                    <a:pt x="2274" y="11063"/>
                    <a:pt x="2408" y="11105"/>
                    <a:pt x="2540" y="11105"/>
                  </a:cubicBezTo>
                  <a:cubicBezTo>
                    <a:pt x="2658" y="11105"/>
                    <a:pt x="2775" y="11071"/>
                    <a:pt x="2869" y="11008"/>
                  </a:cubicBezTo>
                  <a:lnTo>
                    <a:pt x="4137" y="9807"/>
                  </a:lnTo>
                  <a:cubicBezTo>
                    <a:pt x="4470" y="10008"/>
                    <a:pt x="4804" y="10141"/>
                    <a:pt x="5171" y="10241"/>
                  </a:cubicBezTo>
                  <a:lnTo>
                    <a:pt x="5238" y="11976"/>
                  </a:lnTo>
                  <a:cubicBezTo>
                    <a:pt x="5271" y="12243"/>
                    <a:pt x="5471" y="12443"/>
                    <a:pt x="5738" y="12443"/>
                  </a:cubicBezTo>
                  <a:lnTo>
                    <a:pt x="6705" y="12443"/>
                  </a:lnTo>
                  <a:cubicBezTo>
                    <a:pt x="6972" y="12443"/>
                    <a:pt x="7172" y="12243"/>
                    <a:pt x="7206" y="12009"/>
                  </a:cubicBezTo>
                  <a:lnTo>
                    <a:pt x="7272" y="10241"/>
                  </a:lnTo>
                  <a:cubicBezTo>
                    <a:pt x="7639" y="10141"/>
                    <a:pt x="7973" y="10008"/>
                    <a:pt x="8306" y="9807"/>
                  </a:cubicBezTo>
                  <a:lnTo>
                    <a:pt x="9607" y="11008"/>
                  </a:lnTo>
                  <a:cubicBezTo>
                    <a:pt x="9682" y="11083"/>
                    <a:pt x="9785" y="11118"/>
                    <a:pt x="9893" y="11118"/>
                  </a:cubicBezTo>
                  <a:cubicBezTo>
                    <a:pt x="10024" y="11118"/>
                    <a:pt x="10164" y="11067"/>
                    <a:pt x="10274" y="10975"/>
                  </a:cubicBezTo>
                  <a:lnTo>
                    <a:pt x="10975" y="10274"/>
                  </a:lnTo>
                  <a:cubicBezTo>
                    <a:pt x="11142" y="10108"/>
                    <a:pt x="11142" y="9807"/>
                    <a:pt x="10975" y="9607"/>
                  </a:cubicBezTo>
                  <a:lnTo>
                    <a:pt x="9807" y="8306"/>
                  </a:lnTo>
                  <a:cubicBezTo>
                    <a:pt x="9974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09" y="7172"/>
                    <a:pt x="12409" y="6972"/>
                    <a:pt x="12409" y="6705"/>
                  </a:cubicBezTo>
                  <a:lnTo>
                    <a:pt x="12409" y="5738"/>
                  </a:lnTo>
                  <a:cubicBezTo>
                    <a:pt x="12409" y="5471"/>
                    <a:pt x="12243" y="5271"/>
                    <a:pt x="11976" y="5238"/>
                  </a:cubicBezTo>
                  <a:lnTo>
                    <a:pt x="10208" y="5137"/>
                  </a:lnTo>
                  <a:cubicBezTo>
                    <a:pt x="10141" y="4804"/>
                    <a:pt x="10008" y="4470"/>
                    <a:pt x="9807" y="4137"/>
                  </a:cubicBezTo>
                  <a:lnTo>
                    <a:pt x="10975" y="2836"/>
                  </a:lnTo>
                  <a:cubicBezTo>
                    <a:pt x="11142" y="2636"/>
                    <a:pt x="11142" y="2369"/>
                    <a:pt x="10975" y="2169"/>
                  </a:cubicBezTo>
                  <a:lnTo>
                    <a:pt x="10274" y="1468"/>
                  </a:lnTo>
                  <a:cubicBezTo>
                    <a:pt x="10174" y="1385"/>
                    <a:pt x="10049" y="1343"/>
                    <a:pt x="9928" y="1343"/>
                  </a:cubicBezTo>
                  <a:cubicBezTo>
                    <a:pt x="9807" y="1343"/>
                    <a:pt x="9691" y="1385"/>
                    <a:pt x="9607" y="1468"/>
                  </a:cubicBezTo>
                  <a:lnTo>
                    <a:pt x="8273" y="2636"/>
                  </a:lnTo>
                  <a:cubicBezTo>
                    <a:pt x="7973" y="2436"/>
                    <a:pt x="7639" y="2302"/>
                    <a:pt x="7272" y="2235"/>
                  </a:cubicBezTo>
                  <a:lnTo>
                    <a:pt x="7206" y="467"/>
                  </a:lnTo>
                  <a:cubicBezTo>
                    <a:pt x="7172" y="201"/>
                    <a:pt x="6972" y="0"/>
                    <a:pt x="6705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7097680" y="4550938"/>
              <a:ext cx="226850" cy="226850"/>
            </a:xfrm>
            <a:custGeom>
              <a:rect b="b" l="l" r="r" t="t"/>
              <a:pathLst>
                <a:path extrusionOk="0" h="9074" w="9074">
                  <a:moveTo>
                    <a:pt x="3970" y="0"/>
                  </a:moveTo>
                  <a:cubicBezTo>
                    <a:pt x="3469" y="0"/>
                    <a:pt x="3069" y="401"/>
                    <a:pt x="3036" y="901"/>
                  </a:cubicBezTo>
                  <a:lnTo>
                    <a:pt x="3036" y="3036"/>
                  </a:lnTo>
                  <a:lnTo>
                    <a:pt x="934" y="3036"/>
                  </a:lnTo>
                  <a:cubicBezTo>
                    <a:pt x="434" y="3036"/>
                    <a:pt x="0" y="3436"/>
                    <a:pt x="33" y="3970"/>
                  </a:cubicBezTo>
                  <a:lnTo>
                    <a:pt x="33" y="5137"/>
                  </a:lnTo>
                  <a:cubicBezTo>
                    <a:pt x="0" y="5638"/>
                    <a:pt x="434" y="6038"/>
                    <a:pt x="934" y="6038"/>
                  </a:cubicBezTo>
                  <a:lnTo>
                    <a:pt x="3069" y="6038"/>
                  </a:lnTo>
                  <a:lnTo>
                    <a:pt x="3069" y="8173"/>
                  </a:lnTo>
                  <a:cubicBezTo>
                    <a:pt x="3069" y="8673"/>
                    <a:pt x="3469" y="9074"/>
                    <a:pt x="3970" y="9074"/>
                  </a:cubicBezTo>
                  <a:lnTo>
                    <a:pt x="5137" y="9074"/>
                  </a:lnTo>
                  <a:cubicBezTo>
                    <a:pt x="5637" y="9074"/>
                    <a:pt x="6038" y="8673"/>
                    <a:pt x="6038" y="8173"/>
                  </a:cubicBezTo>
                  <a:lnTo>
                    <a:pt x="6038" y="6038"/>
                  </a:lnTo>
                  <a:lnTo>
                    <a:pt x="8173" y="6038"/>
                  </a:lnTo>
                  <a:cubicBezTo>
                    <a:pt x="8673" y="6038"/>
                    <a:pt x="9073" y="5638"/>
                    <a:pt x="9073" y="5137"/>
                  </a:cubicBezTo>
                  <a:lnTo>
                    <a:pt x="9073" y="3970"/>
                  </a:lnTo>
                  <a:cubicBezTo>
                    <a:pt x="9073" y="3436"/>
                    <a:pt x="8673" y="3036"/>
                    <a:pt x="8173" y="3036"/>
                  </a:cubicBezTo>
                  <a:lnTo>
                    <a:pt x="6038" y="3036"/>
                  </a:lnTo>
                  <a:lnTo>
                    <a:pt x="6038" y="901"/>
                  </a:lnTo>
                  <a:cubicBezTo>
                    <a:pt x="6038" y="401"/>
                    <a:pt x="5637" y="0"/>
                    <a:pt x="5137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6012324" y="365709"/>
              <a:ext cx="310250" cy="311075"/>
            </a:xfrm>
            <a:custGeom>
              <a:rect b="b" l="l" r="r" t="t"/>
              <a:pathLst>
                <a:path extrusionOk="0" h="12443" w="12410">
                  <a:moveTo>
                    <a:pt x="6210" y="4212"/>
                  </a:moveTo>
                  <a:cubicBezTo>
                    <a:pt x="7245" y="4212"/>
                    <a:pt x="8240" y="5018"/>
                    <a:pt x="8240" y="6238"/>
                  </a:cubicBezTo>
                  <a:cubicBezTo>
                    <a:pt x="8240" y="7339"/>
                    <a:pt x="7339" y="8240"/>
                    <a:pt x="6205" y="8240"/>
                  </a:cubicBezTo>
                  <a:cubicBezTo>
                    <a:pt x="4404" y="8240"/>
                    <a:pt x="3503" y="6071"/>
                    <a:pt x="4804" y="4804"/>
                  </a:cubicBezTo>
                  <a:cubicBezTo>
                    <a:pt x="5213" y="4395"/>
                    <a:pt x="5716" y="4212"/>
                    <a:pt x="6210" y="4212"/>
                  </a:cubicBezTo>
                  <a:close/>
                  <a:moveTo>
                    <a:pt x="5738" y="0"/>
                  </a:moveTo>
                  <a:cubicBezTo>
                    <a:pt x="5471" y="0"/>
                    <a:pt x="5271" y="201"/>
                    <a:pt x="5238" y="467"/>
                  </a:cubicBezTo>
                  <a:lnTo>
                    <a:pt x="5137" y="2235"/>
                  </a:lnTo>
                  <a:cubicBezTo>
                    <a:pt x="4804" y="2302"/>
                    <a:pt x="4437" y="2436"/>
                    <a:pt x="4137" y="2636"/>
                  </a:cubicBezTo>
                  <a:lnTo>
                    <a:pt x="2836" y="1468"/>
                  </a:lnTo>
                  <a:cubicBezTo>
                    <a:pt x="2736" y="1385"/>
                    <a:pt x="2619" y="1343"/>
                    <a:pt x="2502" y="1343"/>
                  </a:cubicBezTo>
                  <a:cubicBezTo>
                    <a:pt x="2386" y="1343"/>
                    <a:pt x="2269" y="1385"/>
                    <a:pt x="2169" y="1468"/>
                  </a:cubicBezTo>
                  <a:lnTo>
                    <a:pt x="1468" y="2169"/>
                  </a:lnTo>
                  <a:cubicBezTo>
                    <a:pt x="1301" y="2369"/>
                    <a:pt x="1268" y="2636"/>
                    <a:pt x="1435" y="2836"/>
                  </a:cubicBezTo>
                  <a:lnTo>
                    <a:pt x="2636" y="4137"/>
                  </a:lnTo>
                  <a:cubicBezTo>
                    <a:pt x="2436" y="4470"/>
                    <a:pt x="2302" y="4804"/>
                    <a:pt x="2202" y="5137"/>
                  </a:cubicBezTo>
                  <a:lnTo>
                    <a:pt x="467" y="5238"/>
                  </a:lnTo>
                  <a:cubicBezTo>
                    <a:pt x="201" y="5271"/>
                    <a:pt x="0" y="5471"/>
                    <a:pt x="0" y="5738"/>
                  </a:cubicBezTo>
                  <a:lnTo>
                    <a:pt x="0" y="6705"/>
                  </a:lnTo>
                  <a:cubicBezTo>
                    <a:pt x="0" y="6972"/>
                    <a:pt x="201" y="7172"/>
                    <a:pt x="467" y="7206"/>
                  </a:cubicBezTo>
                  <a:lnTo>
                    <a:pt x="2202" y="7306"/>
                  </a:lnTo>
                  <a:cubicBezTo>
                    <a:pt x="2302" y="7639"/>
                    <a:pt x="2436" y="7973"/>
                    <a:pt x="2636" y="8306"/>
                  </a:cubicBezTo>
                  <a:lnTo>
                    <a:pt x="1468" y="9607"/>
                  </a:lnTo>
                  <a:cubicBezTo>
                    <a:pt x="1301" y="9807"/>
                    <a:pt x="1301" y="10074"/>
                    <a:pt x="1468" y="10274"/>
                  </a:cubicBezTo>
                  <a:lnTo>
                    <a:pt x="2169" y="10975"/>
                  </a:lnTo>
                  <a:cubicBezTo>
                    <a:pt x="2274" y="11063"/>
                    <a:pt x="2408" y="11105"/>
                    <a:pt x="2540" y="11105"/>
                  </a:cubicBezTo>
                  <a:cubicBezTo>
                    <a:pt x="2658" y="11105"/>
                    <a:pt x="2775" y="11071"/>
                    <a:pt x="2869" y="11008"/>
                  </a:cubicBezTo>
                  <a:lnTo>
                    <a:pt x="4137" y="9807"/>
                  </a:lnTo>
                  <a:cubicBezTo>
                    <a:pt x="4470" y="10008"/>
                    <a:pt x="4804" y="10141"/>
                    <a:pt x="5171" y="10241"/>
                  </a:cubicBezTo>
                  <a:lnTo>
                    <a:pt x="5238" y="11976"/>
                  </a:lnTo>
                  <a:cubicBezTo>
                    <a:pt x="5271" y="12243"/>
                    <a:pt x="5471" y="12443"/>
                    <a:pt x="5738" y="12443"/>
                  </a:cubicBezTo>
                  <a:lnTo>
                    <a:pt x="6705" y="12443"/>
                  </a:lnTo>
                  <a:cubicBezTo>
                    <a:pt x="6972" y="12443"/>
                    <a:pt x="7172" y="12243"/>
                    <a:pt x="7206" y="12009"/>
                  </a:cubicBezTo>
                  <a:lnTo>
                    <a:pt x="7272" y="10241"/>
                  </a:lnTo>
                  <a:cubicBezTo>
                    <a:pt x="7639" y="10141"/>
                    <a:pt x="7973" y="10008"/>
                    <a:pt x="8306" y="9807"/>
                  </a:cubicBezTo>
                  <a:lnTo>
                    <a:pt x="9607" y="11008"/>
                  </a:lnTo>
                  <a:cubicBezTo>
                    <a:pt x="9682" y="11083"/>
                    <a:pt x="9785" y="11118"/>
                    <a:pt x="9893" y="11118"/>
                  </a:cubicBezTo>
                  <a:cubicBezTo>
                    <a:pt x="10024" y="11118"/>
                    <a:pt x="10164" y="11067"/>
                    <a:pt x="10274" y="10975"/>
                  </a:cubicBezTo>
                  <a:lnTo>
                    <a:pt x="10975" y="10274"/>
                  </a:lnTo>
                  <a:cubicBezTo>
                    <a:pt x="11142" y="10108"/>
                    <a:pt x="11142" y="9807"/>
                    <a:pt x="10975" y="9607"/>
                  </a:cubicBezTo>
                  <a:lnTo>
                    <a:pt x="9807" y="8306"/>
                  </a:lnTo>
                  <a:cubicBezTo>
                    <a:pt x="9974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09" y="7172"/>
                    <a:pt x="12409" y="6972"/>
                    <a:pt x="12409" y="6705"/>
                  </a:cubicBezTo>
                  <a:lnTo>
                    <a:pt x="12409" y="5738"/>
                  </a:lnTo>
                  <a:cubicBezTo>
                    <a:pt x="12409" y="5471"/>
                    <a:pt x="12243" y="5271"/>
                    <a:pt x="11976" y="5238"/>
                  </a:cubicBezTo>
                  <a:lnTo>
                    <a:pt x="10208" y="5137"/>
                  </a:lnTo>
                  <a:cubicBezTo>
                    <a:pt x="10141" y="4804"/>
                    <a:pt x="10008" y="4470"/>
                    <a:pt x="9807" y="4137"/>
                  </a:cubicBezTo>
                  <a:lnTo>
                    <a:pt x="10975" y="2836"/>
                  </a:lnTo>
                  <a:cubicBezTo>
                    <a:pt x="11142" y="2636"/>
                    <a:pt x="11142" y="2369"/>
                    <a:pt x="10975" y="2169"/>
                  </a:cubicBezTo>
                  <a:lnTo>
                    <a:pt x="10274" y="1468"/>
                  </a:lnTo>
                  <a:cubicBezTo>
                    <a:pt x="10174" y="1385"/>
                    <a:pt x="10049" y="1343"/>
                    <a:pt x="9928" y="1343"/>
                  </a:cubicBezTo>
                  <a:cubicBezTo>
                    <a:pt x="9807" y="1343"/>
                    <a:pt x="9691" y="1385"/>
                    <a:pt x="9607" y="1468"/>
                  </a:cubicBezTo>
                  <a:lnTo>
                    <a:pt x="8273" y="2636"/>
                  </a:lnTo>
                  <a:cubicBezTo>
                    <a:pt x="7973" y="2436"/>
                    <a:pt x="7639" y="2302"/>
                    <a:pt x="7272" y="2235"/>
                  </a:cubicBezTo>
                  <a:lnTo>
                    <a:pt x="7206" y="467"/>
                  </a:lnTo>
                  <a:cubicBezTo>
                    <a:pt x="7172" y="201"/>
                    <a:pt x="6972" y="0"/>
                    <a:pt x="670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6012324" y="4531613"/>
              <a:ext cx="295225" cy="246175"/>
            </a:xfrm>
            <a:custGeom>
              <a:rect b="b" l="l" r="r" t="t"/>
              <a:pathLst>
                <a:path extrusionOk="0" h="9847" w="11809">
                  <a:moveTo>
                    <a:pt x="2797" y="1"/>
                  </a:moveTo>
                  <a:cubicBezTo>
                    <a:pt x="1322" y="1"/>
                    <a:pt x="1" y="1204"/>
                    <a:pt x="468" y="3538"/>
                  </a:cubicBezTo>
                  <a:cubicBezTo>
                    <a:pt x="868" y="5673"/>
                    <a:pt x="2969" y="8175"/>
                    <a:pt x="5304" y="9576"/>
                  </a:cubicBezTo>
                  <a:cubicBezTo>
                    <a:pt x="5598" y="9755"/>
                    <a:pt x="5748" y="9847"/>
                    <a:pt x="5903" y="9847"/>
                  </a:cubicBezTo>
                  <a:cubicBezTo>
                    <a:pt x="6064" y="9847"/>
                    <a:pt x="6231" y="9747"/>
                    <a:pt x="6572" y="9542"/>
                  </a:cubicBezTo>
                  <a:cubicBezTo>
                    <a:pt x="8907" y="8108"/>
                    <a:pt x="10942" y="5639"/>
                    <a:pt x="11342" y="3538"/>
                  </a:cubicBezTo>
                  <a:cubicBezTo>
                    <a:pt x="11809" y="1204"/>
                    <a:pt x="10488" y="1"/>
                    <a:pt x="9013" y="1"/>
                  </a:cubicBezTo>
                  <a:cubicBezTo>
                    <a:pt x="7747" y="1"/>
                    <a:pt x="6367" y="886"/>
                    <a:pt x="5905" y="2704"/>
                  </a:cubicBezTo>
                  <a:cubicBezTo>
                    <a:pt x="5443" y="886"/>
                    <a:pt x="4063" y="1"/>
                    <a:pt x="2797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218086" y="1092650"/>
            <a:ext cx="295225" cy="246175"/>
          </a:xfrm>
          <a:custGeom>
            <a:rect b="b" l="l" r="r" t="t"/>
            <a:pathLst>
              <a:path extrusionOk="0" h="9847" w="11809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/>
          <p:nvPr/>
        </p:nvSpPr>
        <p:spPr>
          <a:xfrm>
            <a:off x="365700" y="1203800"/>
            <a:ext cx="4611300" cy="3573900"/>
          </a:xfrm>
          <a:prstGeom prst="roundRect">
            <a:avLst>
              <a:gd fmla="val 3982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252700" y="4352413"/>
            <a:ext cx="226000" cy="226025"/>
          </a:xfrm>
          <a:custGeom>
            <a:rect b="b" l="l" r="r" t="t"/>
            <a:pathLst>
              <a:path extrusionOk="0" h="9041" w="9040">
                <a:moveTo>
                  <a:pt x="3936" y="1"/>
                </a:moveTo>
                <a:cubicBezTo>
                  <a:pt x="3436" y="1"/>
                  <a:pt x="3036" y="401"/>
                  <a:pt x="3036" y="902"/>
                </a:cubicBezTo>
                <a:lnTo>
                  <a:pt x="3036" y="3036"/>
                </a:lnTo>
                <a:lnTo>
                  <a:pt x="901" y="3036"/>
                </a:lnTo>
                <a:cubicBezTo>
                  <a:pt x="400" y="3036"/>
                  <a:pt x="0" y="3437"/>
                  <a:pt x="0" y="3937"/>
                </a:cubicBezTo>
                <a:lnTo>
                  <a:pt x="0" y="5105"/>
                </a:lnTo>
                <a:cubicBezTo>
                  <a:pt x="0" y="5605"/>
                  <a:pt x="400" y="6005"/>
                  <a:pt x="901" y="6005"/>
                </a:cubicBezTo>
                <a:lnTo>
                  <a:pt x="3036" y="6005"/>
                </a:lnTo>
                <a:lnTo>
                  <a:pt x="3036" y="8140"/>
                </a:lnTo>
                <a:cubicBezTo>
                  <a:pt x="3036" y="8640"/>
                  <a:pt x="3436" y="9041"/>
                  <a:pt x="3936" y="9041"/>
                </a:cubicBezTo>
                <a:lnTo>
                  <a:pt x="5104" y="9041"/>
                </a:lnTo>
                <a:cubicBezTo>
                  <a:pt x="5604" y="9041"/>
                  <a:pt x="6004" y="8640"/>
                  <a:pt x="6004" y="8140"/>
                </a:cubicBezTo>
                <a:lnTo>
                  <a:pt x="6004" y="6005"/>
                </a:lnTo>
                <a:lnTo>
                  <a:pt x="8139" y="6005"/>
                </a:lnTo>
                <a:cubicBezTo>
                  <a:pt x="8640" y="6005"/>
                  <a:pt x="9040" y="5605"/>
                  <a:pt x="9040" y="5105"/>
                </a:cubicBezTo>
                <a:lnTo>
                  <a:pt x="9040" y="3937"/>
                </a:lnTo>
                <a:cubicBezTo>
                  <a:pt x="9040" y="3455"/>
                  <a:pt x="8668" y="3035"/>
                  <a:pt x="8193" y="3035"/>
                </a:cubicBezTo>
                <a:cubicBezTo>
                  <a:pt x="8175" y="3035"/>
                  <a:pt x="8157" y="3035"/>
                  <a:pt x="8139" y="3036"/>
                </a:cubicBezTo>
                <a:lnTo>
                  <a:pt x="6004" y="3036"/>
                </a:lnTo>
                <a:lnTo>
                  <a:pt x="6004" y="902"/>
                </a:lnTo>
                <a:cubicBezTo>
                  <a:pt x="6004" y="401"/>
                  <a:pt x="5604" y="1"/>
                  <a:pt x="5104" y="1"/>
                </a:cubicBezTo>
                <a:close/>
              </a:path>
            </a:pathLst>
          </a:cu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38"/>
          <p:cNvGrpSpPr/>
          <p:nvPr/>
        </p:nvGrpSpPr>
        <p:grpSpPr>
          <a:xfrm>
            <a:off x="8514350" y="148438"/>
            <a:ext cx="527900" cy="434500"/>
            <a:chOff x="4559250" y="2583950"/>
            <a:chExt cx="527900" cy="434500"/>
          </a:xfrm>
        </p:grpSpPr>
        <p:sp>
          <p:nvSpPr>
            <p:cNvPr id="510" name="Google Shape;510;p38"/>
            <p:cNvSpPr/>
            <p:nvPr/>
          </p:nvSpPr>
          <p:spPr>
            <a:xfrm>
              <a:off x="4559250" y="2583950"/>
              <a:ext cx="527900" cy="434500"/>
            </a:xfrm>
            <a:custGeom>
              <a:rect b="b" l="l" r="r" t="t"/>
              <a:pathLst>
                <a:path extrusionOk="0" h="17380" w="21116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754400" y="2694025"/>
              <a:ext cx="179325" cy="215200"/>
            </a:xfrm>
            <a:custGeom>
              <a:rect b="b" l="l" r="r" t="t"/>
              <a:pathLst>
                <a:path extrusionOk="0" h="8608" w="7173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01750" y="922838"/>
            <a:ext cx="527900" cy="433675"/>
            <a:chOff x="2356025" y="3709750"/>
            <a:chExt cx="527900" cy="433675"/>
          </a:xfrm>
        </p:grpSpPr>
        <p:sp>
          <p:nvSpPr>
            <p:cNvPr id="513" name="Google Shape;513;p38"/>
            <p:cNvSpPr/>
            <p:nvPr/>
          </p:nvSpPr>
          <p:spPr>
            <a:xfrm>
              <a:off x="2356025" y="3709750"/>
              <a:ext cx="527900" cy="433675"/>
            </a:xfrm>
            <a:custGeom>
              <a:rect b="b" l="l" r="r" t="t"/>
              <a:pathLst>
                <a:path extrusionOk="0" h="17347" w="21116">
                  <a:moveTo>
                    <a:pt x="8114" y="0"/>
                  </a:moveTo>
                  <a:cubicBezTo>
                    <a:pt x="6841" y="0"/>
                    <a:pt x="5838" y="1055"/>
                    <a:pt x="5838" y="2336"/>
                  </a:cubicBezTo>
                  <a:lnTo>
                    <a:pt x="5838" y="4171"/>
                  </a:lnTo>
                  <a:lnTo>
                    <a:pt x="2335" y="4171"/>
                  </a:lnTo>
                  <a:cubicBezTo>
                    <a:pt x="1034" y="4171"/>
                    <a:pt x="0" y="5205"/>
                    <a:pt x="0" y="6506"/>
                  </a:cubicBezTo>
                  <a:lnTo>
                    <a:pt x="0" y="15012"/>
                  </a:lnTo>
                  <a:cubicBezTo>
                    <a:pt x="0" y="16313"/>
                    <a:pt x="1034" y="17347"/>
                    <a:pt x="2335" y="17347"/>
                  </a:cubicBezTo>
                  <a:lnTo>
                    <a:pt x="18747" y="17347"/>
                  </a:lnTo>
                  <a:cubicBezTo>
                    <a:pt x="20048" y="17347"/>
                    <a:pt x="21115" y="16313"/>
                    <a:pt x="21115" y="15012"/>
                  </a:cubicBezTo>
                  <a:lnTo>
                    <a:pt x="21115" y="6506"/>
                  </a:lnTo>
                  <a:cubicBezTo>
                    <a:pt x="21115" y="5225"/>
                    <a:pt x="20080" y="4170"/>
                    <a:pt x="18806" y="4170"/>
                  </a:cubicBezTo>
                  <a:cubicBezTo>
                    <a:pt x="18787" y="4170"/>
                    <a:pt x="18767" y="4170"/>
                    <a:pt x="18747" y="4171"/>
                  </a:cubicBezTo>
                  <a:lnTo>
                    <a:pt x="15278" y="4171"/>
                  </a:lnTo>
                  <a:lnTo>
                    <a:pt x="15278" y="2336"/>
                  </a:lnTo>
                  <a:cubicBezTo>
                    <a:pt x="15278" y="1055"/>
                    <a:pt x="14243" y="0"/>
                    <a:pt x="12969" y="0"/>
                  </a:cubicBezTo>
                  <a:cubicBezTo>
                    <a:pt x="12949" y="0"/>
                    <a:pt x="12929" y="1"/>
                    <a:pt x="12910" y="1"/>
                  </a:cubicBezTo>
                  <a:lnTo>
                    <a:pt x="8173" y="1"/>
                  </a:lnTo>
                  <a:cubicBezTo>
                    <a:pt x="8153" y="1"/>
                    <a:pt x="8133" y="0"/>
                    <a:pt x="8114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463600" y="3860700"/>
              <a:ext cx="273550" cy="233750"/>
            </a:xfrm>
            <a:custGeom>
              <a:rect b="b" l="l" r="r" t="t"/>
              <a:pathLst>
                <a:path extrusionOk="0" h="9350" w="10942">
                  <a:moveTo>
                    <a:pt x="6238" y="1"/>
                  </a:moveTo>
                  <a:cubicBezTo>
                    <a:pt x="2102" y="1"/>
                    <a:pt x="0" y="5038"/>
                    <a:pt x="2936" y="7973"/>
                  </a:cubicBezTo>
                  <a:cubicBezTo>
                    <a:pt x="3897" y="8923"/>
                    <a:pt x="5071" y="9349"/>
                    <a:pt x="6221" y="9349"/>
                  </a:cubicBezTo>
                  <a:cubicBezTo>
                    <a:pt x="8623" y="9349"/>
                    <a:pt x="10919" y="7491"/>
                    <a:pt x="10942" y="4671"/>
                  </a:cubicBezTo>
                  <a:cubicBezTo>
                    <a:pt x="10942" y="2102"/>
                    <a:pt x="8840" y="1"/>
                    <a:pt x="6238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2546150" y="3922425"/>
              <a:ext cx="128450" cy="110225"/>
            </a:xfrm>
            <a:custGeom>
              <a:rect b="b" l="l" r="r" t="t"/>
              <a:pathLst>
                <a:path extrusionOk="0" h="4409" w="5138">
                  <a:moveTo>
                    <a:pt x="2936" y="0"/>
                  </a:moveTo>
                  <a:cubicBezTo>
                    <a:pt x="1001" y="0"/>
                    <a:pt x="1" y="2369"/>
                    <a:pt x="1402" y="3770"/>
                  </a:cubicBezTo>
                  <a:cubicBezTo>
                    <a:pt x="1843" y="4211"/>
                    <a:pt x="2388" y="4409"/>
                    <a:pt x="2925" y="4409"/>
                  </a:cubicBezTo>
                  <a:cubicBezTo>
                    <a:pt x="4051" y="4409"/>
                    <a:pt x="5138" y="3535"/>
                    <a:pt x="5138" y="2202"/>
                  </a:cubicBezTo>
                  <a:cubicBezTo>
                    <a:pt x="5138" y="1001"/>
                    <a:pt x="4170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2553650" y="3753975"/>
              <a:ext cx="132625" cy="51725"/>
            </a:xfrm>
            <a:custGeom>
              <a:rect b="b" l="l" r="r" t="t"/>
              <a:pathLst>
                <a:path extrusionOk="0" h="2069" w="5305">
                  <a:moveTo>
                    <a:pt x="1" y="0"/>
                  </a:moveTo>
                  <a:lnTo>
                    <a:pt x="1" y="2068"/>
                  </a:lnTo>
                  <a:lnTo>
                    <a:pt x="5305" y="2068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3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Conceptual Model</a:t>
            </a:r>
            <a:endParaRPr i="1"/>
          </a:p>
        </p:txBody>
      </p:sp>
      <p:pic>
        <p:nvPicPr>
          <p:cNvPr id="518" name="Google Shape;518;p38"/>
          <p:cNvPicPr preferRelativeResize="0"/>
          <p:nvPr/>
        </p:nvPicPr>
        <p:blipFill rotWithShape="1">
          <a:blip r:embed="rId3">
            <a:alphaModFix/>
          </a:blip>
          <a:srcRect b="20961" l="0" r="0" t="12451"/>
          <a:stretch/>
        </p:blipFill>
        <p:spPr>
          <a:xfrm>
            <a:off x="5202303" y="1203800"/>
            <a:ext cx="3576000" cy="3573900"/>
          </a:xfrm>
          <a:prstGeom prst="roundRect">
            <a:avLst>
              <a:gd fmla="val 4152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19" name="Google Shape;519;p38"/>
          <p:cNvGrpSpPr/>
          <p:nvPr/>
        </p:nvGrpSpPr>
        <p:grpSpPr>
          <a:xfrm>
            <a:off x="8562511" y="868628"/>
            <a:ext cx="431555" cy="432703"/>
            <a:chOff x="133738" y="317889"/>
            <a:chExt cx="460473" cy="461698"/>
          </a:xfrm>
        </p:grpSpPr>
        <p:sp>
          <p:nvSpPr>
            <p:cNvPr id="520" name="Google Shape;520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3738" y="317889"/>
              <a:ext cx="460473" cy="461698"/>
            </a:xfrm>
            <a:custGeom>
              <a:rect b="b" l="l" r="r" t="t"/>
              <a:pathLst>
                <a:path extrusionOk="0" h="12443" w="1241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8"/>
          <p:cNvSpPr txBox="1"/>
          <p:nvPr>
            <p:ph idx="1" type="body"/>
          </p:nvPr>
        </p:nvSpPr>
        <p:spPr>
          <a:xfrm>
            <a:off x="727800" y="1301325"/>
            <a:ext cx="3844200" cy="3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 yang dapat dilakukan pengguna: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Registrasi dan login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Melihat rekomendasi mata kuliah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Mencari mata kuliah berdasarkan nama, kode, fakultas, atau jurusan dari mata kuliah tersebut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Melihat detail informasi mata kuliah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Melihat dan mengubah penjadwalan mata kuliah yang dipilih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Melihat dan mengubah profil pengguna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9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9"/>
          <p:cNvGrpSpPr/>
          <p:nvPr/>
        </p:nvGrpSpPr>
        <p:grpSpPr>
          <a:xfrm>
            <a:off x="140187" y="954314"/>
            <a:ext cx="451033" cy="498976"/>
            <a:chOff x="1820650" y="1393100"/>
            <a:chExt cx="602100" cy="666100"/>
          </a:xfrm>
        </p:grpSpPr>
        <p:sp>
          <p:nvSpPr>
            <p:cNvPr id="529" name="Google Shape;529;p39"/>
            <p:cNvSpPr/>
            <p:nvPr/>
          </p:nvSpPr>
          <p:spPr>
            <a:xfrm>
              <a:off x="1820650" y="1393100"/>
              <a:ext cx="602100" cy="666100"/>
            </a:xfrm>
            <a:custGeom>
              <a:rect b="b" l="l" r="r" t="t"/>
              <a:pathLst>
                <a:path extrusionOk="0" h="26644" w="24084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19875" y="1484850"/>
              <a:ext cx="346950" cy="297125"/>
            </a:xfrm>
            <a:custGeom>
              <a:rect b="b" l="l" r="r" t="t"/>
              <a:pathLst>
                <a:path extrusionOk="0" h="11885" w="13878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9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532" name="Google Shape;532;p39"/>
            <p:cNvSpPr/>
            <p:nvPr/>
          </p:nvSpPr>
          <p:spPr>
            <a:xfrm>
              <a:off x="2696275" y="963625"/>
              <a:ext cx="678825" cy="602975"/>
            </a:xfrm>
            <a:custGeom>
              <a:rect b="b" l="l" r="r" t="t"/>
              <a:pathLst>
                <a:path extrusionOk="0" h="24119" w="27153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2957275" y="1015325"/>
              <a:ext cx="365300" cy="116775"/>
            </a:xfrm>
            <a:custGeom>
              <a:rect b="b" l="l" r="r" t="t"/>
              <a:pathLst>
                <a:path extrusionOk="0" h="4671" w="14612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781325" y="1215475"/>
              <a:ext cx="507875" cy="266875"/>
            </a:xfrm>
            <a:custGeom>
              <a:rect b="b" l="l" r="r" t="t"/>
              <a:pathLst>
                <a:path extrusionOk="0" h="10675" w="20315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8562523" y="4169428"/>
            <a:ext cx="431555" cy="432703"/>
            <a:chOff x="133738" y="317889"/>
            <a:chExt cx="460473" cy="461698"/>
          </a:xfrm>
        </p:grpSpPr>
        <p:sp>
          <p:nvSpPr>
            <p:cNvPr id="536" name="Google Shape;536;p39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33738" y="317889"/>
              <a:ext cx="460473" cy="461698"/>
            </a:xfrm>
            <a:custGeom>
              <a:rect b="b" l="l" r="r" t="t"/>
              <a:pathLst>
                <a:path extrusionOk="0" h="12443" w="1241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3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Conceptual Model</a:t>
            </a:r>
            <a:endParaRPr i="1"/>
          </a:p>
        </p:txBody>
      </p:sp>
      <p:sp>
        <p:nvSpPr>
          <p:cNvPr id="539" name="Google Shape;539;p39"/>
          <p:cNvSpPr/>
          <p:nvPr/>
        </p:nvSpPr>
        <p:spPr>
          <a:xfrm>
            <a:off x="1065075" y="2116957"/>
            <a:ext cx="498900" cy="4989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39"/>
          <p:cNvGrpSpPr/>
          <p:nvPr/>
        </p:nvGrpSpPr>
        <p:grpSpPr>
          <a:xfrm>
            <a:off x="1065070" y="2956377"/>
            <a:ext cx="498907" cy="498936"/>
            <a:chOff x="3963575" y="2317575"/>
            <a:chExt cx="296175" cy="296175"/>
          </a:xfrm>
        </p:grpSpPr>
        <p:sp>
          <p:nvSpPr>
            <p:cNvPr id="541" name="Google Shape;541;p39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098748" y="3946114"/>
            <a:ext cx="431556" cy="560225"/>
            <a:chOff x="-3462150" y="2046625"/>
            <a:chExt cx="224500" cy="291450"/>
          </a:xfrm>
        </p:grpSpPr>
        <p:sp>
          <p:nvSpPr>
            <p:cNvPr id="558" name="Google Shape;558;p39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39"/>
          <p:cNvSpPr txBox="1"/>
          <p:nvPr/>
        </p:nvSpPr>
        <p:spPr>
          <a:xfrm>
            <a:off x="992300" y="1429250"/>
            <a:ext cx="193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Objek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1700025" y="2166300"/>
            <a:ext cx="11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Pengguna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7" name="Google Shape;567;p39"/>
          <p:cNvSpPr txBox="1"/>
          <p:nvPr/>
        </p:nvSpPr>
        <p:spPr>
          <a:xfrm>
            <a:off x="1700025" y="3005750"/>
            <a:ext cx="11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Jadwal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39"/>
          <p:cNvSpPr txBox="1"/>
          <p:nvPr/>
        </p:nvSpPr>
        <p:spPr>
          <a:xfrm>
            <a:off x="1700025" y="4026150"/>
            <a:ext cx="12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Mata Kuliah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9" name="Google Shape;569;p39"/>
          <p:cNvCxnSpPr/>
          <p:nvPr/>
        </p:nvCxnSpPr>
        <p:spPr>
          <a:xfrm>
            <a:off x="3168025" y="1429250"/>
            <a:ext cx="0" cy="307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9"/>
          <p:cNvSpPr txBox="1"/>
          <p:nvPr/>
        </p:nvSpPr>
        <p:spPr>
          <a:xfrm>
            <a:off x="3332275" y="1429250"/>
            <a:ext cx="193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Relasi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1" name="Google Shape;571;p39"/>
          <p:cNvSpPr/>
          <p:nvPr/>
        </p:nvSpPr>
        <p:spPr>
          <a:xfrm>
            <a:off x="3687025" y="2870607"/>
            <a:ext cx="498900" cy="4989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9"/>
          <p:cNvGrpSpPr/>
          <p:nvPr/>
        </p:nvGrpSpPr>
        <p:grpSpPr>
          <a:xfrm>
            <a:off x="5271170" y="1983352"/>
            <a:ext cx="498907" cy="498936"/>
            <a:chOff x="3963575" y="2317575"/>
            <a:chExt cx="296175" cy="296175"/>
          </a:xfrm>
        </p:grpSpPr>
        <p:sp>
          <p:nvSpPr>
            <p:cNvPr id="573" name="Google Shape;573;p39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5271166" y="2870567"/>
            <a:ext cx="498907" cy="498966"/>
            <a:chOff x="3963575" y="2317575"/>
            <a:chExt cx="296175" cy="296175"/>
          </a:xfrm>
        </p:grpSpPr>
        <p:sp>
          <p:nvSpPr>
            <p:cNvPr id="590" name="Google Shape;590;p39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9"/>
          <p:cNvGrpSpPr/>
          <p:nvPr/>
        </p:nvGrpSpPr>
        <p:grpSpPr>
          <a:xfrm>
            <a:off x="5271170" y="3757802"/>
            <a:ext cx="498907" cy="498936"/>
            <a:chOff x="3963575" y="2317575"/>
            <a:chExt cx="296175" cy="296175"/>
          </a:xfrm>
        </p:grpSpPr>
        <p:sp>
          <p:nvSpPr>
            <p:cNvPr id="607" name="Google Shape;607;p39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3" name="Google Shape;623;p39"/>
          <p:cNvCxnSpPr/>
          <p:nvPr/>
        </p:nvCxnSpPr>
        <p:spPr>
          <a:xfrm flipH="1" rot="10800000">
            <a:off x="4278675" y="2357825"/>
            <a:ext cx="892200" cy="5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39"/>
          <p:cNvCxnSpPr/>
          <p:nvPr/>
        </p:nvCxnSpPr>
        <p:spPr>
          <a:xfrm flipH="1">
            <a:off x="4278775" y="2403325"/>
            <a:ext cx="828300" cy="48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39"/>
          <p:cNvCxnSpPr/>
          <p:nvPr/>
        </p:nvCxnSpPr>
        <p:spPr>
          <a:xfrm flipH="1" rot="10800000">
            <a:off x="4460725" y="3118425"/>
            <a:ext cx="782400" cy="1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39"/>
          <p:cNvCxnSpPr/>
          <p:nvPr/>
        </p:nvCxnSpPr>
        <p:spPr>
          <a:xfrm flipH="1">
            <a:off x="4351594" y="3125742"/>
            <a:ext cx="8136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39"/>
          <p:cNvCxnSpPr/>
          <p:nvPr/>
        </p:nvCxnSpPr>
        <p:spPr>
          <a:xfrm flipH="1" rot="-7408577">
            <a:off x="4282557" y="3387536"/>
            <a:ext cx="891964" cy="528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39"/>
          <p:cNvCxnSpPr/>
          <p:nvPr/>
        </p:nvCxnSpPr>
        <p:spPr>
          <a:xfrm flipH="1" rot="3390686">
            <a:off x="4278136" y="3396787"/>
            <a:ext cx="828062" cy="4823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39"/>
          <p:cNvSpPr txBox="1"/>
          <p:nvPr/>
        </p:nvSpPr>
        <p:spPr>
          <a:xfrm>
            <a:off x="3250100" y="3732600"/>
            <a:ext cx="17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 Pengguna memiliki 1 jadwal per semester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30" name="Google Shape;630;p39"/>
          <p:cNvGrpSpPr/>
          <p:nvPr/>
        </p:nvGrpSpPr>
        <p:grpSpPr>
          <a:xfrm>
            <a:off x="7913323" y="2085464"/>
            <a:ext cx="431556" cy="560225"/>
            <a:chOff x="-3462150" y="2046625"/>
            <a:chExt cx="224500" cy="291450"/>
          </a:xfrm>
        </p:grpSpPr>
        <p:sp>
          <p:nvSpPr>
            <p:cNvPr id="631" name="Google Shape;631;p39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9"/>
          <p:cNvGrpSpPr/>
          <p:nvPr/>
        </p:nvGrpSpPr>
        <p:grpSpPr>
          <a:xfrm>
            <a:off x="7913323" y="2741689"/>
            <a:ext cx="431556" cy="560225"/>
            <a:chOff x="-3462150" y="2046625"/>
            <a:chExt cx="224500" cy="291450"/>
          </a:xfrm>
        </p:grpSpPr>
        <p:sp>
          <p:nvSpPr>
            <p:cNvPr id="639" name="Google Shape;639;p39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7913323" y="3397914"/>
            <a:ext cx="431556" cy="560225"/>
            <a:chOff x="-3462150" y="2046625"/>
            <a:chExt cx="224500" cy="291450"/>
          </a:xfrm>
        </p:grpSpPr>
        <p:sp>
          <p:nvSpPr>
            <p:cNvPr id="647" name="Google Shape;647;p39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7913323" y="4054139"/>
            <a:ext cx="431556" cy="560225"/>
            <a:chOff x="-3462150" y="2046625"/>
            <a:chExt cx="224500" cy="291450"/>
          </a:xfrm>
        </p:grpSpPr>
        <p:sp>
          <p:nvSpPr>
            <p:cNvPr id="655" name="Google Shape;655;p39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9"/>
          <p:cNvGrpSpPr/>
          <p:nvPr/>
        </p:nvGrpSpPr>
        <p:grpSpPr>
          <a:xfrm>
            <a:off x="7913323" y="1429239"/>
            <a:ext cx="431556" cy="560225"/>
            <a:chOff x="-3462150" y="2046625"/>
            <a:chExt cx="224500" cy="291450"/>
          </a:xfrm>
        </p:grpSpPr>
        <p:sp>
          <p:nvSpPr>
            <p:cNvPr id="663" name="Google Shape;663;p39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0" name="Google Shape;670;p39"/>
          <p:cNvCxnSpPr/>
          <p:nvPr/>
        </p:nvCxnSpPr>
        <p:spPr>
          <a:xfrm flipH="1" rot="10800000">
            <a:off x="5880875" y="1829875"/>
            <a:ext cx="1893600" cy="42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39"/>
          <p:cNvCxnSpPr/>
          <p:nvPr/>
        </p:nvCxnSpPr>
        <p:spPr>
          <a:xfrm flipH="1" rot="10800000">
            <a:off x="5868413" y="1829700"/>
            <a:ext cx="1915200" cy="127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39"/>
          <p:cNvCxnSpPr/>
          <p:nvPr/>
        </p:nvCxnSpPr>
        <p:spPr>
          <a:xfrm>
            <a:off x="5890000" y="2257675"/>
            <a:ext cx="1920900" cy="19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39"/>
          <p:cNvCxnSpPr/>
          <p:nvPr/>
        </p:nvCxnSpPr>
        <p:spPr>
          <a:xfrm flipH="1" rot="10800000">
            <a:off x="5880875" y="3095300"/>
            <a:ext cx="19482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39"/>
          <p:cNvCxnSpPr/>
          <p:nvPr/>
        </p:nvCxnSpPr>
        <p:spPr>
          <a:xfrm>
            <a:off x="5890000" y="3113400"/>
            <a:ext cx="1902600" cy="6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39"/>
          <p:cNvSpPr txBox="1"/>
          <p:nvPr/>
        </p:nvSpPr>
        <p:spPr>
          <a:xfrm>
            <a:off x="5829500" y="3941913"/>
            <a:ext cx="202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 jadwal dapat memiliki lebih dari 1 mata kuliah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0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40"/>
          <p:cNvGrpSpPr/>
          <p:nvPr/>
        </p:nvGrpSpPr>
        <p:grpSpPr>
          <a:xfrm>
            <a:off x="140187" y="954314"/>
            <a:ext cx="451033" cy="498976"/>
            <a:chOff x="1820650" y="1393100"/>
            <a:chExt cx="602100" cy="666100"/>
          </a:xfrm>
        </p:grpSpPr>
        <p:sp>
          <p:nvSpPr>
            <p:cNvPr id="682" name="Google Shape;682;p40"/>
            <p:cNvSpPr/>
            <p:nvPr/>
          </p:nvSpPr>
          <p:spPr>
            <a:xfrm>
              <a:off x="1820650" y="1393100"/>
              <a:ext cx="602100" cy="666100"/>
            </a:xfrm>
            <a:custGeom>
              <a:rect b="b" l="l" r="r" t="t"/>
              <a:pathLst>
                <a:path extrusionOk="0" h="26644" w="24084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19875" y="1484850"/>
              <a:ext cx="346950" cy="297125"/>
            </a:xfrm>
            <a:custGeom>
              <a:rect b="b" l="l" r="r" t="t"/>
              <a:pathLst>
                <a:path extrusionOk="0" h="11885" w="13878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40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685" name="Google Shape;685;p40"/>
            <p:cNvSpPr/>
            <p:nvPr/>
          </p:nvSpPr>
          <p:spPr>
            <a:xfrm>
              <a:off x="2696275" y="963625"/>
              <a:ext cx="678825" cy="602975"/>
            </a:xfrm>
            <a:custGeom>
              <a:rect b="b" l="l" r="r" t="t"/>
              <a:pathLst>
                <a:path extrusionOk="0" h="24119" w="27153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2957275" y="1015325"/>
              <a:ext cx="365300" cy="116775"/>
            </a:xfrm>
            <a:custGeom>
              <a:rect b="b" l="l" r="r" t="t"/>
              <a:pathLst>
                <a:path extrusionOk="0" h="4671" w="14612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2781325" y="1215475"/>
              <a:ext cx="507875" cy="266875"/>
            </a:xfrm>
            <a:custGeom>
              <a:rect b="b" l="l" r="r" t="t"/>
              <a:pathLst>
                <a:path extrusionOk="0" h="10675" w="20315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40"/>
          <p:cNvGrpSpPr/>
          <p:nvPr/>
        </p:nvGrpSpPr>
        <p:grpSpPr>
          <a:xfrm>
            <a:off x="8562523" y="4169428"/>
            <a:ext cx="431555" cy="432703"/>
            <a:chOff x="133738" y="317889"/>
            <a:chExt cx="460473" cy="461698"/>
          </a:xfrm>
        </p:grpSpPr>
        <p:sp>
          <p:nvSpPr>
            <p:cNvPr id="689" name="Google Shape;689;p40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33738" y="317889"/>
              <a:ext cx="460473" cy="461698"/>
            </a:xfrm>
            <a:custGeom>
              <a:rect b="b" l="l" r="r" t="t"/>
              <a:pathLst>
                <a:path extrusionOk="0" h="12443" w="1241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Conceptual Model</a:t>
            </a:r>
            <a:endParaRPr i="1"/>
          </a:p>
        </p:txBody>
      </p:sp>
      <p:sp>
        <p:nvSpPr>
          <p:cNvPr id="692" name="Google Shape;692;p40"/>
          <p:cNvSpPr/>
          <p:nvPr/>
        </p:nvSpPr>
        <p:spPr>
          <a:xfrm>
            <a:off x="3290725" y="2116957"/>
            <a:ext cx="498900" cy="4989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819270" y="2116952"/>
            <a:ext cx="498907" cy="498936"/>
            <a:chOff x="3963575" y="2317575"/>
            <a:chExt cx="296175" cy="296175"/>
          </a:xfrm>
        </p:grpSpPr>
        <p:sp>
          <p:nvSpPr>
            <p:cNvPr id="694" name="Google Shape;694;p40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6745623" y="2086277"/>
            <a:ext cx="431556" cy="560225"/>
            <a:chOff x="-3462150" y="2046625"/>
            <a:chExt cx="224500" cy="291450"/>
          </a:xfrm>
        </p:grpSpPr>
        <p:sp>
          <p:nvSpPr>
            <p:cNvPr id="711" name="Google Shape;711;p40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40"/>
          <p:cNvSpPr txBox="1"/>
          <p:nvPr/>
        </p:nvSpPr>
        <p:spPr>
          <a:xfrm>
            <a:off x="983175" y="1429250"/>
            <a:ext cx="744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Atribut Tiap Objek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9" name="Google Shape;719;p40"/>
          <p:cNvSpPr txBox="1"/>
          <p:nvPr/>
        </p:nvSpPr>
        <p:spPr>
          <a:xfrm>
            <a:off x="3925675" y="2166300"/>
            <a:ext cx="11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Pengguna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0" name="Google Shape;720;p40"/>
          <p:cNvSpPr txBox="1"/>
          <p:nvPr/>
        </p:nvSpPr>
        <p:spPr>
          <a:xfrm>
            <a:off x="1454225" y="2166325"/>
            <a:ext cx="11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Jadwal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7346900" y="2166313"/>
            <a:ext cx="12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Mata Kuliah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22" name="Google Shape;722;p40"/>
          <p:cNvCxnSpPr/>
          <p:nvPr/>
        </p:nvCxnSpPr>
        <p:spPr>
          <a:xfrm>
            <a:off x="2782950" y="2086275"/>
            <a:ext cx="0" cy="241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0"/>
          <p:cNvCxnSpPr/>
          <p:nvPr/>
        </p:nvCxnSpPr>
        <p:spPr>
          <a:xfrm>
            <a:off x="6643225" y="2086275"/>
            <a:ext cx="0" cy="241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40"/>
          <p:cNvSpPr txBox="1"/>
          <p:nvPr/>
        </p:nvSpPr>
        <p:spPr>
          <a:xfrm>
            <a:off x="3290725" y="2749450"/>
            <a:ext cx="3231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NIM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Nama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Email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KTM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Transkrip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Preferensi (notifikasi dsb)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Info Tambahan (gender, hobi, dll)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5" name="Google Shape;725;p40"/>
          <p:cNvSpPr txBox="1"/>
          <p:nvPr/>
        </p:nvSpPr>
        <p:spPr>
          <a:xfrm>
            <a:off x="720000" y="2749500"/>
            <a:ext cx="185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Hari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Tanggal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Mata Kuliah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Pemilik Jadwal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6" name="Google Shape;726;p40"/>
          <p:cNvSpPr txBox="1"/>
          <p:nvPr/>
        </p:nvSpPr>
        <p:spPr>
          <a:xfrm>
            <a:off x="6763825" y="2749425"/>
            <a:ext cx="185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Kode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Deskripsi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Dosen Pengampu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Testimoni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I/UX Slides for Business by Slidesgo">
  <a:themeElements>
    <a:clrScheme name="Simple Light">
      <a:dk1>
        <a:srgbClr val="281101"/>
      </a:dk1>
      <a:lt1>
        <a:srgbClr val="FFF7DC"/>
      </a:lt1>
      <a:dk2>
        <a:srgbClr val="F9D656"/>
      </a:dk2>
      <a:lt2>
        <a:srgbClr val="FE7443"/>
      </a:lt2>
      <a:accent1>
        <a:srgbClr val="68CDE9"/>
      </a:accent1>
      <a:accent2>
        <a:srgbClr val="F0787A"/>
      </a:accent2>
      <a:accent3>
        <a:srgbClr val="EDF6F7"/>
      </a:accent3>
      <a:accent4>
        <a:srgbClr val="FFFFFF"/>
      </a:accent4>
      <a:accent5>
        <a:srgbClr val="FFFFFF"/>
      </a:accent5>
      <a:accent6>
        <a:srgbClr val="FFFFFF"/>
      </a:accent6>
      <a:hlink>
        <a:srgbClr val="281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