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Poppins"/>
      <p:regular r:id="rId35"/>
      <p:bold r:id="rId36"/>
      <p:italic r:id="rId37"/>
      <p:boldItalic r:id="rId38"/>
    </p:embeddedFont>
    <p:embeddedFont>
      <p:font typeface="Fjalla One"/>
      <p:regular r:id="rId39"/>
    </p:embeddedFont>
    <p:embeddedFont>
      <p:font typeface="Barlow Semi Condensed Medium"/>
      <p:regular r:id="rId40"/>
      <p:bold r:id="rId41"/>
      <p:italic r:id="rId42"/>
      <p:boldItalic r:id="rId43"/>
    </p:embeddedFont>
    <p:embeddedFont>
      <p:font typeface="Abel"/>
      <p:regular r:id="rId44"/>
    </p:embeddedFont>
    <p:embeddedFont>
      <p:font typeface="Barlow Semi Condensed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Medium-regular.fntdata"/><Relationship Id="rId20" Type="http://schemas.openxmlformats.org/officeDocument/2006/relationships/slide" Target="slides/slide16.xml"/><Relationship Id="rId42" Type="http://schemas.openxmlformats.org/officeDocument/2006/relationships/font" Target="fonts/BarlowSemiCondensedMedium-italic.fntdata"/><Relationship Id="rId41" Type="http://schemas.openxmlformats.org/officeDocument/2006/relationships/font" Target="fonts/BarlowSemiCondensedMedium-bold.fntdata"/><Relationship Id="rId22" Type="http://schemas.openxmlformats.org/officeDocument/2006/relationships/slide" Target="slides/slide18.xml"/><Relationship Id="rId44" Type="http://schemas.openxmlformats.org/officeDocument/2006/relationships/font" Target="fonts/Abel-regular.fntdata"/><Relationship Id="rId21" Type="http://schemas.openxmlformats.org/officeDocument/2006/relationships/slide" Target="slides/slide17.xml"/><Relationship Id="rId43" Type="http://schemas.openxmlformats.org/officeDocument/2006/relationships/font" Target="fonts/BarlowSemiCondensedMedium-boldItalic.fntdata"/><Relationship Id="rId24" Type="http://schemas.openxmlformats.org/officeDocument/2006/relationships/slide" Target="slides/slide20.xml"/><Relationship Id="rId46" Type="http://schemas.openxmlformats.org/officeDocument/2006/relationships/font" Target="fonts/BarlowSemiCondensed-bold.fntdata"/><Relationship Id="rId23" Type="http://schemas.openxmlformats.org/officeDocument/2006/relationships/slide" Target="slides/slide19.xml"/><Relationship Id="rId45" Type="http://schemas.openxmlformats.org/officeDocument/2006/relationships/font" Target="fonts/BarlowSemiCondense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BarlowSemiCondensed-boldItalic.fntdata"/><Relationship Id="rId25" Type="http://schemas.openxmlformats.org/officeDocument/2006/relationships/slide" Target="slides/slide21.xml"/><Relationship Id="rId47" Type="http://schemas.openxmlformats.org/officeDocument/2006/relationships/font" Target="fonts/BarlowSemiCondensed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oppins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oppins-italic.fntdata"/><Relationship Id="rId14" Type="http://schemas.openxmlformats.org/officeDocument/2006/relationships/slide" Target="slides/slide10.xml"/><Relationship Id="rId36" Type="http://schemas.openxmlformats.org/officeDocument/2006/relationships/font" Target="fonts/Poppins-bold.fntdata"/><Relationship Id="rId17" Type="http://schemas.openxmlformats.org/officeDocument/2006/relationships/slide" Target="slides/slide13.xml"/><Relationship Id="rId39" Type="http://schemas.openxmlformats.org/officeDocument/2006/relationships/font" Target="fonts/FjallaOne-regular.fntdata"/><Relationship Id="rId16" Type="http://schemas.openxmlformats.org/officeDocument/2006/relationships/slide" Target="slides/slide12.xml"/><Relationship Id="rId38" Type="http://schemas.openxmlformats.org/officeDocument/2006/relationships/font" Target="fonts/Poppi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g18bae799e0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7" name="Google Shape;2377;g18bae799e0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18bae799e0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18bae799e0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18bae799e06_4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2" name="Google Shape;2412;g18bae799e06_4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g18bae799e06_4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3" name="Google Shape;2563;g18bae799e06_4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2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g18bae799e06_4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4" name="Google Shape;2714;g18bae799e06_4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18bae799e06_4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5" name="Google Shape;2865;g18bae799e06_4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4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Google Shape;3015;g18bae799e06_4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6" name="Google Shape;3016;g18bae799e06_4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5" name="Shape 3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Google Shape;3166;g18bae799e0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7" name="Google Shape;3167;g18bae799e0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Google Shape;3172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3" name="Google Shape;3173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9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g18baeca9a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1" name="Google Shape;3181;g18baeca9a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6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Google Shape;3187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8" name="Google Shape;3188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0" name="Shape 3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Google Shape;3201;g18baeca9ab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2" name="Google Shape;3202;g18baeca9ab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0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1" name="Google Shape;3211;g8714a43093_3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2" name="Google Shape;3212;g8714a43093_3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0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g18bae799e06_1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2" name="Google Shape;3222;g18bae799e06_1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6" name="Shape 3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7" name="Google Shape;3227;g18bae799e06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8" name="Google Shape;3228;g18bae799e06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3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8728718f4e_1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8728718f4e_1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9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Google Shape;3240;g18bae799e06_1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1" name="Google Shape;3241;g18bae799e06_1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8" name="Shape 3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9" name="Google Shape;3249;g8714a43093_1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0" name="Google Shape;3250;g8714a43093_1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3" name="Shape 3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4" name="Google Shape;3314;g18bae799e06_1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5" name="Google Shape;3315;g18bae799e06_1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0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g8714a43093_3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2" name="Google Shape;3322;g8714a43093_3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4" name="Shape 3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5" name="Google Shape;3325;g8714a43093_5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6" name="Google Shape;3326;g8714a43093_5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18bae799e06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18bae799e06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9" name="Google Shape;2309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18bae799e0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2" name="Google Shape;2342;g18bae799e0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g18bae799e06_3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8" name="Google Shape;2348;g18bae799e06_3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g18bae799e06_3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7" name="Google Shape;2357;g18bae799e06_3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g18bae799e06_3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7" name="Google Shape;2367;g18bae799e06_3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://cardstack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s3.envato.com/files/153906435/SimpleForum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173325" y="2082125"/>
            <a:ext cx="38370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CourseReview Design Detail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746031" y="379125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Kelompok D1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42"/>
          <p:cNvSpPr txBox="1"/>
          <p:nvPr>
            <p:ph type="title"/>
          </p:nvPr>
        </p:nvSpPr>
        <p:spPr>
          <a:xfrm>
            <a:off x="2743200" y="2459725"/>
            <a:ext cx="35697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Requirements dan UX Goal</a:t>
            </a:r>
            <a:endParaRPr sz="4700"/>
          </a:p>
        </p:txBody>
      </p:sp>
      <p:sp>
        <p:nvSpPr>
          <p:cNvPr id="2380" name="Google Shape;2380;p42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43"/>
          <p:cNvSpPr txBox="1"/>
          <p:nvPr>
            <p:ph idx="4" type="subTitle"/>
          </p:nvPr>
        </p:nvSpPr>
        <p:spPr>
          <a:xfrm>
            <a:off x="3689602" y="2155044"/>
            <a:ext cx="1764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Effective to Use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86" name="Google Shape;2386;p43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Pencarian Matkul</a:t>
            </a:r>
            <a:endParaRPr/>
          </a:p>
        </p:txBody>
      </p:sp>
      <p:sp>
        <p:nvSpPr>
          <p:cNvPr id="2387" name="Google Shape;2387;p43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&amp; Sign Up</a:t>
            </a:r>
            <a:endParaRPr/>
          </a:p>
        </p:txBody>
      </p:sp>
      <p:sp>
        <p:nvSpPr>
          <p:cNvPr id="2388" name="Google Shape;2388;p43"/>
          <p:cNvSpPr txBox="1"/>
          <p:nvPr>
            <p:ph idx="3" type="subTitle"/>
          </p:nvPr>
        </p:nvSpPr>
        <p:spPr>
          <a:xfrm>
            <a:off x="3488400" y="1588325"/>
            <a:ext cx="2167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Penjadwalan Pengambilan Matkul</a:t>
            </a:r>
            <a:endParaRPr/>
          </a:p>
        </p:txBody>
      </p:sp>
      <p:sp>
        <p:nvSpPr>
          <p:cNvPr id="2389" name="Google Shape;2389;p43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to Use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90" name="Google Shape;2390;p43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to Use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91" name="Google Shape;2391;p43"/>
          <p:cNvSpPr txBox="1"/>
          <p:nvPr>
            <p:ph type="title"/>
          </p:nvPr>
        </p:nvSpPr>
        <p:spPr>
          <a:xfrm>
            <a:off x="2826001" y="336925"/>
            <a:ext cx="3492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r>
              <a:rPr lang="en"/>
              <a:t> &amp; Goals</a:t>
            </a:r>
            <a:endParaRPr/>
          </a:p>
        </p:txBody>
      </p:sp>
      <p:sp>
        <p:nvSpPr>
          <p:cNvPr id="2392" name="Google Shape;2392;p43"/>
          <p:cNvSpPr/>
          <p:nvPr/>
        </p:nvSpPr>
        <p:spPr>
          <a:xfrm>
            <a:off x="2233110" y="1208322"/>
            <a:ext cx="343530" cy="340186"/>
          </a:xfrm>
          <a:custGeom>
            <a:rect b="b" l="l" r="r" t="t"/>
            <a:pathLst>
              <a:path extrusionOk="0" h="19326" w="19516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2393" name="Google Shape;2393;p43"/>
          <p:cNvGrpSpPr/>
          <p:nvPr/>
        </p:nvGrpSpPr>
        <p:grpSpPr>
          <a:xfrm>
            <a:off x="4399691" y="1208305"/>
            <a:ext cx="344622" cy="340204"/>
            <a:chOff x="6238300" y="1426975"/>
            <a:chExt cx="489450" cy="483175"/>
          </a:xfrm>
        </p:grpSpPr>
        <p:sp>
          <p:nvSpPr>
            <p:cNvPr id="2394" name="Google Shape;2394;p43"/>
            <p:cNvSpPr/>
            <p:nvPr/>
          </p:nvSpPr>
          <p:spPr>
            <a:xfrm>
              <a:off x="6238300" y="1426975"/>
              <a:ext cx="489450" cy="483175"/>
            </a:xfrm>
            <a:custGeom>
              <a:rect b="b" l="l" r="r" t="t"/>
              <a:pathLst>
                <a:path extrusionOk="0" h="19327" w="19578">
                  <a:moveTo>
                    <a:pt x="16109" y="2267"/>
                  </a:moveTo>
                  <a:lnTo>
                    <a:pt x="16109" y="4803"/>
                  </a:lnTo>
                  <a:lnTo>
                    <a:pt x="14977" y="3831"/>
                  </a:lnTo>
                  <a:lnTo>
                    <a:pt x="14977" y="2267"/>
                  </a:lnTo>
                  <a:close/>
                  <a:moveTo>
                    <a:pt x="9880" y="1135"/>
                  </a:moveTo>
                  <a:cubicBezTo>
                    <a:pt x="10011" y="1135"/>
                    <a:pt x="10142" y="1181"/>
                    <a:pt x="10248" y="1274"/>
                  </a:cubicBezTo>
                  <a:lnTo>
                    <a:pt x="18174" y="8067"/>
                  </a:lnTo>
                  <a:cubicBezTo>
                    <a:pt x="18413" y="8270"/>
                    <a:pt x="18440" y="8626"/>
                    <a:pt x="18238" y="8864"/>
                  </a:cubicBezTo>
                  <a:lnTo>
                    <a:pt x="18238" y="8861"/>
                  </a:lnTo>
                  <a:cubicBezTo>
                    <a:pt x="18129" y="8988"/>
                    <a:pt x="17972" y="9061"/>
                    <a:pt x="17809" y="9061"/>
                  </a:cubicBezTo>
                  <a:cubicBezTo>
                    <a:pt x="17673" y="9061"/>
                    <a:pt x="17540" y="9012"/>
                    <a:pt x="17440" y="8925"/>
                  </a:cubicBezTo>
                  <a:lnTo>
                    <a:pt x="10251" y="2762"/>
                  </a:lnTo>
                  <a:cubicBezTo>
                    <a:pt x="10145" y="2672"/>
                    <a:pt x="10014" y="2626"/>
                    <a:pt x="9883" y="2626"/>
                  </a:cubicBezTo>
                  <a:cubicBezTo>
                    <a:pt x="9751" y="2626"/>
                    <a:pt x="9620" y="2672"/>
                    <a:pt x="9514" y="2762"/>
                  </a:cubicBezTo>
                  <a:lnTo>
                    <a:pt x="2687" y="8553"/>
                  </a:lnTo>
                  <a:cubicBezTo>
                    <a:pt x="2657" y="8575"/>
                    <a:pt x="2633" y="8596"/>
                    <a:pt x="2609" y="8623"/>
                  </a:cubicBezTo>
                  <a:lnTo>
                    <a:pt x="2250" y="8925"/>
                  </a:lnTo>
                  <a:cubicBezTo>
                    <a:pt x="2142" y="9016"/>
                    <a:pt x="2012" y="9060"/>
                    <a:pt x="1882" y="9060"/>
                  </a:cubicBezTo>
                  <a:cubicBezTo>
                    <a:pt x="1723" y="9060"/>
                    <a:pt x="1565" y="8994"/>
                    <a:pt x="1452" y="8864"/>
                  </a:cubicBezTo>
                  <a:cubicBezTo>
                    <a:pt x="1250" y="8629"/>
                    <a:pt x="1274" y="8273"/>
                    <a:pt x="1510" y="8067"/>
                  </a:cubicBezTo>
                  <a:lnTo>
                    <a:pt x="9511" y="1274"/>
                  </a:lnTo>
                  <a:cubicBezTo>
                    <a:pt x="9617" y="1181"/>
                    <a:pt x="9748" y="1135"/>
                    <a:pt x="9880" y="1135"/>
                  </a:cubicBezTo>
                  <a:close/>
                  <a:moveTo>
                    <a:pt x="12147" y="13665"/>
                  </a:moveTo>
                  <a:lnTo>
                    <a:pt x="12147" y="18195"/>
                  </a:lnTo>
                  <a:lnTo>
                    <a:pt x="7543" y="18195"/>
                  </a:lnTo>
                  <a:lnTo>
                    <a:pt x="7543" y="13665"/>
                  </a:lnTo>
                  <a:close/>
                  <a:moveTo>
                    <a:pt x="9883" y="3937"/>
                  </a:moveTo>
                  <a:lnTo>
                    <a:pt x="16109" y="9275"/>
                  </a:lnTo>
                  <a:lnTo>
                    <a:pt x="16109" y="18195"/>
                  </a:lnTo>
                  <a:lnTo>
                    <a:pt x="13280" y="18195"/>
                  </a:lnTo>
                  <a:lnTo>
                    <a:pt x="13280" y="13101"/>
                  </a:lnTo>
                  <a:cubicBezTo>
                    <a:pt x="13280" y="12787"/>
                    <a:pt x="13026" y="12533"/>
                    <a:pt x="12712" y="12533"/>
                  </a:cubicBezTo>
                  <a:lnTo>
                    <a:pt x="6975" y="12533"/>
                  </a:lnTo>
                  <a:cubicBezTo>
                    <a:pt x="6661" y="12533"/>
                    <a:pt x="6410" y="12787"/>
                    <a:pt x="6410" y="13101"/>
                  </a:cubicBezTo>
                  <a:lnTo>
                    <a:pt x="6410" y="18195"/>
                  </a:lnTo>
                  <a:lnTo>
                    <a:pt x="3578" y="18195"/>
                  </a:lnTo>
                  <a:lnTo>
                    <a:pt x="3578" y="9281"/>
                  </a:lnTo>
                  <a:lnTo>
                    <a:pt x="9883" y="3937"/>
                  </a:lnTo>
                  <a:close/>
                  <a:moveTo>
                    <a:pt x="9883" y="0"/>
                  </a:moveTo>
                  <a:cubicBezTo>
                    <a:pt x="9489" y="0"/>
                    <a:pt x="9095" y="137"/>
                    <a:pt x="8778" y="410"/>
                  </a:cubicBezTo>
                  <a:lnTo>
                    <a:pt x="773" y="7204"/>
                  </a:lnTo>
                  <a:cubicBezTo>
                    <a:pt x="154" y="7738"/>
                    <a:pt x="0" y="8635"/>
                    <a:pt x="411" y="9345"/>
                  </a:cubicBezTo>
                  <a:cubicBezTo>
                    <a:pt x="720" y="9881"/>
                    <a:pt x="1289" y="10193"/>
                    <a:pt x="1882" y="10193"/>
                  </a:cubicBezTo>
                  <a:cubicBezTo>
                    <a:pt x="2070" y="10193"/>
                    <a:pt x="2261" y="10162"/>
                    <a:pt x="2446" y="10096"/>
                  </a:cubicBezTo>
                  <a:lnTo>
                    <a:pt x="2446" y="18762"/>
                  </a:lnTo>
                  <a:cubicBezTo>
                    <a:pt x="2446" y="19073"/>
                    <a:pt x="2699" y="19327"/>
                    <a:pt x="3010" y="19327"/>
                  </a:cubicBezTo>
                  <a:lnTo>
                    <a:pt x="16673" y="19327"/>
                  </a:lnTo>
                  <a:cubicBezTo>
                    <a:pt x="16987" y="19327"/>
                    <a:pt x="17241" y="19073"/>
                    <a:pt x="17241" y="18762"/>
                  </a:cubicBezTo>
                  <a:lnTo>
                    <a:pt x="17241" y="10096"/>
                  </a:lnTo>
                  <a:cubicBezTo>
                    <a:pt x="17431" y="10163"/>
                    <a:pt x="17623" y="10195"/>
                    <a:pt x="17809" y="10195"/>
                  </a:cubicBezTo>
                  <a:cubicBezTo>
                    <a:pt x="18756" y="10195"/>
                    <a:pt x="19578" y="9388"/>
                    <a:pt x="19500" y="8363"/>
                  </a:cubicBezTo>
                  <a:cubicBezTo>
                    <a:pt x="19466" y="7913"/>
                    <a:pt x="19255" y="7497"/>
                    <a:pt x="18914" y="7204"/>
                  </a:cubicBezTo>
                  <a:lnTo>
                    <a:pt x="17241" y="5770"/>
                  </a:lnTo>
                  <a:lnTo>
                    <a:pt x="17241" y="1702"/>
                  </a:lnTo>
                  <a:cubicBezTo>
                    <a:pt x="17241" y="1388"/>
                    <a:pt x="16987" y="1135"/>
                    <a:pt x="16676" y="1135"/>
                  </a:cubicBezTo>
                  <a:lnTo>
                    <a:pt x="14412" y="1135"/>
                  </a:lnTo>
                  <a:cubicBezTo>
                    <a:pt x="14098" y="1135"/>
                    <a:pt x="13844" y="1388"/>
                    <a:pt x="13844" y="1702"/>
                  </a:cubicBezTo>
                  <a:lnTo>
                    <a:pt x="13844" y="2862"/>
                  </a:lnTo>
                  <a:lnTo>
                    <a:pt x="10988" y="410"/>
                  </a:lnTo>
                  <a:cubicBezTo>
                    <a:pt x="10671" y="137"/>
                    <a:pt x="10277" y="0"/>
                    <a:pt x="9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5" name="Google Shape;2395;p43"/>
            <p:cNvSpPr/>
            <p:nvPr/>
          </p:nvSpPr>
          <p:spPr>
            <a:xfrm>
              <a:off x="6426850" y="1596875"/>
              <a:ext cx="115150" cy="113250"/>
            </a:xfrm>
            <a:custGeom>
              <a:rect b="b" l="l" r="r" t="t"/>
              <a:pathLst>
                <a:path extrusionOk="0" h="4530" w="4606">
                  <a:moveTo>
                    <a:pt x="3473" y="1132"/>
                  </a:moveTo>
                  <a:lnTo>
                    <a:pt x="3473" y="3397"/>
                  </a:lnTo>
                  <a:lnTo>
                    <a:pt x="1133" y="3397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lnTo>
                    <a:pt x="1" y="3965"/>
                  </a:lnTo>
                  <a:cubicBezTo>
                    <a:pt x="1" y="4276"/>
                    <a:pt x="251" y="4529"/>
                    <a:pt x="565" y="4529"/>
                  </a:cubicBezTo>
                  <a:lnTo>
                    <a:pt x="4038" y="4529"/>
                  </a:lnTo>
                  <a:cubicBezTo>
                    <a:pt x="4352" y="4529"/>
                    <a:pt x="4605" y="4276"/>
                    <a:pt x="4605" y="3965"/>
                  </a:cubicBezTo>
                  <a:lnTo>
                    <a:pt x="4605" y="568"/>
                  </a:lnTo>
                  <a:cubicBezTo>
                    <a:pt x="4605" y="254"/>
                    <a:pt x="4352" y="0"/>
                    <a:pt x="4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6" name="Google Shape;2396;p43"/>
            <p:cNvSpPr/>
            <p:nvPr/>
          </p:nvSpPr>
          <p:spPr>
            <a:xfrm>
              <a:off x="6485350" y="1796900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97" name="Google Shape;2397;p43"/>
          <p:cNvGrpSpPr/>
          <p:nvPr/>
        </p:nvGrpSpPr>
        <p:grpSpPr>
          <a:xfrm>
            <a:off x="5470273" y="2824005"/>
            <a:ext cx="312955" cy="340168"/>
            <a:chOff x="2100300" y="3804850"/>
            <a:chExt cx="444475" cy="483125"/>
          </a:xfrm>
        </p:grpSpPr>
        <p:sp>
          <p:nvSpPr>
            <p:cNvPr id="2398" name="Google Shape;2398;p43"/>
            <p:cNvSpPr/>
            <p:nvPr/>
          </p:nvSpPr>
          <p:spPr>
            <a:xfrm>
              <a:off x="2100300" y="3804850"/>
              <a:ext cx="444475" cy="483125"/>
            </a:xfrm>
            <a:custGeom>
              <a:rect b="b" l="l" r="r" t="t"/>
              <a:pathLst>
                <a:path extrusionOk="0" h="19325" w="17779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9" name="Google Shape;2399;p43"/>
            <p:cNvSpPr/>
            <p:nvPr/>
          </p:nvSpPr>
          <p:spPr>
            <a:xfrm>
              <a:off x="2280775" y="4003900"/>
              <a:ext cx="88275" cy="85025"/>
            </a:xfrm>
            <a:custGeom>
              <a:rect b="b" l="l" r="r" t="t"/>
              <a:pathLst>
                <a:path extrusionOk="0" h="3401" w="3531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00" name="Google Shape;2400;p43"/>
          <p:cNvGrpSpPr/>
          <p:nvPr/>
        </p:nvGrpSpPr>
        <p:grpSpPr>
          <a:xfrm>
            <a:off x="6569041" y="1238880"/>
            <a:ext cx="340168" cy="309628"/>
            <a:chOff x="1487200" y="4421025"/>
            <a:chExt cx="483125" cy="439750"/>
          </a:xfrm>
        </p:grpSpPr>
        <p:sp>
          <p:nvSpPr>
            <p:cNvPr id="2401" name="Google Shape;2401;p43"/>
            <p:cNvSpPr/>
            <p:nvPr/>
          </p:nvSpPr>
          <p:spPr>
            <a:xfrm>
              <a:off x="1487200" y="4421025"/>
              <a:ext cx="483125" cy="439750"/>
            </a:xfrm>
            <a:custGeom>
              <a:rect b="b" l="l" r="r" t="t"/>
              <a:pathLst>
                <a:path extrusionOk="0" h="17590" w="19325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2" name="Google Shape;2402;p43"/>
            <p:cNvSpPr/>
            <p:nvPr/>
          </p:nvSpPr>
          <p:spPr>
            <a:xfrm>
              <a:off x="1544950" y="4622200"/>
              <a:ext cx="103950" cy="100025"/>
            </a:xfrm>
            <a:custGeom>
              <a:rect b="b" l="l" r="r" t="t"/>
              <a:pathLst>
                <a:path extrusionOk="0" h="4001" w="4158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3" name="Google Shape;2403;p43"/>
            <p:cNvSpPr/>
            <p:nvPr/>
          </p:nvSpPr>
          <p:spPr>
            <a:xfrm>
              <a:off x="1804675" y="4622200"/>
              <a:ext cx="103975" cy="100025"/>
            </a:xfrm>
            <a:custGeom>
              <a:rect b="b" l="l" r="r" t="t"/>
              <a:pathLst>
                <a:path extrusionOk="0" h="4001" w="4159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4" name="Google Shape;2404;p43"/>
            <p:cNvSpPr/>
            <p:nvPr/>
          </p:nvSpPr>
          <p:spPr>
            <a:xfrm>
              <a:off x="1667450" y="4661825"/>
              <a:ext cx="119825" cy="28350"/>
            </a:xfrm>
            <a:custGeom>
              <a:rect b="b" l="l" r="r" t="t"/>
              <a:pathLst>
                <a:path extrusionOk="0" h="1134" w="4793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05" name="Google Shape;2405;p43"/>
          <p:cNvSpPr txBox="1"/>
          <p:nvPr>
            <p:ph idx="7" type="subTitle"/>
          </p:nvPr>
        </p:nvSpPr>
        <p:spPr>
          <a:xfrm>
            <a:off x="2488100" y="3159833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Informasi Matkul</a:t>
            </a:r>
            <a:endParaRPr/>
          </a:p>
        </p:txBody>
      </p:sp>
      <p:sp>
        <p:nvSpPr>
          <p:cNvPr id="2406" name="Google Shape;2406;p43"/>
          <p:cNvSpPr txBox="1"/>
          <p:nvPr>
            <p:ph idx="8" type="subTitle"/>
          </p:nvPr>
        </p:nvSpPr>
        <p:spPr>
          <a:xfrm>
            <a:off x="2488100" y="3499892"/>
            <a:ext cx="1764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Good Utility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07" name="Google Shape;2407;p43"/>
          <p:cNvSpPr/>
          <p:nvPr/>
        </p:nvSpPr>
        <p:spPr>
          <a:xfrm>
            <a:off x="3220154" y="2781311"/>
            <a:ext cx="300792" cy="338725"/>
          </a:xfrm>
          <a:custGeom>
            <a:rect b="b" l="l" r="r" t="t"/>
            <a:pathLst>
              <a:path extrusionOk="0" h="19243" w="17088">
                <a:moveTo>
                  <a:pt x="15955" y="1281"/>
                </a:moveTo>
                <a:lnTo>
                  <a:pt x="15955" y="3452"/>
                </a:lnTo>
                <a:lnTo>
                  <a:pt x="5586" y="5877"/>
                </a:lnTo>
                <a:lnTo>
                  <a:pt x="5586" y="3703"/>
                </a:lnTo>
                <a:lnTo>
                  <a:pt x="15955" y="1281"/>
                </a:lnTo>
                <a:close/>
                <a:moveTo>
                  <a:pt x="14425" y="12363"/>
                </a:moveTo>
                <a:cubicBezTo>
                  <a:pt x="14622" y="12363"/>
                  <a:pt x="14821" y="12401"/>
                  <a:pt x="15010" y="12480"/>
                </a:cubicBezTo>
                <a:cubicBezTo>
                  <a:pt x="15584" y="12716"/>
                  <a:pt x="15955" y="13274"/>
                  <a:pt x="15955" y="13893"/>
                </a:cubicBezTo>
                <a:cubicBezTo>
                  <a:pt x="15955" y="14739"/>
                  <a:pt x="15270" y="15421"/>
                  <a:pt x="14424" y="15421"/>
                </a:cubicBezTo>
                <a:cubicBezTo>
                  <a:pt x="13805" y="15421"/>
                  <a:pt x="13250" y="15050"/>
                  <a:pt x="13011" y="14479"/>
                </a:cubicBezTo>
                <a:cubicBezTo>
                  <a:pt x="12776" y="13905"/>
                  <a:pt x="12905" y="13247"/>
                  <a:pt x="13343" y="12809"/>
                </a:cubicBezTo>
                <a:cubicBezTo>
                  <a:pt x="13636" y="12519"/>
                  <a:pt x="14027" y="12363"/>
                  <a:pt x="14425" y="12363"/>
                </a:cubicBezTo>
                <a:close/>
                <a:moveTo>
                  <a:pt x="2925" y="15050"/>
                </a:moveTo>
                <a:cubicBezTo>
                  <a:pt x="3122" y="15050"/>
                  <a:pt x="3322" y="15088"/>
                  <a:pt x="3512" y="15168"/>
                </a:cubicBezTo>
                <a:cubicBezTo>
                  <a:pt x="4083" y="15403"/>
                  <a:pt x="4454" y="15962"/>
                  <a:pt x="4454" y="16581"/>
                </a:cubicBezTo>
                <a:cubicBezTo>
                  <a:pt x="4454" y="17423"/>
                  <a:pt x="3769" y="18108"/>
                  <a:pt x="2926" y="18108"/>
                </a:cubicBezTo>
                <a:cubicBezTo>
                  <a:pt x="2307" y="18108"/>
                  <a:pt x="1749" y="17737"/>
                  <a:pt x="1513" y="17166"/>
                </a:cubicBezTo>
                <a:cubicBezTo>
                  <a:pt x="1275" y="16593"/>
                  <a:pt x="1407" y="15934"/>
                  <a:pt x="1845" y="15497"/>
                </a:cubicBezTo>
                <a:cubicBezTo>
                  <a:pt x="2136" y="15206"/>
                  <a:pt x="2527" y="15050"/>
                  <a:pt x="2925" y="15050"/>
                </a:cubicBezTo>
                <a:close/>
                <a:moveTo>
                  <a:pt x="16525" y="0"/>
                </a:moveTo>
                <a:cubicBezTo>
                  <a:pt x="16481" y="0"/>
                  <a:pt x="16437" y="5"/>
                  <a:pt x="16393" y="16"/>
                </a:cubicBezTo>
                <a:lnTo>
                  <a:pt x="4892" y="2703"/>
                </a:lnTo>
                <a:cubicBezTo>
                  <a:pt x="4635" y="2761"/>
                  <a:pt x="4454" y="2990"/>
                  <a:pt x="4454" y="3253"/>
                </a:cubicBezTo>
                <a:lnTo>
                  <a:pt x="4454" y="14404"/>
                </a:lnTo>
                <a:cubicBezTo>
                  <a:pt x="3994" y="14081"/>
                  <a:pt x="3459" y="13921"/>
                  <a:pt x="2926" y="13921"/>
                </a:cubicBezTo>
                <a:cubicBezTo>
                  <a:pt x="2299" y="13921"/>
                  <a:pt x="1673" y="14143"/>
                  <a:pt x="1175" y="14579"/>
                </a:cubicBezTo>
                <a:cubicBezTo>
                  <a:pt x="251" y="15388"/>
                  <a:pt x="0" y="16720"/>
                  <a:pt x="568" y="17810"/>
                </a:cubicBezTo>
                <a:cubicBezTo>
                  <a:pt x="1032" y="18704"/>
                  <a:pt x="1950" y="19242"/>
                  <a:pt x="2925" y="19242"/>
                </a:cubicBezTo>
                <a:cubicBezTo>
                  <a:pt x="3136" y="19242"/>
                  <a:pt x="3349" y="19217"/>
                  <a:pt x="3560" y="19165"/>
                </a:cubicBezTo>
                <a:cubicBezTo>
                  <a:pt x="4750" y="18872"/>
                  <a:pt x="5589" y="17807"/>
                  <a:pt x="5586" y="16581"/>
                </a:cubicBezTo>
                <a:lnTo>
                  <a:pt x="5586" y="7039"/>
                </a:lnTo>
                <a:lnTo>
                  <a:pt x="15955" y="4618"/>
                </a:lnTo>
                <a:lnTo>
                  <a:pt x="15955" y="11716"/>
                </a:lnTo>
                <a:cubicBezTo>
                  <a:pt x="15508" y="11399"/>
                  <a:pt x="14974" y="11230"/>
                  <a:pt x="14424" y="11230"/>
                </a:cubicBezTo>
                <a:cubicBezTo>
                  <a:pt x="13349" y="11230"/>
                  <a:pt x="12377" y="11879"/>
                  <a:pt x="11966" y="12873"/>
                </a:cubicBezTo>
                <a:cubicBezTo>
                  <a:pt x="11553" y="13869"/>
                  <a:pt x="11782" y="15014"/>
                  <a:pt x="12543" y="15774"/>
                </a:cubicBezTo>
                <a:cubicBezTo>
                  <a:pt x="13052" y="16283"/>
                  <a:pt x="13733" y="16555"/>
                  <a:pt x="14426" y="16555"/>
                </a:cubicBezTo>
                <a:cubicBezTo>
                  <a:pt x="14769" y="16555"/>
                  <a:pt x="15115" y="16488"/>
                  <a:pt x="15445" y="16351"/>
                </a:cubicBezTo>
                <a:cubicBezTo>
                  <a:pt x="16438" y="15941"/>
                  <a:pt x="17087" y="14968"/>
                  <a:pt x="17087" y="13893"/>
                </a:cubicBezTo>
                <a:lnTo>
                  <a:pt x="17087" y="565"/>
                </a:lnTo>
                <a:cubicBezTo>
                  <a:pt x="17087" y="246"/>
                  <a:pt x="16826" y="0"/>
                  <a:pt x="165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2408" name="Google Shape;2408;p43"/>
          <p:cNvSpPr txBox="1"/>
          <p:nvPr>
            <p:ph idx="14" type="subTitle"/>
          </p:nvPr>
        </p:nvSpPr>
        <p:spPr>
          <a:xfrm>
            <a:off x="4744300" y="3203975"/>
            <a:ext cx="1989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Rekomendasi Matkul</a:t>
            </a:r>
            <a:endParaRPr/>
          </a:p>
        </p:txBody>
      </p:sp>
      <p:sp>
        <p:nvSpPr>
          <p:cNvPr id="2409" name="Google Shape;2409;p43"/>
          <p:cNvSpPr txBox="1"/>
          <p:nvPr>
            <p:ph idx="15" type="subTitle"/>
          </p:nvPr>
        </p:nvSpPr>
        <p:spPr>
          <a:xfrm>
            <a:off x="4744300" y="3544030"/>
            <a:ext cx="17649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to Use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44"/>
          <p:cNvSpPr/>
          <p:nvPr/>
        </p:nvSpPr>
        <p:spPr>
          <a:xfrm>
            <a:off x="1183525" y="1040025"/>
            <a:ext cx="4267500" cy="148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44"/>
          <p:cNvSpPr/>
          <p:nvPr/>
        </p:nvSpPr>
        <p:spPr>
          <a:xfrm>
            <a:off x="1183525" y="2685750"/>
            <a:ext cx="4267500" cy="19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44"/>
          <p:cNvSpPr/>
          <p:nvPr/>
        </p:nvSpPr>
        <p:spPr>
          <a:xfrm>
            <a:off x="5633050" y="3128400"/>
            <a:ext cx="2638200" cy="148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44"/>
          <p:cNvSpPr txBox="1"/>
          <p:nvPr>
            <p:ph type="title"/>
          </p:nvPr>
        </p:nvSpPr>
        <p:spPr>
          <a:xfrm>
            <a:off x="2637299" y="338325"/>
            <a:ext cx="38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Login and Sign up</a:t>
            </a:r>
            <a:endParaRPr/>
          </a:p>
        </p:txBody>
      </p:sp>
      <p:grpSp>
        <p:nvGrpSpPr>
          <p:cNvPr id="2418" name="Google Shape;2418;p44"/>
          <p:cNvGrpSpPr/>
          <p:nvPr/>
        </p:nvGrpSpPr>
        <p:grpSpPr>
          <a:xfrm>
            <a:off x="5679127" y="836886"/>
            <a:ext cx="2592196" cy="2134024"/>
            <a:chOff x="801025" y="358275"/>
            <a:chExt cx="6170425" cy="5079800"/>
          </a:xfrm>
        </p:grpSpPr>
        <p:sp>
          <p:nvSpPr>
            <p:cNvPr id="2419" name="Google Shape;2419;p44"/>
            <p:cNvSpPr/>
            <p:nvPr/>
          </p:nvSpPr>
          <p:spPr>
            <a:xfrm>
              <a:off x="801025" y="358275"/>
              <a:ext cx="6170425" cy="5079600"/>
            </a:xfrm>
            <a:custGeom>
              <a:rect b="b" l="l" r="r" t="t"/>
              <a:pathLst>
                <a:path extrusionOk="0" h="203184" w="246817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44"/>
            <p:cNvSpPr/>
            <p:nvPr/>
          </p:nvSpPr>
          <p:spPr>
            <a:xfrm>
              <a:off x="1068150" y="358275"/>
              <a:ext cx="5711975" cy="5079800"/>
            </a:xfrm>
            <a:custGeom>
              <a:rect b="b" l="l" r="r" t="t"/>
              <a:pathLst>
                <a:path extrusionOk="0" h="203192" w="228479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44"/>
            <p:cNvSpPr/>
            <p:nvPr/>
          </p:nvSpPr>
          <p:spPr>
            <a:xfrm>
              <a:off x="1686475" y="2966550"/>
              <a:ext cx="4461450" cy="2319500"/>
            </a:xfrm>
            <a:custGeom>
              <a:rect b="b" l="l" r="r" t="t"/>
              <a:pathLst>
                <a:path extrusionOk="0" h="92780" w="178458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44"/>
            <p:cNvSpPr/>
            <p:nvPr/>
          </p:nvSpPr>
          <p:spPr>
            <a:xfrm>
              <a:off x="1381475" y="545825"/>
              <a:ext cx="4084350" cy="2894900"/>
            </a:xfrm>
            <a:custGeom>
              <a:rect b="b" l="l" r="r" t="t"/>
              <a:pathLst>
                <a:path extrusionOk="0" h="115796" w="163374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4"/>
            <p:cNvSpPr/>
            <p:nvPr/>
          </p:nvSpPr>
          <p:spPr>
            <a:xfrm>
              <a:off x="1606075" y="545900"/>
              <a:ext cx="3859750" cy="2894825"/>
            </a:xfrm>
            <a:custGeom>
              <a:rect b="b" l="l" r="r" t="t"/>
              <a:pathLst>
                <a:path extrusionOk="0" h="115793" w="15439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4"/>
            <p:cNvSpPr/>
            <p:nvPr/>
          </p:nvSpPr>
          <p:spPr>
            <a:xfrm>
              <a:off x="4047975" y="1140200"/>
              <a:ext cx="2499225" cy="2630500"/>
            </a:xfrm>
            <a:custGeom>
              <a:rect b="b" l="l" r="r" t="t"/>
              <a:pathLst>
                <a:path extrusionOk="0" h="105220" w="99969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4"/>
            <p:cNvSpPr/>
            <p:nvPr/>
          </p:nvSpPr>
          <p:spPr>
            <a:xfrm>
              <a:off x="3702300" y="10579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4"/>
            <p:cNvSpPr/>
            <p:nvPr/>
          </p:nvSpPr>
          <p:spPr>
            <a:xfrm>
              <a:off x="3702300" y="1157750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44"/>
            <p:cNvSpPr/>
            <p:nvPr/>
          </p:nvSpPr>
          <p:spPr>
            <a:xfrm>
              <a:off x="3702300" y="125757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44"/>
            <p:cNvSpPr/>
            <p:nvPr/>
          </p:nvSpPr>
          <p:spPr>
            <a:xfrm>
              <a:off x="3702300" y="135740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4"/>
            <p:cNvSpPr/>
            <p:nvPr/>
          </p:nvSpPr>
          <p:spPr>
            <a:xfrm>
              <a:off x="4225425" y="242862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4"/>
            <p:cNvSpPr/>
            <p:nvPr/>
          </p:nvSpPr>
          <p:spPr>
            <a:xfrm>
              <a:off x="4225425" y="2528450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4"/>
            <p:cNvSpPr/>
            <p:nvPr/>
          </p:nvSpPr>
          <p:spPr>
            <a:xfrm>
              <a:off x="4225425" y="2628275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4"/>
            <p:cNvSpPr/>
            <p:nvPr/>
          </p:nvSpPr>
          <p:spPr>
            <a:xfrm>
              <a:off x="4225425" y="2727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4"/>
            <p:cNvSpPr/>
            <p:nvPr/>
          </p:nvSpPr>
          <p:spPr>
            <a:xfrm>
              <a:off x="2344550" y="372445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4"/>
            <p:cNvSpPr/>
            <p:nvPr/>
          </p:nvSpPr>
          <p:spPr>
            <a:xfrm>
              <a:off x="2344550" y="38233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4"/>
            <p:cNvSpPr/>
            <p:nvPr/>
          </p:nvSpPr>
          <p:spPr>
            <a:xfrm>
              <a:off x="2344550" y="3923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4"/>
            <p:cNvSpPr/>
            <p:nvPr/>
          </p:nvSpPr>
          <p:spPr>
            <a:xfrm>
              <a:off x="2344550" y="402300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4"/>
            <p:cNvSpPr/>
            <p:nvPr/>
          </p:nvSpPr>
          <p:spPr>
            <a:xfrm>
              <a:off x="2424975" y="1254800"/>
              <a:ext cx="1139625" cy="1286625"/>
            </a:xfrm>
            <a:custGeom>
              <a:rect b="b" l="l" r="r" t="t"/>
              <a:pathLst>
                <a:path extrusionOk="0" h="51465" w="45585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4"/>
            <p:cNvSpPr/>
            <p:nvPr/>
          </p:nvSpPr>
          <p:spPr>
            <a:xfrm>
              <a:off x="2462850" y="1693825"/>
              <a:ext cx="1038900" cy="674750"/>
            </a:xfrm>
            <a:custGeom>
              <a:rect b="b" l="l" r="r" t="t"/>
              <a:pathLst>
                <a:path extrusionOk="0" h="26990" w="41556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4"/>
            <p:cNvSpPr/>
            <p:nvPr/>
          </p:nvSpPr>
          <p:spPr>
            <a:xfrm>
              <a:off x="2416650" y="1246500"/>
              <a:ext cx="1156275" cy="1303225"/>
            </a:xfrm>
            <a:custGeom>
              <a:rect b="b" l="l" r="r" t="t"/>
              <a:pathLst>
                <a:path extrusionOk="0" h="52129" w="46251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4"/>
            <p:cNvSpPr/>
            <p:nvPr/>
          </p:nvSpPr>
          <p:spPr>
            <a:xfrm>
              <a:off x="2556200" y="1537450"/>
              <a:ext cx="50875" cy="1017975"/>
            </a:xfrm>
            <a:custGeom>
              <a:rect b="b" l="l" r="r" t="t"/>
              <a:pathLst>
                <a:path extrusionOk="0" h="40719" w="2035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2661575" y="1557050"/>
              <a:ext cx="64725" cy="988200"/>
            </a:xfrm>
            <a:custGeom>
              <a:rect b="b" l="l" r="r" t="t"/>
              <a:pathLst>
                <a:path extrusionOk="0" h="39528" w="2589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3105225" y="1671650"/>
              <a:ext cx="81350" cy="858675"/>
            </a:xfrm>
            <a:custGeom>
              <a:rect b="b" l="l" r="r" t="t"/>
              <a:pathLst>
                <a:path extrusionOk="0" h="34347" w="3254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3169925" y="1582000"/>
              <a:ext cx="157150" cy="953650"/>
            </a:xfrm>
            <a:custGeom>
              <a:rect b="b" l="l" r="r" t="t"/>
              <a:pathLst>
                <a:path extrusionOk="0" h="38146" w="6286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4"/>
            <p:cNvSpPr/>
            <p:nvPr/>
          </p:nvSpPr>
          <p:spPr>
            <a:xfrm>
              <a:off x="3234625" y="1447800"/>
              <a:ext cx="256975" cy="1077700"/>
            </a:xfrm>
            <a:custGeom>
              <a:rect b="b" l="l" r="r" t="t"/>
              <a:pathLst>
                <a:path extrusionOk="0" h="43108" w="10279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4"/>
            <p:cNvSpPr/>
            <p:nvPr/>
          </p:nvSpPr>
          <p:spPr>
            <a:xfrm>
              <a:off x="2356575" y="1508525"/>
              <a:ext cx="207050" cy="265150"/>
            </a:xfrm>
            <a:custGeom>
              <a:rect b="b" l="l" r="r" t="t"/>
              <a:pathLst>
                <a:path extrusionOk="0" h="10606" w="8282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2389850" y="1516375"/>
              <a:ext cx="159000" cy="249575"/>
            </a:xfrm>
            <a:custGeom>
              <a:rect b="b" l="l" r="r" t="t"/>
              <a:pathLst>
                <a:path extrusionOk="0" h="9983" w="636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2414800" y="1576450"/>
              <a:ext cx="110925" cy="105150"/>
            </a:xfrm>
            <a:custGeom>
              <a:rect b="b" l="l" r="r" t="t"/>
              <a:pathLst>
                <a:path extrusionOk="0" h="4206" w="4437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4"/>
            <p:cNvSpPr/>
            <p:nvPr/>
          </p:nvSpPr>
          <p:spPr>
            <a:xfrm>
              <a:off x="2375050" y="1500650"/>
              <a:ext cx="196900" cy="281025"/>
            </a:xfrm>
            <a:custGeom>
              <a:rect b="b" l="l" r="r" t="t"/>
              <a:pathLst>
                <a:path extrusionOk="0" h="11241" w="7876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4"/>
            <p:cNvSpPr/>
            <p:nvPr/>
          </p:nvSpPr>
          <p:spPr>
            <a:xfrm>
              <a:off x="3269750" y="1420400"/>
              <a:ext cx="156225" cy="275075"/>
            </a:xfrm>
            <a:custGeom>
              <a:rect b="b" l="l" r="r" t="t"/>
              <a:pathLst>
                <a:path extrusionOk="0" h="11003" w="6249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4"/>
            <p:cNvSpPr/>
            <p:nvPr/>
          </p:nvSpPr>
          <p:spPr>
            <a:xfrm>
              <a:off x="3286375" y="1428575"/>
              <a:ext cx="120175" cy="258825"/>
            </a:xfrm>
            <a:custGeom>
              <a:rect b="b" l="l" r="r" t="t"/>
              <a:pathLst>
                <a:path extrusionOk="0" h="10353" w="4807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4"/>
            <p:cNvSpPr/>
            <p:nvPr/>
          </p:nvSpPr>
          <p:spPr>
            <a:xfrm>
              <a:off x="3302100" y="1488650"/>
              <a:ext cx="98925" cy="113950"/>
            </a:xfrm>
            <a:custGeom>
              <a:rect b="b" l="l" r="r" t="t"/>
              <a:pathLst>
                <a:path extrusionOk="0" h="4558" w="3957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4"/>
            <p:cNvSpPr/>
            <p:nvPr/>
          </p:nvSpPr>
          <p:spPr>
            <a:xfrm>
              <a:off x="3261425" y="1412850"/>
              <a:ext cx="159925" cy="290250"/>
            </a:xfrm>
            <a:custGeom>
              <a:rect b="b" l="l" r="r" t="t"/>
              <a:pathLst>
                <a:path extrusionOk="0" h="11610" w="6397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4"/>
            <p:cNvSpPr/>
            <p:nvPr/>
          </p:nvSpPr>
          <p:spPr>
            <a:xfrm>
              <a:off x="2054325" y="1865750"/>
              <a:ext cx="1766300" cy="1469600"/>
            </a:xfrm>
            <a:custGeom>
              <a:rect b="b" l="l" r="r" t="t"/>
              <a:pathLst>
                <a:path extrusionOk="0" h="58784" w="70652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4"/>
            <p:cNvSpPr/>
            <p:nvPr/>
          </p:nvSpPr>
          <p:spPr>
            <a:xfrm>
              <a:off x="2062650" y="2189250"/>
              <a:ext cx="1729325" cy="1135950"/>
            </a:xfrm>
            <a:custGeom>
              <a:rect b="b" l="l" r="r" t="t"/>
              <a:pathLst>
                <a:path extrusionOk="0" h="45438" w="69173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4"/>
            <p:cNvSpPr/>
            <p:nvPr/>
          </p:nvSpPr>
          <p:spPr>
            <a:xfrm>
              <a:off x="2790050" y="2053375"/>
              <a:ext cx="325375" cy="171025"/>
            </a:xfrm>
            <a:custGeom>
              <a:rect b="b" l="l" r="r" t="t"/>
              <a:pathLst>
                <a:path extrusionOk="0" h="6841" w="13015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4"/>
            <p:cNvSpPr/>
            <p:nvPr/>
          </p:nvSpPr>
          <p:spPr>
            <a:xfrm>
              <a:off x="3013725" y="2504425"/>
              <a:ext cx="311500" cy="57325"/>
            </a:xfrm>
            <a:custGeom>
              <a:rect b="b" l="l" r="r" t="t"/>
              <a:pathLst>
                <a:path extrusionOk="0" h="2293" w="1246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44"/>
            <p:cNvSpPr/>
            <p:nvPr/>
          </p:nvSpPr>
          <p:spPr>
            <a:xfrm>
              <a:off x="2566375" y="2447125"/>
              <a:ext cx="287475" cy="122025"/>
            </a:xfrm>
            <a:custGeom>
              <a:rect b="b" l="l" r="r" t="t"/>
              <a:pathLst>
                <a:path extrusionOk="0" h="4881" w="11499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4"/>
            <p:cNvSpPr/>
            <p:nvPr/>
          </p:nvSpPr>
          <p:spPr>
            <a:xfrm>
              <a:off x="2046025" y="1858000"/>
              <a:ext cx="1782000" cy="1485125"/>
            </a:xfrm>
            <a:custGeom>
              <a:rect b="b" l="l" r="r" t="t"/>
              <a:pathLst>
                <a:path extrusionOk="0" h="59405" w="7128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4"/>
            <p:cNvSpPr/>
            <p:nvPr/>
          </p:nvSpPr>
          <p:spPr>
            <a:xfrm>
              <a:off x="2348250" y="2372250"/>
              <a:ext cx="1243150" cy="890100"/>
            </a:xfrm>
            <a:custGeom>
              <a:rect b="b" l="l" r="r" t="t"/>
              <a:pathLst>
                <a:path extrusionOk="0" h="35604" w="49726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44"/>
            <p:cNvSpPr/>
            <p:nvPr/>
          </p:nvSpPr>
          <p:spPr>
            <a:xfrm>
              <a:off x="2340850" y="2363925"/>
              <a:ext cx="1259800" cy="906425"/>
            </a:xfrm>
            <a:custGeom>
              <a:rect b="b" l="l" r="r" t="t"/>
              <a:pathLst>
                <a:path extrusionOk="0" h="36257" w="50392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4"/>
            <p:cNvSpPr/>
            <p:nvPr/>
          </p:nvSpPr>
          <p:spPr>
            <a:xfrm>
              <a:off x="2357500" y="766675"/>
              <a:ext cx="964950" cy="1349825"/>
            </a:xfrm>
            <a:custGeom>
              <a:rect b="b" l="l" r="r" t="t"/>
              <a:pathLst>
                <a:path extrusionOk="0" h="53993" w="38598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4"/>
            <p:cNvSpPr/>
            <p:nvPr/>
          </p:nvSpPr>
          <p:spPr>
            <a:xfrm>
              <a:off x="2466550" y="1083825"/>
              <a:ext cx="843875" cy="1025025"/>
            </a:xfrm>
            <a:custGeom>
              <a:rect b="b" l="l" r="r" t="t"/>
              <a:pathLst>
                <a:path extrusionOk="0" h="41001" w="33755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4"/>
            <p:cNvSpPr/>
            <p:nvPr/>
          </p:nvSpPr>
          <p:spPr>
            <a:xfrm>
              <a:off x="2395400" y="758475"/>
              <a:ext cx="930750" cy="1366100"/>
            </a:xfrm>
            <a:custGeom>
              <a:rect b="b" l="l" r="r" t="t"/>
              <a:pathLst>
                <a:path extrusionOk="0" h="54644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4"/>
            <p:cNvSpPr/>
            <p:nvPr/>
          </p:nvSpPr>
          <p:spPr>
            <a:xfrm>
              <a:off x="2828875" y="1628375"/>
              <a:ext cx="212600" cy="129250"/>
            </a:xfrm>
            <a:custGeom>
              <a:rect b="b" l="l" r="r" t="t"/>
              <a:pathLst>
                <a:path extrusionOk="0" h="5170" w="8504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4"/>
            <p:cNvSpPr/>
            <p:nvPr/>
          </p:nvSpPr>
          <p:spPr>
            <a:xfrm>
              <a:off x="2814075" y="1814925"/>
              <a:ext cx="290250" cy="143775"/>
            </a:xfrm>
            <a:custGeom>
              <a:rect b="b" l="l" r="r" t="t"/>
              <a:pathLst>
                <a:path extrusionOk="0" h="5751" w="1161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4"/>
            <p:cNvSpPr/>
            <p:nvPr/>
          </p:nvSpPr>
          <p:spPr>
            <a:xfrm>
              <a:off x="2830725" y="1828775"/>
              <a:ext cx="260650" cy="122025"/>
            </a:xfrm>
            <a:custGeom>
              <a:rect b="b" l="l" r="r" t="t"/>
              <a:pathLst>
                <a:path extrusionOk="0" h="4881" w="10426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4"/>
            <p:cNvSpPr/>
            <p:nvPr/>
          </p:nvSpPr>
          <p:spPr>
            <a:xfrm>
              <a:off x="2805750" y="1806900"/>
              <a:ext cx="306900" cy="159625"/>
            </a:xfrm>
            <a:custGeom>
              <a:rect b="b" l="l" r="r" t="t"/>
              <a:pathLst>
                <a:path extrusionOk="0" h="6385" w="12276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4"/>
            <p:cNvSpPr/>
            <p:nvPr/>
          </p:nvSpPr>
          <p:spPr>
            <a:xfrm>
              <a:off x="2814075" y="1798525"/>
              <a:ext cx="290250" cy="66100"/>
            </a:xfrm>
            <a:custGeom>
              <a:rect b="b" l="l" r="r" t="t"/>
              <a:pathLst>
                <a:path extrusionOk="0" h="2644" w="1161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4"/>
            <p:cNvSpPr/>
            <p:nvPr/>
          </p:nvSpPr>
          <p:spPr>
            <a:xfrm>
              <a:off x="2814075" y="1798275"/>
              <a:ext cx="290250" cy="65650"/>
            </a:xfrm>
            <a:custGeom>
              <a:rect b="b" l="l" r="r" t="t"/>
              <a:pathLst>
                <a:path extrusionOk="0" h="2626" w="1161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4"/>
            <p:cNvSpPr/>
            <p:nvPr/>
          </p:nvSpPr>
          <p:spPr>
            <a:xfrm>
              <a:off x="2805750" y="1790875"/>
              <a:ext cx="305975" cy="81375"/>
            </a:xfrm>
            <a:custGeom>
              <a:rect b="b" l="l" r="r" t="t"/>
              <a:pathLst>
                <a:path extrusionOk="0" h="3255" w="12239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4"/>
            <p:cNvSpPr/>
            <p:nvPr/>
          </p:nvSpPr>
          <p:spPr>
            <a:xfrm>
              <a:off x="3056225" y="1479400"/>
              <a:ext cx="52725" cy="99850"/>
            </a:xfrm>
            <a:custGeom>
              <a:rect b="b" l="l" r="r" t="t"/>
              <a:pathLst>
                <a:path extrusionOk="0" h="3994" w="2109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4"/>
            <p:cNvSpPr/>
            <p:nvPr/>
          </p:nvSpPr>
          <p:spPr>
            <a:xfrm>
              <a:off x="2738300" y="1507125"/>
              <a:ext cx="52700" cy="99850"/>
            </a:xfrm>
            <a:custGeom>
              <a:rect b="b" l="l" r="r" t="t"/>
              <a:pathLst>
                <a:path extrusionOk="0" h="3994" w="2108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4"/>
            <p:cNvSpPr/>
            <p:nvPr/>
          </p:nvSpPr>
          <p:spPr>
            <a:xfrm>
              <a:off x="2618125" y="1404550"/>
              <a:ext cx="187650" cy="83925"/>
            </a:xfrm>
            <a:custGeom>
              <a:rect b="b" l="l" r="r" t="t"/>
              <a:pathLst>
                <a:path extrusionOk="0" h="3357" w="7506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4"/>
            <p:cNvSpPr/>
            <p:nvPr/>
          </p:nvSpPr>
          <p:spPr>
            <a:xfrm>
              <a:off x="2980450" y="1388825"/>
              <a:ext cx="199675" cy="71950"/>
            </a:xfrm>
            <a:custGeom>
              <a:rect b="b" l="l" r="r" t="t"/>
              <a:pathLst>
                <a:path extrusionOk="0" h="2878" w="7987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4"/>
            <p:cNvSpPr/>
            <p:nvPr/>
          </p:nvSpPr>
          <p:spPr>
            <a:xfrm>
              <a:off x="2362125" y="766675"/>
              <a:ext cx="956625" cy="758050"/>
            </a:xfrm>
            <a:custGeom>
              <a:rect b="b" l="l" r="r" t="t"/>
              <a:pathLst>
                <a:path extrusionOk="0" h="30322" w="38265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4"/>
            <p:cNvSpPr/>
            <p:nvPr/>
          </p:nvSpPr>
          <p:spPr>
            <a:xfrm>
              <a:off x="2402775" y="765875"/>
              <a:ext cx="915975" cy="758850"/>
            </a:xfrm>
            <a:custGeom>
              <a:rect b="b" l="l" r="r" t="t"/>
              <a:pathLst>
                <a:path extrusionOk="0" h="30354" w="36639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4"/>
            <p:cNvSpPr/>
            <p:nvPr/>
          </p:nvSpPr>
          <p:spPr>
            <a:xfrm>
              <a:off x="2395400" y="758475"/>
              <a:ext cx="930750" cy="773825"/>
            </a:xfrm>
            <a:custGeom>
              <a:rect b="b" l="l" r="r" t="t"/>
              <a:pathLst>
                <a:path extrusionOk="0" h="30953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4"/>
            <p:cNvSpPr/>
            <p:nvPr/>
          </p:nvSpPr>
          <p:spPr>
            <a:xfrm>
              <a:off x="2412950" y="1071800"/>
              <a:ext cx="186725" cy="151600"/>
            </a:xfrm>
            <a:custGeom>
              <a:rect b="b" l="l" r="r" t="t"/>
              <a:pathLst>
                <a:path extrusionOk="0" h="6064" w="7469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4"/>
            <p:cNvSpPr/>
            <p:nvPr/>
          </p:nvSpPr>
          <p:spPr>
            <a:xfrm>
              <a:off x="2476725" y="948875"/>
              <a:ext cx="202425" cy="210750"/>
            </a:xfrm>
            <a:custGeom>
              <a:rect b="b" l="l" r="r" t="t"/>
              <a:pathLst>
                <a:path extrusionOk="0" h="8430" w="8097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4"/>
            <p:cNvSpPr/>
            <p:nvPr/>
          </p:nvSpPr>
          <p:spPr>
            <a:xfrm>
              <a:off x="2547900" y="866825"/>
              <a:ext cx="254200" cy="232725"/>
            </a:xfrm>
            <a:custGeom>
              <a:rect b="b" l="l" r="r" t="t"/>
              <a:pathLst>
                <a:path extrusionOk="0" h="9309" w="10168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4"/>
            <p:cNvSpPr/>
            <p:nvPr/>
          </p:nvSpPr>
          <p:spPr>
            <a:xfrm>
              <a:off x="2789125" y="769900"/>
              <a:ext cx="105400" cy="317825"/>
            </a:xfrm>
            <a:custGeom>
              <a:rect b="b" l="l" r="r" t="t"/>
              <a:pathLst>
                <a:path extrusionOk="0" h="12713" w="4216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4"/>
            <p:cNvSpPr/>
            <p:nvPr/>
          </p:nvSpPr>
          <p:spPr>
            <a:xfrm>
              <a:off x="3008175" y="797525"/>
              <a:ext cx="96150" cy="329525"/>
            </a:xfrm>
            <a:custGeom>
              <a:rect b="b" l="l" r="r" t="t"/>
              <a:pathLst>
                <a:path extrusionOk="0" h="13181" w="3846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4"/>
            <p:cNvSpPr/>
            <p:nvPr/>
          </p:nvSpPr>
          <p:spPr>
            <a:xfrm>
              <a:off x="3163450" y="1008025"/>
              <a:ext cx="75825" cy="198750"/>
            </a:xfrm>
            <a:custGeom>
              <a:rect b="b" l="l" r="r" t="t"/>
              <a:pathLst>
                <a:path extrusionOk="0" h="7950" w="3033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4"/>
            <p:cNvSpPr/>
            <p:nvPr/>
          </p:nvSpPr>
          <p:spPr>
            <a:xfrm>
              <a:off x="3098750" y="2625175"/>
              <a:ext cx="1443725" cy="1942225"/>
            </a:xfrm>
            <a:custGeom>
              <a:rect b="b" l="l" r="r" t="t"/>
              <a:pathLst>
                <a:path extrusionOk="0" h="77689" w="57749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4"/>
            <p:cNvSpPr/>
            <p:nvPr/>
          </p:nvSpPr>
          <p:spPr>
            <a:xfrm>
              <a:off x="3109850" y="2618100"/>
              <a:ext cx="1440950" cy="1957625"/>
            </a:xfrm>
            <a:custGeom>
              <a:rect b="b" l="l" r="r" t="t"/>
              <a:pathLst>
                <a:path extrusionOk="0" h="78305" w="57638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4"/>
            <p:cNvSpPr/>
            <p:nvPr/>
          </p:nvSpPr>
          <p:spPr>
            <a:xfrm>
              <a:off x="3163450" y="3439150"/>
              <a:ext cx="191350" cy="241775"/>
            </a:xfrm>
            <a:custGeom>
              <a:rect b="b" l="l" r="r" t="t"/>
              <a:pathLst>
                <a:path extrusionOk="0" h="9671" w="7654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4"/>
            <p:cNvSpPr/>
            <p:nvPr/>
          </p:nvSpPr>
          <p:spPr>
            <a:xfrm>
              <a:off x="3156050" y="3431450"/>
              <a:ext cx="201525" cy="256975"/>
            </a:xfrm>
            <a:custGeom>
              <a:rect b="b" l="l" r="r" t="t"/>
              <a:pathLst>
                <a:path extrusionOk="0" h="10279" w="8061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4"/>
            <p:cNvSpPr/>
            <p:nvPr/>
          </p:nvSpPr>
          <p:spPr>
            <a:xfrm>
              <a:off x="3194875" y="3486925"/>
              <a:ext cx="112775" cy="128475"/>
            </a:xfrm>
            <a:custGeom>
              <a:rect b="b" l="l" r="r" t="t"/>
              <a:pathLst>
                <a:path extrusionOk="0" h="5139" w="4511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44"/>
            <p:cNvSpPr/>
            <p:nvPr/>
          </p:nvSpPr>
          <p:spPr>
            <a:xfrm>
              <a:off x="2775250" y="4005425"/>
              <a:ext cx="2131400" cy="1273425"/>
            </a:xfrm>
            <a:custGeom>
              <a:rect b="b" l="l" r="r" t="t"/>
              <a:pathLst>
                <a:path extrusionOk="0" h="50937" w="85256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4"/>
            <p:cNvSpPr/>
            <p:nvPr/>
          </p:nvSpPr>
          <p:spPr>
            <a:xfrm>
              <a:off x="2766950" y="3997650"/>
              <a:ext cx="2148000" cy="1288850"/>
            </a:xfrm>
            <a:custGeom>
              <a:rect b="b" l="l" r="r" t="t"/>
              <a:pathLst>
                <a:path extrusionOk="0" h="51554" w="8592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4"/>
            <p:cNvSpPr/>
            <p:nvPr/>
          </p:nvSpPr>
          <p:spPr>
            <a:xfrm>
              <a:off x="4551700" y="4889025"/>
              <a:ext cx="22200" cy="71200"/>
            </a:xfrm>
            <a:custGeom>
              <a:rect b="b" l="l" r="r" t="t"/>
              <a:pathLst>
                <a:path extrusionOk="0" h="2848" w="888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4"/>
            <p:cNvSpPr/>
            <p:nvPr/>
          </p:nvSpPr>
          <p:spPr>
            <a:xfrm>
              <a:off x="4569250" y="4353650"/>
              <a:ext cx="140525" cy="476425"/>
            </a:xfrm>
            <a:custGeom>
              <a:rect b="b" l="l" r="r" t="t"/>
              <a:pathLst>
                <a:path extrusionOk="0" h="19057" w="5621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44"/>
            <p:cNvSpPr/>
            <p:nvPr/>
          </p:nvSpPr>
          <p:spPr>
            <a:xfrm>
              <a:off x="2971200" y="4500150"/>
              <a:ext cx="226475" cy="533275"/>
            </a:xfrm>
            <a:custGeom>
              <a:rect b="b" l="l" r="r" t="t"/>
              <a:pathLst>
                <a:path extrusionOk="0" h="21331" w="9059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4"/>
            <p:cNvSpPr/>
            <p:nvPr/>
          </p:nvSpPr>
          <p:spPr>
            <a:xfrm>
              <a:off x="3459225" y="4034000"/>
              <a:ext cx="712625" cy="732125"/>
            </a:xfrm>
            <a:custGeom>
              <a:rect b="b" l="l" r="r" t="t"/>
              <a:pathLst>
                <a:path extrusionOk="0" h="29285" w="28505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44"/>
            <p:cNvSpPr/>
            <p:nvPr/>
          </p:nvSpPr>
          <p:spPr>
            <a:xfrm>
              <a:off x="3461075" y="3901550"/>
              <a:ext cx="748675" cy="768450"/>
            </a:xfrm>
            <a:custGeom>
              <a:rect b="b" l="l" r="r" t="t"/>
              <a:pathLst>
                <a:path extrusionOk="0" h="30738" w="29947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44"/>
            <p:cNvSpPr/>
            <p:nvPr/>
          </p:nvSpPr>
          <p:spPr>
            <a:xfrm>
              <a:off x="3475850" y="3893600"/>
              <a:ext cx="741300" cy="784175"/>
            </a:xfrm>
            <a:custGeom>
              <a:rect b="b" l="l" r="r" t="t"/>
              <a:pathLst>
                <a:path extrusionOk="0" h="31367" w="29652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44"/>
            <p:cNvSpPr/>
            <p:nvPr/>
          </p:nvSpPr>
          <p:spPr>
            <a:xfrm>
              <a:off x="3539625" y="3686550"/>
              <a:ext cx="476025" cy="944725"/>
            </a:xfrm>
            <a:custGeom>
              <a:rect b="b" l="l" r="r" t="t"/>
              <a:pathLst>
                <a:path extrusionOk="0" h="37789" w="19041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4"/>
            <p:cNvSpPr/>
            <p:nvPr/>
          </p:nvSpPr>
          <p:spPr>
            <a:xfrm>
              <a:off x="3539625" y="3694875"/>
              <a:ext cx="476025" cy="438225"/>
            </a:xfrm>
            <a:custGeom>
              <a:rect b="b" l="l" r="r" t="t"/>
              <a:pathLst>
                <a:path extrusionOk="0" h="17529" w="19041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44"/>
            <p:cNvSpPr/>
            <p:nvPr/>
          </p:nvSpPr>
          <p:spPr>
            <a:xfrm>
              <a:off x="3563650" y="3858475"/>
              <a:ext cx="452000" cy="274525"/>
            </a:xfrm>
            <a:custGeom>
              <a:rect b="b" l="l" r="r" t="t"/>
              <a:pathLst>
                <a:path extrusionOk="0" h="10981" w="1808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4"/>
            <p:cNvSpPr/>
            <p:nvPr/>
          </p:nvSpPr>
          <p:spPr>
            <a:xfrm>
              <a:off x="3531300" y="3678800"/>
              <a:ext cx="492675" cy="959775"/>
            </a:xfrm>
            <a:custGeom>
              <a:rect b="b" l="l" r="r" t="t"/>
              <a:pathLst>
                <a:path extrusionOk="0" h="38391" w="19707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44"/>
            <p:cNvSpPr/>
            <p:nvPr/>
          </p:nvSpPr>
          <p:spPr>
            <a:xfrm>
              <a:off x="3119075" y="2612625"/>
              <a:ext cx="1057400" cy="1366000"/>
            </a:xfrm>
            <a:custGeom>
              <a:rect b="b" l="l" r="r" t="t"/>
              <a:pathLst>
                <a:path extrusionOk="0" h="54640" w="42296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44"/>
            <p:cNvSpPr/>
            <p:nvPr/>
          </p:nvSpPr>
          <p:spPr>
            <a:xfrm>
              <a:off x="3221675" y="2796475"/>
              <a:ext cx="928925" cy="813400"/>
            </a:xfrm>
            <a:custGeom>
              <a:rect b="b" l="l" r="r" t="t"/>
              <a:pathLst>
                <a:path extrusionOk="0" h="32536" w="3715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44"/>
            <p:cNvSpPr/>
            <p:nvPr/>
          </p:nvSpPr>
          <p:spPr>
            <a:xfrm>
              <a:off x="3221675" y="2796475"/>
              <a:ext cx="919675" cy="813400"/>
            </a:xfrm>
            <a:custGeom>
              <a:rect b="b" l="l" r="r" t="t"/>
              <a:pathLst>
                <a:path extrusionOk="0" h="32536" w="3678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44"/>
            <p:cNvSpPr/>
            <p:nvPr/>
          </p:nvSpPr>
          <p:spPr>
            <a:xfrm>
              <a:off x="3163450" y="2605150"/>
              <a:ext cx="985300" cy="1380900"/>
            </a:xfrm>
            <a:custGeom>
              <a:rect b="b" l="l" r="r" t="t"/>
              <a:pathLst>
                <a:path extrusionOk="0" h="55236" w="39412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44"/>
            <p:cNvSpPr/>
            <p:nvPr/>
          </p:nvSpPr>
          <p:spPr>
            <a:xfrm>
              <a:off x="3453475" y="3386675"/>
              <a:ext cx="194325" cy="64750"/>
            </a:xfrm>
            <a:custGeom>
              <a:rect b="b" l="l" r="r" t="t"/>
              <a:pathLst>
                <a:path extrusionOk="0" h="2590" w="7773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44"/>
            <p:cNvSpPr/>
            <p:nvPr/>
          </p:nvSpPr>
          <p:spPr>
            <a:xfrm>
              <a:off x="3822450" y="3319600"/>
              <a:ext cx="191350" cy="102650"/>
            </a:xfrm>
            <a:custGeom>
              <a:rect b="b" l="l" r="r" t="t"/>
              <a:pathLst>
                <a:path extrusionOk="0" h="4106" w="7654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44"/>
            <p:cNvSpPr/>
            <p:nvPr/>
          </p:nvSpPr>
          <p:spPr>
            <a:xfrm>
              <a:off x="3781775" y="3303900"/>
              <a:ext cx="110950" cy="282850"/>
            </a:xfrm>
            <a:custGeom>
              <a:rect b="b" l="l" r="r" t="t"/>
              <a:pathLst>
                <a:path extrusionOk="0" h="11314" w="4438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4"/>
            <p:cNvSpPr/>
            <p:nvPr/>
          </p:nvSpPr>
          <p:spPr>
            <a:xfrm>
              <a:off x="3733725" y="3660000"/>
              <a:ext cx="153450" cy="58925"/>
            </a:xfrm>
            <a:custGeom>
              <a:rect b="b" l="l" r="r" t="t"/>
              <a:pathLst>
                <a:path extrusionOk="0" h="2357" w="6138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44"/>
            <p:cNvSpPr/>
            <p:nvPr/>
          </p:nvSpPr>
          <p:spPr>
            <a:xfrm>
              <a:off x="3377875" y="3247525"/>
              <a:ext cx="252350" cy="93150"/>
            </a:xfrm>
            <a:custGeom>
              <a:rect b="b" l="l" r="r" t="t"/>
              <a:pathLst>
                <a:path extrusionOk="0" h="3726" w="10094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44"/>
            <p:cNvSpPr/>
            <p:nvPr/>
          </p:nvSpPr>
          <p:spPr>
            <a:xfrm>
              <a:off x="3786400" y="3214250"/>
              <a:ext cx="126650" cy="52900"/>
            </a:xfrm>
            <a:custGeom>
              <a:rect b="b" l="l" r="r" t="t"/>
              <a:pathLst>
                <a:path extrusionOk="0" h="2116" w="5066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44"/>
            <p:cNvSpPr/>
            <p:nvPr/>
          </p:nvSpPr>
          <p:spPr>
            <a:xfrm>
              <a:off x="3152350" y="2612625"/>
              <a:ext cx="993625" cy="888175"/>
            </a:xfrm>
            <a:custGeom>
              <a:rect b="b" l="l" r="r" t="t"/>
              <a:pathLst>
                <a:path extrusionOk="0" h="35527" w="39745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44"/>
            <p:cNvSpPr/>
            <p:nvPr/>
          </p:nvSpPr>
          <p:spPr>
            <a:xfrm>
              <a:off x="3163450" y="2605150"/>
              <a:ext cx="985300" cy="903600"/>
            </a:xfrm>
            <a:custGeom>
              <a:rect b="b" l="l" r="r" t="t"/>
              <a:pathLst>
                <a:path extrusionOk="0" h="36144" w="39412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44"/>
            <p:cNvSpPr/>
            <p:nvPr/>
          </p:nvSpPr>
          <p:spPr>
            <a:xfrm>
              <a:off x="3529450" y="2791150"/>
              <a:ext cx="720050" cy="688850"/>
            </a:xfrm>
            <a:custGeom>
              <a:rect b="b" l="l" r="r" t="t"/>
              <a:pathLst>
                <a:path extrusionOk="0" h="27554" w="28802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44"/>
            <p:cNvSpPr/>
            <p:nvPr/>
          </p:nvSpPr>
          <p:spPr>
            <a:xfrm>
              <a:off x="4136700" y="3509800"/>
              <a:ext cx="248650" cy="242625"/>
            </a:xfrm>
            <a:custGeom>
              <a:rect b="b" l="l" r="r" t="t"/>
              <a:pathLst>
                <a:path extrusionOk="0" h="9705" w="9946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44"/>
            <p:cNvSpPr/>
            <p:nvPr/>
          </p:nvSpPr>
          <p:spPr>
            <a:xfrm>
              <a:off x="3141275" y="2787075"/>
              <a:ext cx="342925" cy="519425"/>
            </a:xfrm>
            <a:custGeom>
              <a:rect b="b" l="l" r="r" t="t"/>
              <a:pathLst>
                <a:path extrusionOk="0" h="20777" w="13717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4"/>
            <p:cNvSpPr/>
            <p:nvPr/>
          </p:nvSpPr>
          <p:spPr>
            <a:xfrm>
              <a:off x="3546100" y="2738250"/>
              <a:ext cx="603575" cy="246025"/>
            </a:xfrm>
            <a:custGeom>
              <a:rect b="b" l="l" r="r" t="t"/>
              <a:pathLst>
                <a:path extrusionOk="0" h="9841" w="24143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4"/>
            <p:cNvSpPr/>
            <p:nvPr/>
          </p:nvSpPr>
          <p:spPr>
            <a:xfrm>
              <a:off x="4974075" y="1207325"/>
              <a:ext cx="1045375" cy="1662200"/>
            </a:xfrm>
            <a:custGeom>
              <a:rect b="b" l="l" r="r" t="t"/>
              <a:pathLst>
                <a:path extrusionOk="0" h="66488" w="41815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4"/>
            <p:cNvSpPr/>
            <p:nvPr/>
          </p:nvSpPr>
          <p:spPr>
            <a:xfrm>
              <a:off x="4966700" y="1199350"/>
              <a:ext cx="1042575" cy="1677575"/>
            </a:xfrm>
            <a:custGeom>
              <a:rect b="b" l="l" r="r" t="t"/>
              <a:pathLst>
                <a:path extrusionOk="0" h="67103" w="41703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4"/>
            <p:cNvSpPr/>
            <p:nvPr/>
          </p:nvSpPr>
          <p:spPr>
            <a:xfrm>
              <a:off x="5233800" y="1302875"/>
              <a:ext cx="183025" cy="263600"/>
            </a:xfrm>
            <a:custGeom>
              <a:rect b="b" l="l" r="r" t="t"/>
              <a:pathLst>
                <a:path extrusionOk="0" h="10544" w="7321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44"/>
            <p:cNvSpPr/>
            <p:nvPr/>
          </p:nvSpPr>
          <p:spPr>
            <a:xfrm>
              <a:off x="5395550" y="1619900"/>
              <a:ext cx="20350" cy="70250"/>
            </a:xfrm>
            <a:custGeom>
              <a:rect b="b" l="l" r="r" t="t"/>
              <a:pathLst>
                <a:path extrusionOk="0" h="2810" w="814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44"/>
            <p:cNvSpPr/>
            <p:nvPr/>
          </p:nvSpPr>
          <p:spPr>
            <a:xfrm>
              <a:off x="5410350" y="1315075"/>
              <a:ext cx="105375" cy="267125"/>
            </a:xfrm>
            <a:custGeom>
              <a:rect b="b" l="l" r="r" t="t"/>
              <a:pathLst>
                <a:path extrusionOk="0" h="10685" w="4215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4"/>
            <p:cNvSpPr/>
            <p:nvPr/>
          </p:nvSpPr>
          <p:spPr>
            <a:xfrm>
              <a:off x="5622925" y="1315675"/>
              <a:ext cx="36075" cy="432025"/>
            </a:xfrm>
            <a:custGeom>
              <a:rect b="b" l="l" r="r" t="t"/>
              <a:pathLst>
                <a:path extrusionOk="0" h="17281" w="1443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4"/>
            <p:cNvSpPr/>
            <p:nvPr/>
          </p:nvSpPr>
          <p:spPr>
            <a:xfrm>
              <a:off x="5800375" y="1685525"/>
              <a:ext cx="26825" cy="66750"/>
            </a:xfrm>
            <a:custGeom>
              <a:rect b="b" l="l" r="r" t="t"/>
              <a:pathLst>
                <a:path extrusionOk="0" h="2670" w="1073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4"/>
            <p:cNvSpPr/>
            <p:nvPr/>
          </p:nvSpPr>
          <p:spPr>
            <a:xfrm>
              <a:off x="5754175" y="1336150"/>
              <a:ext cx="77650" cy="296700"/>
            </a:xfrm>
            <a:custGeom>
              <a:rect b="b" l="l" r="r" t="t"/>
              <a:pathLst>
                <a:path extrusionOk="0" h="11868" w="3106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4"/>
            <p:cNvSpPr/>
            <p:nvPr/>
          </p:nvSpPr>
          <p:spPr>
            <a:xfrm>
              <a:off x="4617325" y="2545375"/>
              <a:ext cx="1541700" cy="1176325"/>
            </a:xfrm>
            <a:custGeom>
              <a:rect b="b" l="l" r="r" t="t"/>
              <a:pathLst>
                <a:path extrusionOk="0" h="47053" w="61668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4"/>
            <p:cNvSpPr/>
            <p:nvPr/>
          </p:nvSpPr>
          <p:spPr>
            <a:xfrm>
              <a:off x="4608075" y="2537700"/>
              <a:ext cx="1558325" cy="1192100"/>
            </a:xfrm>
            <a:custGeom>
              <a:rect b="b" l="l" r="r" t="t"/>
              <a:pathLst>
                <a:path extrusionOk="0" h="47684" w="62333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4"/>
            <p:cNvSpPr/>
            <p:nvPr/>
          </p:nvSpPr>
          <p:spPr>
            <a:xfrm>
              <a:off x="5740300" y="3100400"/>
              <a:ext cx="98925" cy="490225"/>
            </a:xfrm>
            <a:custGeom>
              <a:rect b="b" l="l" r="r" t="t"/>
              <a:pathLst>
                <a:path extrusionOk="0" h="19609" w="3957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4"/>
            <p:cNvSpPr/>
            <p:nvPr/>
          </p:nvSpPr>
          <p:spPr>
            <a:xfrm>
              <a:off x="4761500" y="2545375"/>
              <a:ext cx="1016725" cy="1045075"/>
            </a:xfrm>
            <a:custGeom>
              <a:rect b="b" l="l" r="r" t="t"/>
              <a:pathLst>
                <a:path extrusionOk="0" h="41803" w="40669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4"/>
            <p:cNvSpPr/>
            <p:nvPr/>
          </p:nvSpPr>
          <p:spPr>
            <a:xfrm>
              <a:off x="4752275" y="2537700"/>
              <a:ext cx="1034275" cy="1060150"/>
            </a:xfrm>
            <a:custGeom>
              <a:rect b="b" l="l" r="r" t="t"/>
              <a:pathLst>
                <a:path extrusionOk="0" h="42406" w="41371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4"/>
            <p:cNvSpPr/>
            <p:nvPr/>
          </p:nvSpPr>
          <p:spPr>
            <a:xfrm>
              <a:off x="5094250" y="2545375"/>
              <a:ext cx="577675" cy="805200"/>
            </a:xfrm>
            <a:custGeom>
              <a:rect b="b" l="l" r="r" t="t"/>
              <a:pathLst>
                <a:path extrusionOk="0" h="32208" w="23107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4"/>
            <p:cNvSpPr/>
            <p:nvPr/>
          </p:nvSpPr>
          <p:spPr>
            <a:xfrm>
              <a:off x="5094250" y="2537700"/>
              <a:ext cx="586000" cy="820775"/>
            </a:xfrm>
            <a:custGeom>
              <a:rect b="b" l="l" r="r" t="t"/>
              <a:pathLst>
                <a:path extrusionOk="0" h="32831" w="2344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4"/>
            <p:cNvSpPr/>
            <p:nvPr/>
          </p:nvSpPr>
          <p:spPr>
            <a:xfrm>
              <a:off x="5119200" y="2918725"/>
              <a:ext cx="92450" cy="65175"/>
            </a:xfrm>
            <a:custGeom>
              <a:rect b="b" l="l" r="r" t="t"/>
              <a:pathLst>
                <a:path extrusionOk="0" h="2607" w="3698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4"/>
            <p:cNvSpPr/>
            <p:nvPr/>
          </p:nvSpPr>
          <p:spPr>
            <a:xfrm>
              <a:off x="5342875" y="3001500"/>
              <a:ext cx="140500" cy="31800"/>
            </a:xfrm>
            <a:custGeom>
              <a:rect b="b" l="l" r="r" t="t"/>
              <a:pathLst>
                <a:path extrusionOk="0" h="1272" w="562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4"/>
            <p:cNvSpPr/>
            <p:nvPr/>
          </p:nvSpPr>
          <p:spPr>
            <a:xfrm>
              <a:off x="5162625" y="2357450"/>
              <a:ext cx="406700" cy="418725"/>
            </a:xfrm>
            <a:custGeom>
              <a:rect b="b" l="l" r="r" t="t"/>
              <a:pathLst>
                <a:path extrusionOk="0" h="16749" w="16268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4"/>
            <p:cNvSpPr/>
            <p:nvPr/>
          </p:nvSpPr>
          <p:spPr>
            <a:xfrm>
              <a:off x="5170025" y="2357450"/>
              <a:ext cx="399300" cy="360500"/>
            </a:xfrm>
            <a:custGeom>
              <a:rect b="b" l="l" r="r" t="t"/>
              <a:pathLst>
                <a:path extrusionOk="0" h="14420" w="15972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4"/>
            <p:cNvSpPr/>
            <p:nvPr/>
          </p:nvSpPr>
          <p:spPr>
            <a:xfrm>
              <a:off x="5170025" y="2435100"/>
              <a:ext cx="386375" cy="282850"/>
            </a:xfrm>
            <a:custGeom>
              <a:rect b="b" l="l" r="r" t="t"/>
              <a:pathLst>
                <a:path extrusionOk="0" h="11314" w="15455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44"/>
            <p:cNvSpPr/>
            <p:nvPr/>
          </p:nvSpPr>
          <p:spPr>
            <a:xfrm>
              <a:off x="5155250" y="2349700"/>
              <a:ext cx="421475" cy="433875"/>
            </a:xfrm>
            <a:custGeom>
              <a:rect b="b" l="l" r="r" t="t"/>
              <a:pathLst>
                <a:path extrusionOk="0" h="17355" w="16859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44"/>
            <p:cNvSpPr/>
            <p:nvPr/>
          </p:nvSpPr>
          <p:spPr>
            <a:xfrm>
              <a:off x="5072050" y="1720650"/>
              <a:ext cx="755150" cy="913375"/>
            </a:xfrm>
            <a:custGeom>
              <a:rect b="b" l="l" r="r" t="t"/>
              <a:pathLst>
                <a:path extrusionOk="0" h="36535" w="30206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4"/>
            <p:cNvSpPr/>
            <p:nvPr/>
          </p:nvSpPr>
          <p:spPr>
            <a:xfrm>
              <a:off x="5108100" y="1720650"/>
              <a:ext cx="719100" cy="278650"/>
            </a:xfrm>
            <a:custGeom>
              <a:rect b="b" l="l" r="r" t="t"/>
              <a:pathLst>
                <a:path extrusionOk="0" h="11146" w="28764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44"/>
            <p:cNvSpPr/>
            <p:nvPr/>
          </p:nvSpPr>
          <p:spPr>
            <a:xfrm>
              <a:off x="5118275" y="1741900"/>
              <a:ext cx="705225" cy="256975"/>
            </a:xfrm>
            <a:custGeom>
              <a:rect b="b" l="l" r="r" t="t"/>
              <a:pathLst>
                <a:path extrusionOk="0" h="10279" w="28209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4"/>
            <p:cNvSpPr/>
            <p:nvPr/>
          </p:nvSpPr>
          <p:spPr>
            <a:xfrm>
              <a:off x="5077600" y="1713250"/>
              <a:ext cx="757925" cy="928900"/>
            </a:xfrm>
            <a:custGeom>
              <a:rect b="b" l="l" r="r" t="t"/>
              <a:pathLst>
                <a:path extrusionOk="0" h="37156" w="30317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4"/>
            <p:cNvSpPr/>
            <p:nvPr/>
          </p:nvSpPr>
          <p:spPr>
            <a:xfrm>
              <a:off x="5244900" y="1952525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44"/>
            <p:cNvSpPr/>
            <p:nvPr/>
          </p:nvSpPr>
          <p:spPr>
            <a:xfrm>
              <a:off x="5536975" y="2026450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44"/>
            <p:cNvSpPr/>
            <p:nvPr/>
          </p:nvSpPr>
          <p:spPr>
            <a:xfrm>
              <a:off x="5310525" y="1973900"/>
              <a:ext cx="115550" cy="226450"/>
            </a:xfrm>
            <a:custGeom>
              <a:rect b="b" l="l" r="r" t="t"/>
              <a:pathLst>
                <a:path extrusionOk="0" h="9058" w="4622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44"/>
            <p:cNvSpPr/>
            <p:nvPr/>
          </p:nvSpPr>
          <p:spPr>
            <a:xfrm>
              <a:off x="5280025" y="2266300"/>
              <a:ext cx="187650" cy="53300"/>
            </a:xfrm>
            <a:custGeom>
              <a:rect b="b" l="l" r="r" t="t"/>
              <a:pathLst>
                <a:path extrusionOk="0" h="2132" w="7506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44"/>
            <p:cNvSpPr/>
            <p:nvPr/>
          </p:nvSpPr>
          <p:spPr>
            <a:xfrm>
              <a:off x="5198675" y="1847275"/>
              <a:ext cx="183950" cy="47850"/>
            </a:xfrm>
            <a:custGeom>
              <a:rect b="b" l="l" r="r" t="t"/>
              <a:pathLst>
                <a:path extrusionOk="0" h="1914" w="7358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44"/>
            <p:cNvSpPr/>
            <p:nvPr/>
          </p:nvSpPr>
          <p:spPr>
            <a:xfrm>
              <a:off x="5505550" y="1911950"/>
              <a:ext cx="212600" cy="70275"/>
            </a:xfrm>
            <a:custGeom>
              <a:rect b="b" l="l" r="r" t="t"/>
              <a:pathLst>
                <a:path extrusionOk="0" h="2811" w="8504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4"/>
            <p:cNvSpPr/>
            <p:nvPr/>
          </p:nvSpPr>
          <p:spPr>
            <a:xfrm>
              <a:off x="5480575" y="1777950"/>
              <a:ext cx="517625" cy="1736725"/>
            </a:xfrm>
            <a:custGeom>
              <a:rect b="b" l="l" r="r" t="t"/>
              <a:pathLst>
                <a:path extrusionOk="0" h="69469" w="20705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4"/>
            <p:cNvSpPr/>
            <p:nvPr/>
          </p:nvSpPr>
          <p:spPr>
            <a:xfrm>
              <a:off x="5570225" y="3154175"/>
              <a:ext cx="155325" cy="360500"/>
            </a:xfrm>
            <a:custGeom>
              <a:rect b="b" l="l" r="r" t="t"/>
              <a:pathLst>
                <a:path extrusionOk="0" h="14420" w="6213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4"/>
            <p:cNvSpPr/>
            <p:nvPr/>
          </p:nvSpPr>
          <p:spPr>
            <a:xfrm>
              <a:off x="5491675" y="2504425"/>
              <a:ext cx="281925" cy="1010250"/>
            </a:xfrm>
            <a:custGeom>
              <a:rect b="b" l="l" r="r" t="t"/>
              <a:pathLst>
                <a:path extrusionOk="0" h="40410" w="11277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44"/>
            <p:cNvSpPr/>
            <p:nvPr/>
          </p:nvSpPr>
          <p:spPr>
            <a:xfrm>
              <a:off x="5477800" y="1770550"/>
              <a:ext cx="527800" cy="1752225"/>
            </a:xfrm>
            <a:custGeom>
              <a:rect b="b" l="l" r="r" t="t"/>
              <a:pathLst>
                <a:path extrusionOk="0" h="70089" w="21112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44"/>
            <p:cNvSpPr/>
            <p:nvPr/>
          </p:nvSpPr>
          <p:spPr>
            <a:xfrm>
              <a:off x="4780000" y="1493275"/>
              <a:ext cx="375275" cy="1811575"/>
            </a:xfrm>
            <a:custGeom>
              <a:rect b="b" l="l" r="r" t="t"/>
              <a:pathLst>
                <a:path extrusionOk="0" h="72463" w="15011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44"/>
            <p:cNvSpPr/>
            <p:nvPr/>
          </p:nvSpPr>
          <p:spPr>
            <a:xfrm>
              <a:off x="4828050" y="2405525"/>
              <a:ext cx="238500" cy="899325"/>
            </a:xfrm>
            <a:custGeom>
              <a:rect b="b" l="l" r="r" t="t"/>
              <a:pathLst>
                <a:path extrusionOk="0" h="35973" w="954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44"/>
            <p:cNvSpPr/>
            <p:nvPr/>
          </p:nvSpPr>
          <p:spPr>
            <a:xfrm>
              <a:off x="4808650" y="1485650"/>
              <a:ext cx="354925" cy="1827200"/>
            </a:xfrm>
            <a:custGeom>
              <a:rect b="b" l="l" r="r" t="t"/>
              <a:pathLst>
                <a:path extrusionOk="0" h="73088" w="14197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5" name="Google Shape;2555;p44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Deskripsi</a:t>
            </a:r>
            <a:endParaRPr/>
          </a:p>
        </p:txBody>
      </p:sp>
      <p:sp>
        <p:nvSpPr>
          <p:cNvPr id="2556" name="Google Shape;2556;p44"/>
          <p:cNvSpPr txBox="1"/>
          <p:nvPr>
            <p:ph idx="2" type="subTitle"/>
          </p:nvPr>
        </p:nvSpPr>
        <p:spPr>
          <a:xfrm>
            <a:off x="1408175" y="1336950"/>
            <a:ext cx="38694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Memverifikasi pengguna</a:t>
            </a:r>
            <a:r>
              <a:rPr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 agar testimoni yang diberikan berintegritas yakni benar-benar dari mahasiswa ITB</a:t>
            </a:r>
            <a:endParaRPr sz="14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7" name="Google Shape;2557;p44"/>
          <p:cNvSpPr txBox="1"/>
          <p:nvPr>
            <p:ph idx="3" type="subTitle"/>
          </p:nvPr>
        </p:nvSpPr>
        <p:spPr>
          <a:xfrm>
            <a:off x="5806500" y="312842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Goal</a:t>
            </a:r>
            <a:endParaRPr/>
          </a:p>
        </p:txBody>
      </p:sp>
      <p:sp>
        <p:nvSpPr>
          <p:cNvPr id="2558" name="Google Shape;2558;p44"/>
          <p:cNvSpPr txBox="1"/>
          <p:nvPr>
            <p:ph idx="4" type="subTitle"/>
          </p:nvPr>
        </p:nvSpPr>
        <p:spPr>
          <a:xfrm>
            <a:off x="1408175" y="3011000"/>
            <a:ext cx="3869400" cy="16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User harus memasukkan KTM saat registrasi. Status verifikasi dapat dilihat pada halaman profile. Hanya user terverifikasi yang dapat menggunakan seluruh fitur</a:t>
            </a:r>
            <a:endParaRPr sz="14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9" name="Google Shape;2559;p44"/>
          <p:cNvSpPr txBox="1"/>
          <p:nvPr>
            <p:ph idx="5" type="subTitle"/>
          </p:nvPr>
        </p:nvSpPr>
        <p:spPr>
          <a:xfrm>
            <a:off x="1408175" y="2685750"/>
            <a:ext cx="2427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Ideas to Achieve</a:t>
            </a:r>
            <a:endParaRPr/>
          </a:p>
        </p:txBody>
      </p:sp>
      <p:sp>
        <p:nvSpPr>
          <p:cNvPr id="2560" name="Google Shape;2560;p44"/>
          <p:cNvSpPr txBox="1"/>
          <p:nvPr>
            <p:ph idx="6" type="subTitle"/>
          </p:nvPr>
        </p:nvSpPr>
        <p:spPr>
          <a:xfrm>
            <a:off x="5806500" y="3479350"/>
            <a:ext cx="2267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to Use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p45"/>
          <p:cNvSpPr/>
          <p:nvPr/>
        </p:nvSpPr>
        <p:spPr>
          <a:xfrm>
            <a:off x="1183525" y="1040025"/>
            <a:ext cx="4267500" cy="193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6" name="Google Shape;2566;p45"/>
          <p:cNvSpPr/>
          <p:nvPr/>
        </p:nvSpPr>
        <p:spPr>
          <a:xfrm>
            <a:off x="1183525" y="3128425"/>
            <a:ext cx="4267500" cy="148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7" name="Google Shape;2567;p45"/>
          <p:cNvSpPr/>
          <p:nvPr/>
        </p:nvSpPr>
        <p:spPr>
          <a:xfrm>
            <a:off x="5633050" y="3128400"/>
            <a:ext cx="2638200" cy="148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45"/>
          <p:cNvSpPr txBox="1"/>
          <p:nvPr>
            <p:ph type="title"/>
          </p:nvPr>
        </p:nvSpPr>
        <p:spPr>
          <a:xfrm>
            <a:off x="2637299" y="338325"/>
            <a:ext cx="38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Rekomendasi Mata Kuliah</a:t>
            </a:r>
            <a:endParaRPr/>
          </a:p>
        </p:txBody>
      </p:sp>
      <p:grpSp>
        <p:nvGrpSpPr>
          <p:cNvPr id="2569" name="Google Shape;2569;p45"/>
          <p:cNvGrpSpPr/>
          <p:nvPr/>
        </p:nvGrpSpPr>
        <p:grpSpPr>
          <a:xfrm>
            <a:off x="5679127" y="836886"/>
            <a:ext cx="2592196" cy="2134024"/>
            <a:chOff x="801025" y="358275"/>
            <a:chExt cx="6170425" cy="5079800"/>
          </a:xfrm>
        </p:grpSpPr>
        <p:sp>
          <p:nvSpPr>
            <p:cNvPr id="2570" name="Google Shape;2570;p45"/>
            <p:cNvSpPr/>
            <p:nvPr/>
          </p:nvSpPr>
          <p:spPr>
            <a:xfrm>
              <a:off x="801025" y="358275"/>
              <a:ext cx="6170425" cy="5079600"/>
            </a:xfrm>
            <a:custGeom>
              <a:rect b="b" l="l" r="r" t="t"/>
              <a:pathLst>
                <a:path extrusionOk="0" h="203184" w="246817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45"/>
            <p:cNvSpPr/>
            <p:nvPr/>
          </p:nvSpPr>
          <p:spPr>
            <a:xfrm>
              <a:off x="1068150" y="358275"/>
              <a:ext cx="5711975" cy="5079800"/>
            </a:xfrm>
            <a:custGeom>
              <a:rect b="b" l="l" r="r" t="t"/>
              <a:pathLst>
                <a:path extrusionOk="0" h="203192" w="228479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5"/>
            <p:cNvSpPr/>
            <p:nvPr/>
          </p:nvSpPr>
          <p:spPr>
            <a:xfrm>
              <a:off x="1686475" y="2966550"/>
              <a:ext cx="4461450" cy="2319500"/>
            </a:xfrm>
            <a:custGeom>
              <a:rect b="b" l="l" r="r" t="t"/>
              <a:pathLst>
                <a:path extrusionOk="0" h="92780" w="178458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5"/>
            <p:cNvSpPr/>
            <p:nvPr/>
          </p:nvSpPr>
          <p:spPr>
            <a:xfrm>
              <a:off x="1381475" y="545825"/>
              <a:ext cx="4084350" cy="2894900"/>
            </a:xfrm>
            <a:custGeom>
              <a:rect b="b" l="l" r="r" t="t"/>
              <a:pathLst>
                <a:path extrusionOk="0" h="115796" w="163374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5"/>
            <p:cNvSpPr/>
            <p:nvPr/>
          </p:nvSpPr>
          <p:spPr>
            <a:xfrm>
              <a:off x="1606075" y="545900"/>
              <a:ext cx="3859750" cy="2894825"/>
            </a:xfrm>
            <a:custGeom>
              <a:rect b="b" l="l" r="r" t="t"/>
              <a:pathLst>
                <a:path extrusionOk="0" h="115793" w="15439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45"/>
            <p:cNvSpPr/>
            <p:nvPr/>
          </p:nvSpPr>
          <p:spPr>
            <a:xfrm>
              <a:off x="4047975" y="1140200"/>
              <a:ext cx="2499225" cy="2630500"/>
            </a:xfrm>
            <a:custGeom>
              <a:rect b="b" l="l" r="r" t="t"/>
              <a:pathLst>
                <a:path extrusionOk="0" h="105220" w="99969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45"/>
            <p:cNvSpPr/>
            <p:nvPr/>
          </p:nvSpPr>
          <p:spPr>
            <a:xfrm>
              <a:off x="3702300" y="10579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5"/>
            <p:cNvSpPr/>
            <p:nvPr/>
          </p:nvSpPr>
          <p:spPr>
            <a:xfrm>
              <a:off x="3702300" y="1157750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45"/>
            <p:cNvSpPr/>
            <p:nvPr/>
          </p:nvSpPr>
          <p:spPr>
            <a:xfrm>
              <a:off x="3702300" y="125757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45"/>
            <p:cNvSpPr/>
            <p:nvPr/>
          </p:nvSpPr>
          <p:spPr>
            <a:xfrm>
              <a:off x="3702300" y="135740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5"/>
            <p:cNvSpPr/>
            <p:nvPr/>
          </p:nvSpPr>
          <p:spPr>
            <a:xfrm>
              <a:off x="4225425" y="242862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5"/>
            <p:cNvSpPr/>
            <p:nvPr/>
          </p:nvSpPr>
          <p:spPr>
            <a:xfrm>
              <a:off x="4225425" y="2528450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45"/>
            <p:cNvSpPr/>
            <p:nvPr/>
          </p:nvSpPr>
          <p:spPr>
            <a:xfrm>
              <a:off x="4225425" y="2628275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5"/>
            <p:cNvSpPr/>
            <p:nvPr/>
          </p:nvSpPr>
          <p:spPr>
            <a:xfrm>
              <a:off x="4225425" y="2727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5"/>
            <p:cNvSpPr/>
            <p:nvPr/>
          </p:nvSpPr>
          <p:spPr>
            <a:xfrm>
              <a:off x="2344550" y="372445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5"/>
            <p:cNvSpPr/>
            <p:nvPr/>
          </p:nvSpPr>
          <p:spPr>
            <a:xfrm>
              <a:off x="2344550" y="38233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5"/>
            <p:cNvSpPr/>
            <p:nvPr/>
          </p:nvSpPr>
          <p:spPr>
            <a:xfrm>
              <a:off x="2344550" y="3923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5"/>
            <p:cNvSpPr/>
            <p:nvPr/>
          </p:nvSpPr>
          <p:spPr>
            <a:xfrm>
              <a:off x="2344550" y="402300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45"/>
            <p:cNvSpPr/>
            <p:nvPr/>
          </p:nvSpPr>
          <p:spPr>
            <a:xfrm>
              <a:off x="2424975" y="1254800"/>
              <a:ext cx="1139625" cy="1286625"/>
            </a:xfrm>
            <a:custGeom>
              <a:rect b="b" l="l" r="r" t="t"/>
              <a:pathLst>
                <a:path extrusionOk="0" h="51465" w="45585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45"/>
            <p:cNvSpPr/>
            <p:nvPr/>
          </p:nvSpPr>
          <p:spPr>
            <a:xfrm>
              <a:off x="2462850" y="1693825"/>
              <a:ext cx="1038900" cy="674750"/>
            </a:xfrm>
            <a:custGeom>
              <a:rect b="b" l="l" r="r" t="t"/>
              <a:pathLst>
                <a:path extrusionOk="0" h="26990" w="41556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5"/>
            <p:cNvSpPr/>
            <p:nvPr/>
          </p:nvSpPr>
          <p:spPr>
            <a:xfrm>
              <a:off x="2416650" y="1246500"/>
              <a:ext cx="1156275" cy="1303225"/>
            </a:xfrm>
            <a:custGeom>
              <a:rect b="b" l="l" r="r" t="t"/>
              <a:pathLst>
                <a:path extrusionOk="0" h="52129" w="46251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5"/>
            <p:cNvSpPr/>
            <p:nvPr/>
          </p:nvSpPr>
          <p:spPr>
            <a:xfrm>
              <a:off x="2556200" y="1537450"/>
              <a:ext cx="50875" cy="1017975"/>
            </a:xfrm>
            <a:custGeom>
              <a:rect b="b" l="l" r="r" t="t"/>
              <a:pathLst>
                <a:path extrusionOk="0" h="40719" w="2035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5"/>
            <p:cNvSpPr/>
            <p:nvPr/>
          </p:nvSpPr>
          <p:spPr>
            <a:xfrm>
              <a:off x="2661575" y="1557050"/>
              <a:ext cx="64725" cy="988200"/>
            </a:xfrm>
            <a:custGeom>
              <a:rect b="b" l="l" r="r" t="t"/>
              <a:pathLst>
                <a:path extrusionOk="0" h="39528" w="2589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5"/>
            <p:cNvSpPr/>
            <p:nvPr/>
          </p:nvSpPr>
          <p:spPr>
            <a:xfrm>
              <a:off x="3105225" y="1671650"/>
              <a:ext cx="81350" cy="858675"/>
            </a:xfrm>
            <a:custGeom>
              <a:rect b="b" l="l" r="r" t="t"/>
              <a:pathLst>
                <a:path extrusionOk="0" h="34347" w="3254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5"/>
            <p:cNvSpPr/>
            <p:nvPr/>
          </p:nvSpPr>
          <p:spPr>
            <a:xfrm>
              <a:off x="3169925" y="1582000"/>
              <a:ext cx="157150" cy="953650"/>
            </a:xfrm>
            <a:custGeom>
              <a:rect b="b" l="l" r="r" t="t"/>
              <a:pathLst>
                <a:path extrusionOk="0" h="38146" w="6286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5"/>
            <p:cNvSpPr/>
            <p:nvPr/>
          </p:nvSpPr>
          <p:spPr>
            <a:xfrm>
              <a:off x="3234625" y="1447800"/>
              <a:ext cx="256975" cy="1077700"/>
            </a:xfrm>
            <a:custGeom>
              <a:rect b="b" l="l" r="r" t="t"/>
              <a:pathLst>
                <a:path extrusionOk="0" h="43108" w="10279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45"/>
            <p:cNvSpPr/>
            <p:nvPr/>
          </p:nvSpPr>
          <p:spPr>
            <a:xfrm>
              <a:off x="2356575" y="1508525"/>
              <a:ext cx="207050" cy="265150"/>
            </a:xfrm>
            <a:custGeom>
              <a:rect b="b" l="l" r="r" t="t"/>
              <a:pathLst>
                <a:path extrusionOk="0" h="10606" w="8282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45"/>
            <p:cNvSpPr/>
            <p:nvPr/>
          </p:nvSpPr>
          <p:spPr>
            <a:xfrm>
              <a:off x="2389850" y="1516375"/>
              <a:ext cx="159000" cy="249575"/>
            </a:xfrm>
            <a:custGeom>
              <a:rect b="b" l="l" r="r" t="t"/>
              <a:pathLst>
                <a:path extrusionOk="0" h="9983" w="636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5"/>
            <p:cNvSpPr/>
            <p:nvPr/>
          </p:nvSpPr>
          <p:spPr>
            <a:xfrm>
              <a:off x="2414800" y="1576450"/>
              <a:ext cx="110925" cy="105150"/>
            </a:xfrm>
            <a:custGeom>
              <a:rect b="b" l="l" r="r" t="t"/>
              <a:pathLst>
                <a:path extrusionOk="0" h="4206" w="4437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5"/>
            <p:cNvSpPr/>
            <p:nvPr/>
          </p:nvSpPr>
          <p:spPr>
            <a:xfrm>
              <a:off x="2375050" y="1500650"/>
              <a:ext cx="196900" cy="281025"/>
            </a:xfrm>
            <a:custGeom>
              <a:rect b="b" l="l" r="r" t="t"/>
              <a:pathLst>
                <a:path extrusionOk="0" h="11241" w="7876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45"/>
            <p:cNvSpPr/>
            <p:nvPr/>
          </p:nvSpPr>
          <p:spPr>
            <a:xfrm>
              <a:off x="3269750" y="1420400"/>
              <a:ext cx="156225" cy="275075"/>
            </a:xfrm>
            <a:custGeom>
              <a:rect b="b" l="l" r="r" t="t"/>
              <a:pathLst>
                <a:path extrusionOk="0" h="11003" w="6249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45"/>
            <p:cNvSpPr/>
            <p:nvPr/>
          </p:nvSpPr>
          <p:spPr>
            <a:xfrm>
              <a:off x="3286375" y="1428575"/>
              <a:ext cx="120175" cy="258825"/>
            </a:xfrm>
            <a:custGeom>
              <a:rect b="b" l="l" r="r" t="t"/>
              <a:pathLst>
                <a:path extrusionOk="0" h="10353" w="4807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45"/>
            <p:cNvSpPr/>
            <p:nvPr/>
          </p:nvSpPr>
          <p:spPr>
            <a:xfrm>
              <a:off x="3302100" y="1488650"/>
              <a:ext cx="98925" cy="113950"/>
            </a:xfrm>
            <a:custGeom>
              <a:rect b="b" l="l" r="r" t="t"/>
              <a:pathLst>
                <a:path extrusionOk="0" h="4558" w="3957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45"/>
            <p:cNvSpPr/>
            <p:nvPr/>
          </p:nvSpPr>
          <p:spPr>
            <a:xfrm>
              <a:off x="3261425" y="1412850"/>
              <a:ext cx="159925" cy="290250"/>
            </a:xfrm>
            <a:custGeom>
              <a:rect b="b" l="l" r="r" t="t"/>
              <a:pathLst>
                <a:path extrusionOk="0" h="11610" w="6397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45"/>
            <p:cNvSpPr/>
            <p:nvPr/>
          </p:nvSpPr>
          <p:spPr>
            <a:xfrm>
              <a:off x="2054325" y="1865750"/>
              <a:ext cx="1766300" cy="1469600"/>
            </a:xfrm>
            <a:custGeom>
              <a:rect b="b" l="l" r="r" t="t"/>
              <a:pathLst>
                <a:path extrusionOk="0" h="58784" w="70652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5"/>
            <p:cNvSpPr/>
            <p:nvPr/>
          </p:nvSpPr>
          <p:spPr>
            <a:xfrm>
              <a:off x="2062650" y="2189250"/>
              <a:ext cx="1729325" cy="1135950"/>
            </a:xfrm>
            <a:custGeom>
              <a:rect b="b" l="l" r="r" t="t"/>
              <a:pathLst>
                <a:path extrusionOk="0" h="45438" w="69173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5"/>
            <p:cNvSpPr/>
            <p:nvPr/>
          </p:nvSpPr>
          <p:spPr>
            <a:xfrm>
              <a:off x="2790050" y="2053375"/>
              <a:ext cx="325375" cy="171025"/>
            </a:xfrm>
            <a:custGeom>
              <a:rect b="b" l="l" r="r" t="t"/>
              <a:pathLst>
                <a:path extrusionOk="0" h="6841" w="13015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5"/>
            <p:cNvSpPr/>
            <p:nvPr/>
          </p:nvSpPr>
          <p:spPr>
            <a:xfrm>
              <a:off x="3013725" y="2504425"/>
              <a:ext cx="311500" cy="57325"/>
            </a:xfrm>
            <a:custGeom>
              <a:rect b="b" l="l" r="r" t="t"/>
              <a:pathLst>
                <a:path extrusionOk="0" h="2293" w="1246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5"/>
            <p:cNvSpPr/>
            <p:nvPr/>
          </p:nvSpPr>
          <p:spPr>
            <a:xfrm>
              <a:off x="2566375" y="2447125"/>
              <a:ext cx="287475" cy="122025"/>
            </a:xfrm>
            <a:custGeom>
              <a:rect b="b" l="l" r="r" t="t"/>
              <a:pathLst>
                <a:path extrusionOk="0" h="4881" w="11499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5"/>
            <p:cNvSpPr/>
            <p:nvPr/>
          </p:nvSpPr>
          <p:spPr>
            <a:xfrm>
              <a:off x="2046025" y="1858000"/>
              <a:ext cx="1782000" cy="1485125"/>
            </a:xfrm>
            <a:custGeom>
              <a:rect b="b" l="l" r="r" t="t"/>
              <a:pathLst>
                <a:path extrusionOk="0" h="59405" w="7128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5"/>
            <p:cNvSpPr/>
            <p:nvPr/>
          </p:nvSpPr>
          <p:spPr>
            <a:xfrm>
              <a:off x="2348250" y="2372250"/>
              <a:ext cx="1243150" cy="890100"/>
            </a:xfrm>
            <a:custGeom>
              <a:rect b="b" l="l" r="r" t="t"/>
              <a:pathLst>
                <a:path extrusionOk="0" h="35604" w="49726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5"/>
            <p:cNvSpPr/>
            <p:nvPr/>
          </p:nvSpPr>
          <p:spPr>
            <a:xfrm>
              <a:off x="2340850" y="2363925"/>
              <a:ext cx="1259800" cy="906425"/>
            </a:xfrm>
            <a:custGeom>
              <a:rect b="b" l="l" r="r" t="t"/>
              <a:pathLst>
                <a:path extrusionOk="0" h="36257" w="50392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5"/>
            <p:cNvSpPr/>
            <p:nvPr/>
          </p:nvSpPr>
          <p:spPr>
            <a:xfrm>
              <a:off x="2357500" y="766675"/>
              <a:ext cx="964950" cy="1349825"/>
            </a:xfrm>
            <a:custGeom>
              <a:rect b="b" l="l" r="r" t="t"/>
              <a:pathLst>
                <a:path extrusionOk="0" h="53993" w="38598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5"/>
            <p:cNvSpPr/>
            <p:nvPr/>
          </p:nvSpPr>
          <p:spPr>
            <a:xfrm>
              <a:off x="2466550" y="1083825"/>
              <a:ext cx="843875" cy="1025025"/>
            </a:xfrm>
            <a:custGeom>
              <a:rect b="b" l="l" r="r" t="t"/>
              <a:pathLst>
                <a:path extrusionOk="0" h="41001" w="33755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5"/>
            <p:cNvSpPr/>
            <p:nvPr/>
          </p:nvSpPr>
          <p:spPr>
            <a:xfrm>
              <a:off x="2395400" y="758475"/>
              <a:ext cx="930750" cy="1366100"/>
            </a:xfrm>
            <a:custGeom>
              <a:rect b="b" l="l" r="r" t="t"/>
              <a:pathLst>
                <a:path extrusionOk="0" h="54644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5"/>
            <p:cNvSpPr/>
            <p:nvPr/>
          </p:nvSpPr>
          <p:spPr>
            <a:xfrm>
              <a:off x="2828875" y="1628375"/>
              <a:ext cx="212600" cy="129250"/>
            </a:xfrm>
            <a:custGeom>
              <a:rect b="b" l="l" r="r" t="t"/>
              <a:pathLst>
                <a:path extrusionOk="0" h="5170" w="8504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45"/>
            <p:cNvSpPr/>
            <p:nvPr/>
          </p:nvSpPr>
          <p:spPr>
            <a:xfrm>
              <a:off x="2814075" y="1814925"/>
              <a:ext cx="290250" cy="143775"/>
            </a:xfrm>
            <a:custGeom>
              <a:rect b="b" l="l" r="r" t="t"/>
              <a:pathLst>
                <a:path extrusionOk="0" h="5751" w="1161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5"/>
            <p:cNvSpPr/>
            <p:nvPr/>
          </p:nvSpPr>
          <p:spPr>
            <a:xfrm>
              <a:off x="2830725" y="1828775"/>
              <a:ext cx="260650" cy="122025"/>
            </a:xfrm>
            <a:custGeom>
              <a:rect b="b" l="l" r="r" t="t"/>
              <a:pathLst>
                <a:path extrusionOk="0" h="4881" w="10426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5"/>
            <p:cNvSpPr/>
            <p:nvPr/>
          </p:nvSpPr>
          <p:spPr>
            <a:xfrm>
              <a:off x="2805750" y="1806900"/>
              <a:ext cx="306900" cy="159625"/>
            </a:xfrm>
            <a:custGeom>
              <a:rect b="b" l="l" r="r" t="t"/>
              <a:pathLst>
                <a:path extrusionOk="0" h="6385" w="12276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45"/>
            <p:cNvSpPr/>
            <p:nvPr/>
          </p:nvSpPr>
          <p:spPr>
            <a:xfrm>
              <a:off x="2814075" y="1798525"/>
              <a:ext cx="290250" cy="66100"/>
            </a:xfrm>
            <a:custGeom>
              <a:rect b="b" l="l" r="r" t="t"/>
              <a:pathLst>
                <a:path extrusionOk="0" h="2644" w="1161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45"/>
            <p:cNvSpPr/>
            <p:nvPr/>
          </p:nvSpPr>
          <p:spPr>
            <a:xfrm>
              <a:off x="2814075" y="1798275"/>
              <a:ext cx="290250" cy="65650"/>
            </a:xfrm>
            <a:custGeom>
              <a:rect b="b" l="l" r="r" t="t"/>
              <a:pathLst>
                <a:path extrusionOk="0" h="2626" w="1161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45"/>
            <p:cNvSpPr/>
            <p:nvPr/>
          </p:nvSpPr>
          <p:spPr>
            <a:xfrm>
              <a:off x="2805750" y="1790875"/>
              <a:ext cx="305975" cy="81375"/>
            </a:xfrm>
            <a:custGeom>
              <a:rect b="b" l="l" r="r" t="t"/>
              <a:pathLst>
                <a:path extrusionOk="0" h="3255" w="12239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45"/>
            <p:cNvSpPr/>
            <p:nvPr/>
          </p:nvSpPr>
          <p:spPr>
            <a:xfrm>
              <a:off x="3056225" y="1479400"/>
              <a:ext cx="52725" cy="99850"/>
            </a:xfrm>
            <a:custGeom>
              <a:rect b="b" l="l" r="r" t="t"/>
              <a:pathLst>
                <a:path extrusionOk="0" h="3994" w="2109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45"/>
            <p:cNvSpPr/>
            <p:nvPr/>
          </p:nvSpPr>
          <p:spPr>
            <a:xfrm>
              <a:off x="2738300" y="1507125"/>
              <a:ext cx="52700" cy="99850"/>
            </a:xfrm>
            <a:custGeom>
              <a:rect b="b" l="l" r="r" t="t"/>
              <a:pathLst>
                <a:path extrusionOk="0" h="3994" w="2108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45"/>
            <p:cNvSpPr/>
            <p:nvPr/>
          </p:nvSpPr>
          <p:spPr>
            <a:xfrm>
              <a:off x="2618125" y="1404550"/>
              <a:ext cx="187650" cy="83925"/>
            </a:xfrm>
            <a:custGeom>
              <a:rect b="b" l="l" r="r" t="t"/>
              <a:pathLst>
                <a:path extrusionOk="0" h="3357" w="7506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5"/>
            <p:cNvSpPr/>
            <p:nvPr/>
          </p:nvSpPr>
          <p:spPr>
            <a:xfrm>
              <a:off x="2980450" y="1388825"/>
              <a:ext cx="199675" cy="71950"/>
            </a:xfrm>
            <a:custGeom>
              <a:rect b="b" l="l" r="r" t="t"/>
              <a:pathLst>
                <a:path extrusionOk="0" h="2878" w="7987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5"/>
            <p:cNvSpPr/>
            <p:nvPr/>
          </p:nvSpPr>
          <p:spPr>
            <a:xfrm>
              <a:off x="2362125" y="766675"/>
              <a:ext cx="956625" cy="758050"/>
            </a:xfrm>
            <a:custGeom>
              <a:rect b="b" l="l" r="r" t="t"/>
              <a:pathLst>
                <a:path extrusionOk="0" h="30322" w="38265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5"/>
            <p:cNvSpPr/>
            <p:nvPr/>
          </p:nvSpPr>
          <p:spPr>
            <a:xfrm>
              <a:off x="2402775" y="765875"/>
              <a:ext cx="915975" cy="758850"/>
            </a:xfrm>
            <a:custGeom>
              <a:rect b="b" l="l" r="r" t="t"/>
              <a:pathLst>
                <a:path extrusionOk="0" h="30354" w="36639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45"/>
            <p:cNvSpPr/>
            <p:nvPr/>
          </p:nvSpPr>
          <p:spPr>
            <a:xfrm>
              <a:off x="2395400" y="758475"/>
              <a:ext cx="930750" cy="773825"/>
            </a:xfrm>
            <a:custGeom>
              <a:rect b="b" l="l" r="r" t="t"/>
              <a:pathLst>
                <a:path extrusionOk="0" h="30953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45"/>
            <p:cNvSpPr/>
            <p:nvPr/>
          </p:nvSpPr>
          <p:spPr>
            <a:xfrm>
              <a:off x="2412950" y="1071800"/>
              <a:ext cx="186725" cy="151600"/>
            </a:xfrm>
            <a:custGeom>
              <a:rect b="b" l="l" r="r" t="t"/>
              <a:pathLst>
                <a:path extrusionOk="0" h="6064" w="7469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5"/>
            <p:cNvSpPr/>
            <p:nvPr/>
          </p:nvSpPr>
          <p:spPr>
            <a:xfrm>
              <a:off x="2476725" y="948875"/>
              <a:ext cx="202425" cy="210750"/>
            </a:xfrm>
            <a:custGeom>
              <a:rect b="b" l="l" r="r" t="t"/>
              <a:pathLst>
                <a:path extrusionOk="0" h="8430" w="8097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5"/>
            <p:cNvSpPr/>
            <p:nvPr/>
          </p:nvSpPr>
          <p:spPr>
            <a:xfrm>
              <a:off x="2547900" y="866825"/>
              <a:ext cx="254200" cy="232725"/>
            </a:xfrm>
            <a:custGeom>
              <a:rect b="b" l="l" r="r" t="t"/>
              <a:pathLst>
                <a:path extrusionOk="0" h="9309" w="10168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45"/>
            <p:cNvSpPr/>
            <p:nvPr/>
          </p:nvSpPr>
          <p:spPr>
            <a:xfrm>
              <a:off x="2789125" y="769900"/>
              <a:ext cx="105400" cy="317825"/>
            </a:xfrm>
            <a:custGeom>
              <a:rect b="b" l="l" r="r" t="t"/>
              <a:pathLst>
                <a:path extrusionOk="0" h="12713" w="4216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5"/>
            <p:cNvSpPr/>
            <p:nvPr/>
          </p:nvSpPr>
          <p:spPr>
            <a:xfrm>
              <a:off x="3008175" y="797525"/>
              <a:ext cx="96150" cy="329525"/>
            </a:xfrm>
            <a:custGeom>
              <a:rect b="b" l="l" r="r" t="t"/>
              <a:pathLst>
                <a:path extrusionOk="0" h="13181" w="3846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45"/>
            <p:cNvSpPr/>
            <p:nvPr/>
          </p:nvSpPr>
          <p:spPr>
            <a:xfrm>
              <a:off x="3163450" y="1008025"/>
              <a:ext cx="75825" cy="198750"/>
            </a:xfrm>
            <a:custGeom>
              <a:rect b="b" l="l" r="r" t="t"/>
              <a:pathLst>
                <a:path extrusionOk="0" h="7950" w="3033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45"/>
            <p:cNvSpPr/>
            <p:nvPr/>
          </p:nvSpPr>
          <p:spPr>
            <a:xfrm>
              <a:off x="3098750" y="2625175"/>
              <a:ext cx="1443725" cy="1942225"/>
            </a:xfrm>
            <a:custGeom>
              <a:rect b="b" l="l" r="r" t="t"/>
              <a:pathLst>
                <a:path extrusionOk="0" h="77689" w="57749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45"/>
            <p:cNvSpPr/>
            <p:nvPr/>
          </p:nvSpPr>
          <p:spPr>
            <a:xfrm>
              <a:off x="3109850" y="2618100"/>
              <a:ext cx="1440950" cy="1957625"/>
            </a:xfrm>
            <a:custGeom>
              <a:rect b="b" l="l" r="r" t="t"/>
              <a:pathLst>
                <a:path extrusionOk="0" h="78305" w="57638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45"/>
            <p:cNvSpPr/>
            <p:nvPr/>
          </p:nvSpPr>
          <p:spPr>
            <a:xfrm>
              <a:off x="3163450" y="3439150"/>
              <a:ext cx="191350" cy="241775"/>
            </a:xfrm>
            <a:custGeom>
              <a:rect b="b" l="l" r="r" t="t"/>
              <a:pathLst>
                <a:path extrusionOk="0" h="9671" w="7654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5"/>
            <p:cNvSpPr/>
            <p:nvPr/>
          </p:nvSpPr>
          <p:spPr>
            <a:xfrm>
              <a:off x="3156050" y="3431450"/>
              <a:ext cx="201525" cy="256975"/>
            </a:xfrm>
            <a:custGeom>
              <a:rect b="b" l="l" r="r" t="t"/>
              <a:pathLst>
                <a:path extrusionOk="0" h="10279" w="8061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5"/>
            <p:cNvSpPr/>
            <p:nvPr/>
          </p:nvSpPr>
          <p:spPr>
            <a:xfrm>
              <a:off x="3194875" y="3486925"/>
              <a:ext cx="112775" cy="128475"/>
            </a:xfrm>
            <a:custGeom>
              <a:rect b="b" l="l" r="r" t="t"/>
              <a:pathLst>
                <a:path extrusionOk="0" h="5139" w="4511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5"/>
            <p:cNvSpPr/>
            <p:nvPr/>
          </p:nvSpPr>
          <p:spPr>
            <a:xfrm>
              <a:off x="2775250" y="4005425"/>
              <a:ext cx="2131400" cy="1273425"/>
            </a:xfrm>
            <a:custGeom>
              <a:rect b="b" l="l" r="r" t="t"/>
              <a:pathLst>
                <a:path extrusionOk="0" h="50937" w="85256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5"/>
            <p:cNvSpPr/>
            <p:nvPr/>
          </p:nvSpPr>
          <p:spPr>
            <a:xfrm>
              <a:off x="2766950" y="3997650"/>
              <a:ext cx="2148000" cy="1288850"/>
            </a:xfrm>
            <a:custGeom>
              <a:rect b="b" l="l" r="r" t="t"/>
              <a:pathLst>
                <a:path extrusionOk="0" h="51554" w="8592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5"/>
            <p:cNvSpPr/>
            <p:nvPr/>
          </p:nvSpPr>
          <p:spPr>
            <a:xfrm>
              <a:off x="4551700" y="4889025"/>
              <a:ext cx="22200" cy="71200"/>
            </a:xfrm>
            <a:custGeom>
              <a:rect b="b" l="l" r="r" t="t"/>
              <a:pathLst>
                <a:path extrusionOk="0" h="2848" w="888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5"/>
            <p:cNvSpPr/>
            <p:nvPr/>
          </p:nvSpPr>
          <p:spPr>
            <a:xfrm>
              <a:off x="4569250" y="4353650"/>
              <a:ext cx="140525" cy="476425"/>
            </a:xfrm>
            <a:custGeom>
              <a:rect b="b" l="l" r="r" t="t"/>
              <a:pathLst>
                <a:path extrusionOk="0" h="19057" w="5621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5"/>
            <p:cNvSpPr/>
            <p:nvPr/>
          </p:nvSpPr>
          <p:spPr>
            <a:xfrm>
              <a:off x="2971200" y="4500150"/>
              <a:ext cx="226475" cy="533275"/>
            </a:xfrm>
            <a:custGeom>
              <a:rect b="b" l="l" r="r" t="t"/>
              <a:pathLst>
                <a:path extrusionOk="0" h="21331" w="9059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5"/>
            <p:cNvSpPr/>
            <p:nvPr/>
          </p:nvSpPr>
          <p:spPr>
            <a:xfrm>
              <a:off x="3459225" y="4034000"/>
              <a:ext cx="712625" cy="732125"/>
            </a:xfrm>
            <a:custGeom>
              <a:rect b="b" l="l" r="r" t="t"/>
              <a:pathLst>
                <a:path extrusionOk="0" h="29285" w="28505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5"/>
            <p:cNvSpPr/>
            <p:nvPr/>
          </p:nvSpPr>
          <p:spPr>
            <a:xfrm>
              <a:off x="3461075" y="3901550"/>
              <a:ext cx="748675" cy="768450"/>
            </a:xfrm>
            <a:custGeom>
              <a:rect b="b" l="l" r="r" t="t"/>
              <a:pathLst>
                <a:path extrusionOk="0" h="30738" w="29947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45"/>
            <p:cNvSpPr/>
            <p:nvPr/>
          </p:nvSpPr>
          <p:spPr>
            <a:xfrm>
              <a:off x="3475850" y="3893600"/>
              <a:ext cx="741300" cy="784175"/>
            </a:xfrm>
            <a:custGeom>
              <a:rect b="b" l="l" r="r" t="t"/>
              <a:pathLst>
                <a:path extrusionOk="0" h="31367" w="29652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45"/>
            <p:cNvSpPr/>
            <p:nvPr/>
          </p:nvSpPr>
          <p:spPr>
            <a:xfrm>
              <a:off x="3539625" y="3686550"/>
              <a:ext cx="476025" cy="944725"/>
            </a:xfrm>
            <a:custGeom>
              <a:rect b="b" l="l" r="r" t="t"/>
              <a:pathLst>
                <a:path extrusionOk="0" h="37789" w="19041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5"/>
            <p:cNvSpPr/>
            <p:nvPr/>
          </p:nvSpPr>
          <p:spPr>
            <a:xfrm>
              <a:off x="3539625" y="3694875"/>
              <a:ext cx="476025" cy="438225"/>
            </a:xfrm>
            <a:custGeom>
              <a:rect b="b" l="l" r="r" t="t"/>
              <a:pathLst>
                <a:path extrusionOk="0" h="17529" w="19041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5"/>
            <p:cNvSpPr/>
            <p:nvPr/>
          </p:nvSpPr>
          <p:spPr>
            <a:xfrm>
              <a:off x="3563650" y="3858475"/>
              <a:ext cx="452000" cy="274525"/>
            </a:xfrm>
            <a:custGeom>
              <a:rect b="b" l="l" r="r" t="t"/>
              <a:pathLst>
                <a:path extrusionOk="0" h="10981" w="1808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5"/>
            <p:cNvSpPr/>
            <p:nvPr/>
          </p:nvSpPr>
          <p:spPr>
            <a:xfrm>
              <a:off x="3531300" y="3678800"/>
              <a:ext cx="492675" cy="959775"/>
            </a:xfrm>
            <a:custGeom>
              <a:rect b="b" l="l" r="r" t="t"/>
              <a:pathLst>
                <a:path extrusionOk="0" h="38391" w="19707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5"/>
            <p:cNvSpPr/>
            <p:nvPr/>
          </p:nvSpPr>
          <p:spPr>
            <a:xfrm>
              <a:off x="3119075" y="2612625"/>
              <a:ext cx="1057400" cy="1366000"/>
            </a:xfrm>
            <a:custGeom>
              <a:rect b="b" l="l" r="r" t="t"/>
              <a:pathLst>
                <a:path extrusionOk="0" h="54640" w="42296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45"/>
            <p:cNvSpPr/>
            <p:nvPr/>
          </p:nvSpPr>
          <p:spPr>
            <a:xfrm>
              <a:off x="3221675" y="2796475"/>
              <a:ext cx="928925" cy="813400"/>
            </a:xfrm>
            <a:custGeom>
              <a:rect b="b" l="l" r="r" t="t"/>
              <a:pathLst>
                <a:path extrusionOk="0" h="32536" w="3715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45"/>
            <p:cNvSpPr/>
            <p:nvPr/>
          </p:nvSpPr>
          <p:spPr>
            <a:xfrm>
              <a:off x="3221675" y="2796475"/>
              <a:ext cx="919675" cy="813400"/>
            </a:xfrm>
            <a:custGeom>
              <a:rect b="b" l="l" r="r" t="t"/>
              <a:pathLst>
                <a:path extrusionOk="0" h="32536" w="3678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45"/>
            <p:cNvSpPr/>
            <p:nvPr/>
          </p:nvSpPr>
          <p:spPr>
            <a:xfrm>
              <a:off x="3163450" y="2605150"/>
              <a:ext cx="985300" cy="1380900"/>
            </a:xfrm>
            <a:custGeom>
              <a:rect b="b" l="l" r="r" t="t"/>
              <a:pathLst>
                <a:path extrusionOk="0" h="55236" w="39412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45"/>
            <p:cNvSpPr/>
            <p:nvPr/>
          </p:nvSpPr>
          <p:spPr>
            <a:xfrm>
              <a:off x="3453475" y="3386675"/>
              <a:ext cx="194325" cy="64750"/>
            </a:xfrm>
            <a:custGeom>
              <a:rect b="b" l="l" r="r" t="t"/>
              <a:pathLst>
                <a:path extrusionOk="0" h="2590" w="7773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45"/>
            <p:cNvSpPr/>
            <p:nvPr/>
          </p:nvSpPr>
          <p:spPr>
            <a:xfrm>
              <a:off x="3822450" y="3319600"/>
              <a:ext cx="191350" cy="102650"/>
            </a:xfrm>
            <a:custGeom>
              <a:rect b="b" l="l" r="r" t="t"/>
              <a:pathLst>
                <a:path extrusionOk="0" h="4106" w="7654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5"/>
            <p:cNvSpPr/>
            <p:nvPr/>
          </p:nvSpPr>
          <p:spPr>
            <a:xfrm>
              <a:off x="3781775" y="3303900"/>
              <a:ext cx="110950" cy="282850"/>
            </a:xfrm>
            <a:custGeom>
              <a:rect b="b" l="l" r="r" t="t"/>
              <a:pathLst>
                <a:path extrusionOk="0" h="11314" w="4438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45"/>
            <p:cNvSpPr/>
            <p:nvPr/>
          </p:nvSpPr>
          <p:spPr>
            <a:xfrm>
              <a:off x="3733725" y="3660000"/>
              <a:ext cx="153450" cy="58925"/>
            </a:xfrm>
            <a:custGeom>
              <a:rect b="b" l="l" r="r" t="t"/>
              <a:pathLst>
                <a:path extrusionOk="0" h="2357" w="6138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45"/>
            <p:cNvSpPr/>
            <p:nvPr/>
          </p:nvSpPr>
          <p:spPr>
            <a:xfrm>
              <a:off x="3377875" y="3247525"/>
              <a:ext cx="252350" cy="93150"/>
            </a:xfrm>
            <a:custGeom>
              <a:rect b="b" l="l" r="r" t="t"/>
              <a:pathLst>
                <a:path extrusionOk="0" h="3726" w="10094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45"/>
            <p:cNvSpPr/>
            <p:nvPr/>
          </p:nvSpPr>
          <p:spPr>
            <a:xfrm>
              <a:off x="3786400" y="3214250"/>
              <a:ext cx="126650" cy="52900"/>
            </a:xfrm>
            <a:custGeom>
              <a:rect b="b" l="l" r="r" t="t"/>
              <a:pathLst>
                <a:path extrusionOk="0" h="2116" w="5066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5"/>
            <p:cNvSpPr/>
            <p:nvPr/>
          </p:nvSpPr>
          <p:spPr>
            <a:xfrm>
              <a:off x="3152350" y="2612625"/>
              <a:ext cx="993625" cy="888175"/>
            </a:xfrm>
            <a:custGeom>
              <a:rect b="b" l="l" r="r" t="t"/>
              <a:pathLst>
                <a:path extrusionOk="0" h="35527" w="39745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45"/>
            <p:cNvSpPr/>
            <p:nvPr/>
          </p:nvSpPr>
          <p:spPr>
            <a:xfrm>
              <a:off x="3163450" y="2605150"/>
              <a:ext cx="985300" cy="903600"/>
            </a:xfrm>
            <a:custGeom>
              <a:rect b="b" l="l" r="r" t="t"/>
              <a:pathLst>
                <a:path extrusionOk="0" h="36144" w="39412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45"/>
            <p:cNvSpPr/>
            <p:nvPr/>
          </p:nvSpPr>
          <p:spPr>
            <a:xfrm>
              <a:off x="3529450" y="2791150"/>
              <a:ext cx="720050" cy="688850"/>
            </a:xfrm>
            <a:custGeom>
              <a:rect b="b" l="l" r="r" t="t"/>
              <a:pathLst>
                <a:path extrusionOk="0" h="27554" w="28802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45"/>
            <p:cNvSpPr/>
            <p:nvPr/>
          </p:nvSpPr>
          <p:spPr>
            <a:xfrm>
              <a:off x="4136700" y="3509800"/>
              <a:ext cx="248650" cy="242625"/>
            </a:xfrm>
            <a:custGeom>
              <a:rect b="b" l="l" r="r" t="t"/>
              <a:pathLst>
                <a:path extrusionOk="0" h="9705" w="9946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45"/>
            <p:cNvSpPr/>
            <p:nvPr/>
          </p:nvSpPr>
          <p:spPr>
            <a:xfrm>
              <a:off x="3141275" y="2787075"/>
              <a:ext cx="342925" cy="519425"/>
            </a:xfrm>
            <a:custGeom>
              <a:rect b="b" l="l" r="r" t="t"/>
              <a:pathLst>
                <a:path extrusionOk="0" h="20777" w="13717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45"/>
            <p:cNvSpPr/>
            <p:nvPr/>
          </p:nvSpPr>
          <p:spPr>
            <a:xfrm>
              <a:off x="3546100" y="2738250"/>
              <a:ext cx="603575" cy="246025"/>
            </a:xfrm>
            <a:custGeom>
              <a:rect b="b" l="l" r="r" t="t"/>
              <a:pathLst>
                <a:path extrusionOk="0" h="9841" w="24143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45"/>
            <p:cNvSpPr/>
            <p:nvPr/>
          </p:nvSpPr>
          <p:spPr>
            <a:xfrm>
              <a:off x="4974075" y="1207325"/>
              <a:ext cx="1045375" cy="1662200"/>
            </a:xfrm>
            <a:custGeom>
              <a:rect b="b" l="l" r="r" t="t"/>
              <a:pathLst>
                <a:path extrusionOk="0" h="66488" w="41815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45"/>
            <p:cNvSpPr/>
            <p:nvPr/>
          </p:nvSpPr>
          <p:spPr>
            <a:xfrm>
              <a:off x="4966700" y="1199350"/>
              <a:ext cx="1042575" cy="1677575"/>
            </a:xfrm>
            <a:custGeom>
              <a:rect b="b" l="l" r="r" t="t"/>
              <a:pathLst>
                <a:path extrusionOk="0" h="67103" w="41703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45"/>
            <p:cNvSpPr/>
            <p:nvPr/>
          </p:nvSpPr>
          <p:spPr>
            <a:xfrm>
              <a:off x="5233800" y="1302875"/>
              <a:ext cx="183025" cy="263600"/>
            </a:xfrm>
            <a:custGeom>
              <a:rect b="b" l="l" r="r" t="t"/>
              <a:pathLst>
                <a:path extrusionOk="0" h="10544" w="7321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45"/>
            <p:cNvSpPr/>
            <p:nvPr/>
          </p:nvSpPr>
          <p:spPr>
            <a:xfrm>
              <a:off x="5395550" y="1619900"/>
              <a:ext cx="20350" cy="70250"/>
            </a:xfrm>
            <a:custGeom>
              <a:rect b="b" l="l" r="r" t="t"/>
              <a:pathLst>
                <a:path extrusionOk="0" h="2810" w="814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45"/>
            <p:cNvSpPr/>
            <p:nvPr/>
          </p:nvSpPr>
          <p:spPr>
            <a:xfrm>
              <a:off x="5410350" y="1315075"/>
              <a:ext cx="105375" cy="267125"/>
            </a:xfrm>
            <a:custGeom>
              <a:rect b="b" l="l" r="r" t="t"/>
              <a:pathLst>
                <a:path extrusionOk="0" h="10685" w="4215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45"/>
            <p:cNvSpPr/>
            <p:nvPr/>
          </p:nvSpPr>
          <p:spPr>
            <a:xfrm>
              <a:off x="5622925" y="1315675"/>
              <a:ext cx="36075" cy="432025"/>
            </a:xfrm>
            <a:custGeom>
              <a:rect b="b" l="l" r="r" t="t"/>
              <a:pathLst>
                <a:path extrusionOk="0" h="17281" w="1443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45"/>
            <p:cNvSpPr/>
            <p:nvPr/>
          </p:nvSpPr>
          <p:spPr>
            <a:xfrm>
              <a:off x="5800375" y="1685525"/>
              <a:ext cx="26825" cy="66750"/>
            </a:xfrm>
            <a:custGeom>
              <a:rect b="b" l="l" r="r" t="t"/>
              <a:pathLst>
                <a:path extrusionOk="0" h="2670" w="1073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45"/>
            <p:cNvSpPr/>
            <p:nvPr/>
          </p:nvSpPr>
          <p:spPr>
            <a:xfrm>
              <a:off x="5754175" y="1336150"/>
              <a:ext cx="77650" cy="296700"/>
            </a:xfrm>
            <a:custGeom>
              <a:rect b="b" l="l" r="r" t="t"/>
              <a:pathLst>
                <a:path extrusionOk="0" h="11868" w="3106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45"/>
            <p:cNvSpPr/>
            <p:nvPr/>
          </p:nvSpPr>
          <p:spPr>
            <a:xfrm>
              <a:off x="4617325" y="2545375"/>
              <a:ext cx="1541700" cy="1176325"/>
            </a:xfrm>
            <a:custGeom>
              <a:rect b="b" l="l" r="r" t="t"/>
              <a:pathLst>
                <a:path extrusionOk="0" h="47053" w="61668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45"/>
            <p:cNvSpPr/>
            <p:nvPr/>
          </p:nvSpPr>
          <p:spPr>
            <a:xfrm>
              <a:off x="4608075" y="2537700"/>
              <a:ext cx="1558325" cy="1192100"/>
            </a:xfrm>
            <a:custGeom>
              <a:rect b="b" l="l" r="r" t="t"/>
              <a:pathLst>
                <a:path extrusionOk="0" h="47684" w="62333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45"/>
            <p:cNvSpPr/>
            <p:nvPr/>
          </p:nvSpPr>
          <p:spPr>
            <a:xfrm>
              <a:off x="5740300" y="3100400"/>
              <a:ext cx="98925" cy="490225"/>
            </a:xfrm>
            <a:custGeom>
              <a:rect b="b" l="l" r="r" t="t"/>
              <a:pathLst>
                <a:path extrusionOk="0" h="19609" w="3957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45"/>
            <p:cNvSpPr/>
            <p:nvPr/>
          </p:nvSpPr>
          <p:spPr>
            <a:xfrm>
              <a:off x="4761500" y="2545375"/>
              <a:ext cx="1016725" cy="1045075"/>
            </a:xfrm>
            <a:custGeom>
              <a:rect b="b" l="l" r="r" t="t"/>
              <a:pathLst>
                <a:path extrusionOk="0" h="41803" w="40669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45"/>
            <p:cNvSpPr/>
            <p:nvPr/>
          </p:nvSpPr>
          <p:spPr>
            <a:xfrm>
              <a:off x="4752275" y="2537700"/>
              <a:ext cx="1034275" cy="1060150"/>
            </a:xfrm>
            <a:custGeom>
              <a:rect b="b" l="l" r="r" t="t"/>
              <a:pathLst>
                <a:path extrusionOk="0" h="42406" w="41371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45"/>
            <p:cNvSpPr/>
            <p:nvPr/>
          </p:nvSpPr>
          <p:spPr>
            <a:xfrm>
              <a:off x="5094250" y="2545375"/>
              <a:ext cx="577675" cy="805200"/>
            </a:xfrm>
            <a:custGeom>
              <a:rect b="b" l="l" r="r" t="t"/>
              <a:pathLst>
                <a:path extrusionOk="0" h="32208" w="23107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45"/>
            <p:cNvSpPr/>
            <p:nvPr/>
          </p:nvSpPr>
          <p:spPr>
            <a:xfrm>
              <a:off x="5094250" y="2537700"/>
              <a:ext cx="586000" cy="820775"/>
            </a:xfrm>
            <a:custGeom>
              <a:rect b="b" l="l" r="r" t="t"/>
              <a:pathLst>
                <a:path extrusionOk="0" h="32831" w="2344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45"/>
            <p:cNvSpPr/>
            <p:nvPr/>
          </p:nvSpPr>
          <p:spPr>
            <a:xfrm>
              <a:off x="5119200" y="2918725"/>
              <a:ext cx="92450" cy="65175"/>
            </a:xfrm>
            <a:custGeom>
              <a:rect b="b" l="l" r="r" t="t"/>
              <a:pathLst>
                <a:path extrusionOk="0" h="2607" w="3698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45"/>
            <p:cNvSpPr/>
            <p:nvPr/>
          </p:nvSpPr>
          <p:spPr>
            <a:xfrm>
              <a:off x="5342875" y="3001500"/>
              <a:ext cx="140500" cy="31800"/>
            </a:xfrm>
            <a:custGeom>
              <a:rect b="b" l="l" r="r" t="t"/>
              <a:pathLst>
                <a:path extrusionOk="0" h="1272" w="562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45"/>
            <p:cNvSpPr/>
            <p:nvPr/>
          </p:nvSpPr>
          <p:spPr>
            <a:xfrm>
              <a:off x="5162625" y="2357450"/>
              <a:ext cx="406700" cy="418725"/>
            </a:xfrm>
            <a:custGeom>
              <a:rect b="b" l="l" r="r" t="t"/>
              <a:pathLst>
                <a:path extrusionOk="0" h="16749" w="16268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45"/>
            <p:cNvSpPr/>
            <p:nvPr/>
          </p:nvSpPr>
          <p:spPr>
            <a:xfrm>
              <a:off x="5170025" y="2357450"/>
              <a:ext cx="399300" cy="360500"/>
            </a:xfrm>
            <a:custGeom>
              <a:rect b="b" l="l" r="r" t="t"/>
              <a:pathLst>
                <a:path extrusionOk="0" h="14420" w="15972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45"/>
            <p:cNvSpPr/>
            <p:nvPr/>
          </p:nvSpPr>
          <p:spPr>
            <a:xfrm>
              <a:off x="5170025" y="2435100"/>
              <a:ext cx="386375" cy="282850"/>
            </a:xfrm>
            <a:custGeom>
              <a:rect b="b" l="l" r="r" t="t"/>
              <a:pathLst>
                <a:path extrusionOk="0" h="11314" w="15455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45"/>
            <p:cNvSpPr/>
            <p:nvPr/>
          </p:nvSpPr>
          <p:spPr>
            <a:xfrm>
              <a:off x="5155250" y="2349700"/>
              <a:ext cx="421475" cy="433875"/>
            </a:xfrm>
            <a:custGeom>
              <a:rect b="b" l="l" r="r" t="t"/>
              <a:pathLst>
                <a:path extrusionOk="0" h="17355" w="16859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45"/>
            <p:cNvSpPr/>
            <p:nvPr/>
          </p:nvSpPr>
          <p:spPr>
            <a:xfrm>
              <a:off x="5072050" y="1720650"/>
              <a:ext cx="755150" cy="913375"/>
            </a:xfrm>
            <a:custGeom>
              <a:rect b="b" l="l" r="r" t="t"/>
              <a:pathLst>
                <a:path extrusionOk="0" h="36535" w="30206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45"/>
            <p:cNvSpPr/>
            <p:nvPr/>
          </p:nvSpPr>
          <p:spPr>
            <a:xfrm>
              <a:off x="5108100" y="1720650"/>
              <a:ext cx="719100" cy="278650"/>
            </a:xfrm>
            <a:custGeom>
              <a:rect b="b" l="l" r="r" t="t"/>
              <a:pathLst>
                <a:path extrusionOk="0" h="11146" w="28764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45"/>
            <p:cNvSpPr/>
            <p:nvPr/>
          </p:nvSpPr>
          <p:spPr>
            <a:xfrm>
              <a:off x="5118275" y="1741900"/>
              <a:ext cx="705225" cy="256975"/>
            </a:xfrm>
            <a:custGeom>
              <a:rect b="b" l="l" r="r" t="t"/>
              <a:pathLst>
                <a:path extrusionOk="0" h="10279" w="28209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45"/>
            <p:cNvSpPr/>
            <p:nvPr/>
          </p:nvSpPr>
          <p:spPr>
            <a:xfrm>
              <a:off x="5077600" y="1713250"/>
              <a:ext cx="757925" cy="928900"/>
            </a:xfrm>
            <a:custGeom>
              <a:rect b="b" l="l" r="r" t="t"/>
              <a:pathLst>
                <a:path extrusionOk="0" h="37156" w="30317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45"/>
            <p:cNvSpPr/>
            <p:nvPr/>
          </p:nvSpPr>
          <p:spPr>
            <a:xfrm>
              <a:off x="5244900" y="1952525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45"/>
            <p:cNvSpPr/>
            <p:nvPr/>
          </p:nvSpPr>
          <p:spPr>
            <a:xfrm>
              <a:off x="5536975" y="2026450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45"/>
            <p:cNvSpPr/>
            <p:nvPr/>
          </p:nvSpPr>
          <p:spPr>
            <a:xfrm>
              <a:off x="5310525" y="1973900"/>
              <a:ext cx="115550" cy="226450"/>
            </a:xfrm>
            <a:custGeom>
              <a:rect b="b" l="l" r="r" t="t"/>
              <a:pathLst>
                <a:path extrusionOk="0" h="9058" w="4622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45"/>
            <p:cNvSpPr/>
            <p:nvPr/>
          </p:nvSpPr>
          <p:spPr>
            <a:xfrm>
              <a:off x="5280025" y="2266300"/>
              <a:ext cx="187650" cy="53300"/>
            </a:xfrm>
            <a:custGeom>
              <a:rect b="b" l="l" r="r" t="t"/>
              <a:pathLst>
                <a:path extrusionOk="0" h="2132" w="7506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45"/>
            <p:cNvSpPr/>
            <p:nvPr/>
          </p:nvSpPr>
          <p:spPr>
            <a:xfrm>
              <a:off x="5198675" y="1847275"/>
              <a:ext cx="183950" cy="47850"/>
            </a:xfrm>
            <a:custGeom>
              <a:rect b="b" l="l" r="r" t="t"/>
              <a:pathLst>
                <a:path extrusionOk="0" h="1914" w="7358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45"/>
            <p:cNvSpPr/>
            <p:nvPr/>
          </p:nvSpPr>
          <p:spPr>
            <a:xfrm>
              <a:off x="5505550" y="1911950"/>
              <a:ext cx="212600" cy="70275"/>
            </a:xfrm>
            <a:custGeom>
              <a:rect b="b" l="l" r="r" t="t"/>
              <a:pathLst>
                <a:path extrusionOk="0" h="2811" w="8504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45"/>
            <p:cNvSpPr/>
            <p:nvPr/>
          </p:nvSpPr>
          <p:spPr>
            <a:xfrm>
              <a:off x="5480575" y="1777950"/>
              <a:ext cx="517625" cy="1736725"/>
            </a:xfrm>
            <a:custGeom>
              <a:rect b="b" l="l" r="r" t="t"/>
              <a:pathLst>
                <a:path extrusionOk="0" h="69469" w="20705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45"/>
            <p:cNvSpPr/>
            <p:nvPr/>
          </p:nvSpPr>
          <p:spPr>
            <a:xfrm>
              <a:off x="5570225" y="3154175"/>
              <a:ext cx="155325" cy="360500"/>
            </a:xfrm>
            <a:custGeom>
              <a:rect b="b" l="l" r="r" t="t"/>
              <a:pathLst>
                <a:path extrusionOk="0" h="14420" w="6213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45"/>
            <p:cNvSpPr/>
            <p:nvPr/>
          </p:nvSpPr>
          <p:spPr>
            <a:xfrm>
              <a:off x="5491675" y="2504425"/>
              <a:ext cx="281925" cy="1010250"/>
            </a:xfrm>
            <a:custGeom>
              <a:rect b="b" l="l" r="r" t="t"/>
              <a:pathLst>
                <a:path extrusionOk="0" h="40410" w="11277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45"/>
            <p:cNvSpPr/>
            <p:nvPr/>
          </p:nvSpPr>
          <p:spPr>
            <a:xfrm>
              <a:off x="5477800" y="1770550"/>
              <a:ext cx="527800" cy="1752225"/>
            </a:xfrm>
            <a:custGeom>
              <a:rect b="b" l="l" r="r" t="t"/>
              <a:pathLst>
                <a:path extrusionOk="0" h="70089" w="21112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45"/>
            <p:cNvSpPr/>
            <p:nvPr/>
          </p:nvSpPr>
          <p:spPr>
            <a:xfrm>
              <a:off x="4780000" y="1493275"/>
              <a:ext cx="375275" cy="1811575"/>
            </a:xfrm>
            <a:custGeom>
              <a:rect b="b" l="l" r="r" t="t"/>
              <a:pathLst>
                <a:path extrusionOk="0" h="72463" w="15011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45"/>
            <p:cNvSpPr/>
            <p:nvPr/>
          </p:nvSpPr>
          <p:spPr>
            <a:xfrm>
              <a:off x="4828050" y="2405525"/>
              <a:ext cx="238500" cy="899325"/>
            </a:xfrm>
            <a:custGeom>
              <a:rect b="b" l="l" r="r" t="t"/>
              <a:pathLst>
                <a:path extrusionOk="0" h="35973" w="954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45"/>
            <p:cNvSpPr/>
            <p:nvPr/>
          </p:nvSpPr>
          <p:spPr>
            <a:xfrm>
              <a:off x="4808650" y="1485650"/>
              <a:ext cx="354925" cy="1827200"/>
            </a:xfrm>
            <a:custGeom>
              <a:rect b="b" l="l" r="r" t="t"/>
              <a:pathLst>
                <a:path extrusionOk="0" h="73088" w="14197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6" name="Google Shape;2706;p45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Deskripsi</a:t>
            </a:r>
            <a:endParaRPr/>
          </a:p>
        </p:txBody>
      </p:sp>
      <p:sp>
        <p:nvSpPr>
          <p:cNvPr id="2707" name="Google Shape;2707;p45"/>
          <p:cNvSpPr txBox="1"/>
          <p:nvPr>
            <p:ph idx="2" type="subTitle"/>
          </p:nvPr>
        </p:nvSpPr>
        <p:spPr>
          <a:xfrm>
            <a:off x="1408175" y="1336950"/>
            <a:ext cx="3869400" cy="16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Rekomendasi mata kuliah </a:t>
            </a:r>
            <a:r>
              <a:rPr b="1"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terpersonalisasi </a:t>
            </a:r>
            <a:r>
              <a:rPr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berdasar </a:t>
            </a:r>
            <a:r>
              <a:rPr b="1"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mata kuliah yang pernah diambil</a:t>
            </a:r>
            <a:r>
              <a:rPr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 dan </a:t>
            </a:r>
            <a:r>
              <a:rPr b="1"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profil </a:t>
            </a:r>
            <a:r>
              <a:rPr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mahasiswa agar mahasiswa dapat memilih mata kuliah dengan </a:t>
            </a:r>
            <a:r>
              <a:rPr b="1"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mudah </a:t>
            </a:r>
            <a:r>
              <a:rPr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berdasar </a:t>
            </a:r>
            <a:r>
              <a:rPr b="1"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minat dan bakatnya</a:t>
            </a:r>
            <a:endParaRPr b="1" sz="14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45"/>
          <p:cNvSpPr txBox="1"/>
          <p:nvPr>
            <p:ph idx="3" type="subTitle"/>
          </p:nvPr>
        </p:nvSpPr>
        <p:spPr>
          <a:xfrm>
            <a:off x="5806500" y="312842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Goal</a:t>
            </a:r>
            <a:endParaRPr/>
          </a:p>
        </p:txBody>
      </p:sp>
      <p:sp>
        <p:nvSpPr>
          <p:cNvPr id="2709" name="Google Shape;2709;p45"/>
          <p:cNvSpPr txBox="1"/>
          <p:nvPr>
            <p:ph idx="4" type="subTitle"/>
          </p:nvPr>
        </p:nvSpPr>
        <p:spPr>
          <a:xfrm>
            <a:off x="1408175" y="3445825"/>
            <a:ext cx="38694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Ditampilkan pada halaman utama dengan warna yang mencolok.</a:t>
            </a:r>
            <a:endParaRPr sz="14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45"/>
          <p:cNvSpPr txBox="1"/>
          <p:nvPr>
            <p:ph idx="5" type="subTitle"/>
          </p:nvPr>
        </p:nvSpPr>
        <p:spPr>
          <a:xfrm>
            <a:off x="1408175" y="3128425"/>
            <a:ext cx="2427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Ideas to Achieve</a:t>
            </a:r>
            <a:endParaRPr/>
          </a:p>
        </p:txBody>
      </p:sp>
      <p:sp>
        <p:nvSpPr>
          <p:cNvPr id="2711" name="Google Shape;2711;p45"/>
          <p:cNvSpPr txBox="1"/>
          <p:nvPr>
            <p:ph idx="6" type="subTitle"/>
          </p:nvPr>
        </p:nvSpPr>
        <p:spPr>
          <a:xfrm>
            <a:off x="5806500" y="3479350"/>
            <a:ext cx="2267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to Use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5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46"/>
          <p:cNvSpPr/>
          <p:nvPr/>
        </p:nvSpPr>
        <p:spPr>
          <a:xfrm>
            <a:off x="1183525" y="1040025"/>
            <a:ext cx="4267500" cy="105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46"/>
          <p:cNvSpPr/>
          <p:nvPr/>
        </p:nvSpPr>
        <p:spPr>
          <a:xfrm>
            <a:off x="1183525" y="2228025"/>
            <a:ext cx="4267500" cy="246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46"/>
          <p:cNvSpPr/>
          <p:nvPr/>
        </p:nvSpPr>
        <p:spPr>
          <a:xfrm>
            <a:off x="5633050" y="3128400"/>
            <a:ext cx="2638200" cy="156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46"/>
          <p:cNvSpPr txBox="1"/>
          <p:nvPr>
            <p:ph type="title"/>
          </p:nvPr>
        </p:nvSpPr>
        <p:spPr>
          <a:xfrm>
            <a:off x="2637299" y="338325"/>
            <a:ext cx="38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Pencarian Mata Kuliah</a:t>
            </a:r>
            <a:endParaRPr/>
          </a:p>
        </p:txBody>
      </p:sp>
      <p:grpSp>
        <p:nvGrpSpPr>
          <p:cNvPr id="2720" name="Google Shape;2720;p46"/>
          <p:cNvGrpSpPr/>
          <p:nvPr/>
        </p:nvGrpSpPr>
        <p:grpSpPr>
          <a:xfrm>
            <a:off x="5679127" y="836886"/>
            <a:ext cx="2592196" cy="2134024"/>
            <a:chOff x="801025" y="358275"/>
            <a:chExt cx="6170425" cy="5079800"/>
          </a:xfrm>
        </p:grpSpPr>
        <p:sp>
          <p:nvSpPr>
            <p:cNvPr id="2721" name="Google Shape;2721;p46"/>
            <p:cNvSpPr/>
            <p:nvPr/>
          </p:nvSpPr>
          <p:spPr>
            <a:xfrm>
              <a:off x="801025" y="358275"/>
              <a:ext cx="6170425" cy="5079600"/>
            </a:xfrm>
            <a:custGeom>
              <a:rect b="b" l="l" r="r" t="t"/>
              <a:pathLst>
                <a:path extrusionOk="0" h="203184" w="246817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46"/>
            <p:cNvSpPr/>
            <p:nvPr/>
          </p:nvSpPr>
          <p:spPr>
            <a:xfrm>
              <a:off x="1068150" y="358275"/>
              <a:ext cx="5711975" cy="5079800"/>
            </a:xfrm>
            <a:custGeom>
              <a:rect b="b" l="l" r="r" t="t"/>
              <a:pathLst>
                <a:path extrusionOk="0" h="203192" w="228479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46"/>
            <p:cNvSpPr/>
            <p:nvPr/>
          </p:nvSpPr>
          <p:spPr>
            <a:xfrm>
              <a:off x="1686475" y="2966550"/>
              <a:ext cx="4461450" cy="2319500"/>
            </a:xfrm>
            <a:custGeom>
              <a:rect b="b" l="l" r="r" t="t"/>
              <a:pathLst>
                <a:path extrusionOk="0" h="92780" w="178458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46"/>
            <p:cNvSpPr/>
            <p:nvPr/>
          </p:nvSpPr>
          <p:spPr>
            <a:xfrm>
              <a:off x="1381475" y="545825"/>
              <a:ext cx="4084350" cy="2894900"/>
            </a:xfrm>
            <a:custGeom>
              <a:rect b="b" l="l" r="r" t="t"/>
              <a:pathLst>
                <a:path extrusionOk="0" h="115796" w="163374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46"/>
            <p:cNvSpPr/>
            <p:nvPr/>
          </p:nvSpPr>
          <p:spPr>
            <a:xfrm>
              <a:off x="1606075" y="545900"/>
              <a:ext cx="3859750" cy="2894825"/>
            </a:xfrm>
            <a:custGeom>
              <a:rect b="b" l="l" r="r" t="t"/>
              <a:pathLst>
                <a:path extrusionOk="0" h="115793" w="15439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46"/>
            <p:cNvSpPr/>
            <p:nvPr/>
          </p:nvSpPr>
          <p:spPr>
            <a:xfrm>
              <a:off x="4047975" y="1140200"/>
              <a:ext cx="2499225" cy="2630500"/>
            </a:xfrm>
            <a:custGeom>
              <a:rect b="b" l="l" r="r" t="t"/>
              <a:pathLst>
                <a:path extrusionOk="0" h="105220" w="99969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46"/>
            <p:cNvSpPr/>
            <p:nvPr/>
          </p:nvSpPr>
          <p:spPr>
            <a:xfrm>
              <a:off x="3702300" y="10579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46"/>
            <p:cNvSpPr/>
            <p:nvPr/>
          </p:nvSpPr>
          <p:spPr>
            <a:xfrm>
              <a:off x="3702300" y="1157750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46"/>
            <p:cNvSpPr/>
            <p:nvPr/>
          </p:nvSpPr>
          <p:spPr>
            <a:xfrm>
              <a:off x="3702300" y="125757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46"/>
            <p:cNvSpPr/>
            <p:nvPr/>
          </p:nvSpPr>
          <p:spPr>
            <a:xfrm>
              <a:off x="3702300" y="135740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46"/>
            <p:cNvSpPr/>
            <p:nvPr/>
          </p:nvSpPr>
          <p:spPr>
            <a:xfrm>
              <a:off x="4225425" y="242862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46"/>
            <p:cNvSpPr/>
            <p:nvPr/>
          </p:nvSpPr>
          <p:spPr>
            <a:xfrm>
              <a:off x="4225425" y="2528450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46"/>
            <p:cNvSpPr/>
            <p:nvPr/>
          </p:nvSpPr>
          <p:spPr>
            <a:xfrm>
              <a:off x="4225425" y="2628275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6"/>
            <p:cNvSpPr/>
            <p:nvPr/>
          </p:nvSpPr>
          <p:spPr>
            <a:xfrm>
              <a:off x="4225425" y="2727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6"/>
            <p:cNvSpPr/>
            <p:nvPr/>
          </p:nvSpPr>
          <p:spPr>
            <a:xfrm>
              <a:off x="2344550" y="372445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46"/>
            <p:cNvSpPr/>
            <p:nvPr/>
          </p:nvSpPr>
          <p:spPr>
            <a:xfrm>
              <a:off x="2344550" y="38233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46"/>
            <p:cNvSpPr/>
            <p:nvPr/>
          </p:nvSpPr>
          <p:spPr>
            <a:xfrm>
              <a:off x="2344550" y="3923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46"/>
            <p:cNvSpPr/>
            <p:nvPr/>
          </p:nvSpPr>
          <p:spPr>
            <a:xfrm>
              <a:off x="2344550" y="402300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6"/>
            <p:cNvSpPr/>
            <p:nvPr/>
          </p:nvSpPr>
          <p:spPr>
            <a:xfrm>
              <a:off x="2424975" y="1254800"/>
              <a:ext cx="1139625" cy="1286625"/>
            </a:xfrm>
            <a:custGeom>
              <a:rect b="b" l="l" r="r" t="t"/>
              <a:pathLst>
                <a:path extrusionOk="0" h="51465" w="45585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6"/>
            <p:cNvSpPr/>
            <p:nvPr/>
          </p:nvSpPr>
          <p:spPr>
            <a:xfrm>
              <a:off x="2462850" y="1693825"/>
              <a:ext cx="1038900" cy="674750"/>
            </a:xfrm>
            <a:custGeom>
              <a:rect b="b" l="l" r="r" t="t"/>
              <a:pathLst>
                <a:path extrusionOk="0" h="26990" w="41556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46"/>
            <p:cNvSpPr/>
            <p:nvPr/>
          </p:nvSpPr>
          <p:spPr>
            <a:xfrm>
              <a:off x="2416650" y="1246500"/>
              <a:ext cx="1156275" cy="1303225"/>
            </a:xfrm>
            <a:custGeom>
              <a:rect b="b" l="l" r="r" t="t"/>
              <a:pathLst>
                <a:path extrusionOk="0" h="52129" w="46251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46"/>
            <p:cNvSpPr/>
            <p:nvPr/>
          </p:nvSpPr>
          <p:spPr>
            <a:xfrm>
              <a:off x="2556200" y="1537450"/>
              <a:ext cx="50875" cy="1017975"/>
            </a:xfrm>
            <a:custGeom>
              <a:rect b="b" l="l" r="r" t="t"/>
              <a:pathLst>
                <a:path extrusionOk="0" h="40719" w="2035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46"/>
            <p:cNvSpPr/>
            <p:nvPr/>
          </p:nvSpPr>
          <p:spPr>
            <a:xfrm>
              <a:off x="2661575" y="1557050"/>
              <a:ext cx="64725" cy="988200"/>
            </a:xfrm>
            <a:custGeom>
              <a:rect b="b" l="l" r="r" t="t"/>
              <a:pathLst>
                <a:path extrusionOk="0" h="39528" w="2589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46"/>
            <p:cNvSpPr/>
            <p:nvPr/>
          </p:nvSpPr>
          <p:spPr>
            <a:xfrm>
              <a:off x="3105225" y="1671650"/>
              <a:ext cx="81350" cy="858675"/>
            </a:xfrm>
            <a:custGeom>
              <a:rect b="b" l="l" r="r" t="t"/>
              <a:pathLst>
                <a:path extrusionOk="0" h="34347" w="3254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46"/>
            <p:cNvSpPr/>
            <p:nvPr/>
          </p:nvSpPr>
          <p:spPr>
            <a:xfrm>
              <a:off x="3169925" y="1582000"/>
              <a:ext cx="157150" cy="953650"/>
            </a:xfrm>
            <a:custGeom>
              <a:rect b="b" l="l" r="r" t="t"/>
              <a:pathLst>
                <a:path extrusionOk="0" h="38146" w="6286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46"/>
            <p:cNvSpPr/>
            <p:nvPr/>
          </p:nvSpPr>
          <p:spPr>
            <a:xfrm>
              <a:off x="3234625" y="1447800"/>
              <a:ext cx="256975" cy="1077700"/>
            </a:xfrm>
            <a:custGeom>
              <a:rect b="b" l="l" r="r" t="t"/>
              <a:pathLst>
                <a:path extrusionOk="0" h="43108" w="10279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46"/>
            <p:cNvSpPr/>
            <p:nvPr/>
          </p:nvSpPr>
          <p:spPr>
            <a:xfrm>
              <a:off x="2356575" y="1508525"/>
              <a:ext cx="207050" cy="265150"/>
            </a:xfrm>
            <a:custGeom>
              <a:rect b="b" l="l" r="r" t="t"/>
              <a:pathLst>
                <a:path extrusionOk="0" h="10606" w="8282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46"/>
            <p:cNvSpPr/>
            <p:nvPr/>
          </p:nvSpPr>
          <p:spPr>
            <a:xfrm>
              <a:off x="2389850" y="1516375"/>
              <a:ext cx="159000" cy="249575"/>
            </a:xfrm>
            <a:custGeom>
              <a:rect b="b" l="l" r="r" t="t"/>
              <a:pathLst>
                <a:path extrusionOk="0" h="9983" w="636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46"/>
            <p:cNvSpPr/>
            <p:nvPr/>
          </p:nvSpPr>
          <p:spPr>
            <a:xfrm>
              <a:off x="2414800" y="1576450"/>
              <a:ext cx="110925" cy="105150"/>
            </a:xfrm>
            <a:custGeom>
              <a:rect b="b" l="l" r="r" t="t"/>
              <a:pathLst>
                <a:path extrusionOk="0" h="4206" w="4437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46"/>
            <p:cNvSpPr/>
            <p:nvPr/>
          </p:nvSpPr>
          <p:spPr>
            <a:xfrm>
              <a:off x="2375050" y="1500650"/>
              <a:ext cx="196900" cy="281025"/>
            </a:xfrm>
            <a:custGeom>
              <a:rect b="b" l="l" r="r" t="t"/>
              <a:pathLst>
                <a:path extrusionOk="0" h="11241" w="7876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46"/>
            <p:cNvSpPr/>
            <p:nvPr/>
          </p:nvSpPr>
          <p:spPr>
            <a:xfrm>
              <a:off x="3269750" y="1420400"/>
              <a:ext cx="156225" cy="275075"/>
            </a:xfrm>
            <a:custGeom>
              <a:rect b="b" l="l" r="r" t="t"/>
              <a:pathLst>
                <a:path extrusionOk="0" h="11003" w="6249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46"/>
            <p:cNvSpPr/>
            <p:nvPr/>
          </p:nvSpPr>
          <p:spPr>
            <a:xfrm>
              <a:off x="3286375" y="1428575"/>
              <a:ext cx="120175" cy="258825"/>
            </a:xfrm>
            <a:custGeom>
              <a:rect b="b" l="l" r="r" t="t"/>
              <a:pathLst>
                <a:path extrusionOk="0" h="10353" w="4807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46"/>
            <p:cNvSpPr/>
            <p:nvPr/>
          </p:nvSpPr>
          <p:spPr>
            <a:xfrm>
              <a:off x="3302100" y="1488650"/>
              <a:ext cx="98925" cy="113950"/>
            </a:xfrm>
            <a:custGeom>
              <a:rect b="b" l="l" r="r" t="t"/>
              <a:pathLst>
                <a:path extrusionOk="0" h="4558" w="3957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46"/>
            <p:cNvSpPr/>
            <p:nvPr/>
          </p:nvSpPr>
          <p:spPr>
            <a:xfrm>
              <a:off x="3261425" y="1412850"/>
              <a:ext cx="159925" cy="290250"/>
            </a:xfrm>
            <a:custGeom>
              <a:rect b="b" l="l" r="r" t="t"/>
              <a:pathLst>
                <a:path extrusionOk="0" h="11610" w="6397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46"/>
            <p:cNvSpPr/>
            <p:nvPr/>
          </p:nvSpPr>
          <p:spPr>
            <a:xfrm>
              <a:off x="2054325" y="1865750"/>
              <a:ext cx="1766300" cy="1469600"/>
            </a:xfrm>
            <a:custGeom>
              <a:rect b="b" l="l" r="r" t="t"/>
              <a:pathLst>
                <a:path extrusionOk="0" h="58784" w="70652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46"/>
            <p:cNvSpPr/>
            <p:nvPr/>
          </p:nvSpPr>
          <p:spPr>
            <a:xfrm>
              <a:off x="2062650" y="2189250"/>
              <a:ext cx="1729325" cy="1135950"/>
            </a:xfrm>
            <a:custGeom>
              <a:rect b="b" l="l" r="r" t="t"/>
              <a:pathLst>
                <a:path extrusionOk="0" h="45438" w="69173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46"/>
            <p:cNvSpPr/>
            <p:nvPr/>
          </p:nvSpPr>
          <p:spPr>
            <a:xfrm>
              <a:off x="2790050" y="2053375"/>
              <a:ext cx="325375" cy="171025"/>
            </a:xfrm>
            <a:custGeom>
              <a:rect b="b" l="l" r="r" t="t"/>
              <a:pathLst>
                <a:path extrusionOk="0" h="6841" w="13015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46"/>
            <p:cNvSpPr/>
            <p:nvPr/>
          </p:nvSpPr>
          <p:spPr>
            <a:xfrm>
              <a:off x="3013725" y="2504425"/>
              <a:ext cx="311500" cy="57325"/>
            </a:xfrm>
            <a:custGeom>
              <a:rect b="b" l="l" r="r" t="t"/>
              <a:pathLst>
                <a:path extrusionOk="0" h="2293" w="1246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46"/>
            <p:cNvSpPr/>
            <p:nvPr/>
          </p:nvSpPr>
          <p:spPr>
            <a:xfrm>
              <a:off x="2566375" y="2447125"/>
              <a:ext cx="287475" cy="122025"/>
            </a:xfrm>
            <a:custGeom>
              <a:rect b="b" l="l" r="r" t="t"/>
              <a:pathLst>
                <a:path extrusionOk="0" h="4881" w="11499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46"/>
            <p:cNvSpPr/>
            <p:nvPr/>
          </p:nvSpPr>
          <p:spPr>
            <a:xfrm>
              <a:off x="2046025" y="1858000"/>
              <a:ext cx="1782000" cy="1485125"/>
            </a:xfrm>
            <a:custGeom>
              <a:rect b="b" l="l" r="r" t="t"/>
              <a:pathLst>
                <a:path extrusionOk="0" h="59405" w="7128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46"/>
            <p:cNvSpPr/>
            <p:nvPr/>
          </p:nvSpPr>
          <p:spPr>
            <a:xfrm>
              <a:off x="2348250" y="2372250"/>
              <a:ext cx="1243150" cy="890100"/>
            </a:xfrm>
            <a:custGeom>
              <a:rect b="b" l="l" r="r" t="t"/>
              <a:pathLst>
                <a:path extrusionOk="0" h="35604" w="49726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46"/>
            <p:cNvSpPr/>
            <p:nvPr/>
          </p:nvSpPr>
          <p:spPr>
            <a:xfrm>
              <a:off x="2340850" y="2363925"/>
              <a:ext cx="1259800" cy="906425"/>
            </a:xfrm>
            <a:custGeom>
              <a:rect b="b" l="l" r="r" t="t"/>
              <a:pathLst>
                <a:path extrusionOk="0" h="36257" w="50392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46"/>
            <p:cNvSpPr/>
            <p:nvPr/>
          </p:nvSpPr>
          <p:spPr>
            <a:xfrm>
              <a:off x="2357500" y="766675"/>
              <a:ext cx="964950" cy="1349825"/>
            </a:xfrm>
            <a:custGeom>
              <a:rect b="b" l="l" r="r" t="t"/>
              <a:pathLst>
                <a:path extrusionOk="0" h="53993" w="38598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46"/>
            <p:cNvSpPr/>
            <p:nvPr/>
          </p:nvSpPr>
          <p:spPr>
            <a:xfrm>
              <a:off x="2466550" y="1083825"/>
              <a:ext cx="843875" cy="1025025"/>
            </a:xfrm>
            <a:custGeom>
              <a:rect b="b" l="l" r="r" t="t"/>
              <a:pathLst>
                <a:path extrusionOk="0" h="41001" w="33755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46"/>
            <p:cNvSpPr/>
            <p:nvPr/>
          </p:nvSpPr>
          <p:spPr>
            <a:xfrm>
              <a:off x="2395400" y="758475"/>
              <a:ext cx="930750" cy="1366100"/>
            </a:xfrm>
            <a:custGeom>
              <a:rect b="b" l="l" r="r" t="t"/>
              <a:pathLst>
                <a:path extrusionOk="0" h="54644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46"/>
            <p:cNvSpPr/>
            <p:nvPr/>
          </p:nvSpPr>
          <p:spPr>
            <a:xfrm>
              <a:off x="2828875" y="1628375"/>
              <a:ext cx="212600" cy="129250"/>
            </a:xfrm>
            <a:custGeom>
              <a:rect b="b" l="l" r="r" t="t"/>
              <a:pathLst>
                <a:path extrusionOk="0" h="5170" w="8504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46"/>
            <p:cNvSpPr/>
            <p:nvPr/>
          </p:nvSpPr>
          <p:spPr>
            <a:xfrm>
              <a:off x="2814075" y="1814925"/>
              <a:ext cx="290250" cy="143775"/>
            </a:xfrm>
            <a:custGeom>
              <a:rect b="b" l="l" r="r" t="t"/>
              <a:pathLst>
                <a:path extrusionOk="0" h="5751" w="1161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46"/>
            <p:cNvSpPr/>
            <p:nvPr/>
          </p:nvSpPr>
          <p:spPr>
            <a:xfrm>
              <a:off x="2830725" y="1828775"/>
              <a:ext cx="260650" cy="122025"/>
            </a:xfrm>
            <a:custGeom>
              <a:rect b="b" l="l" r="r" t="t"/>
              <a:pathLst>
                <a:path extrusionOk="0" h="4881" w="10426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46"/>
            <p:cNvSpPr/>
            <p:nvPr/>
          </p:nvSpPr>
          <p:spPr>
            <a:xfrm>
              <a:off x="2805750" y="1806900"/>
              <a:ext cx="306900" cy="159625"/>
            </a:xfrm>
            <a:custGeom>
              <a:rect b="b" l="l" r="r" t="t"/>
              <a:pathLst>
                <a:path extrusionOk="0" h="6385" w="12276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46"/>
            <p:cNvSpPr/>
            <p:nvPr/>
          </p:nvSpPr>
          <p:spPr>
            <a:xfrm>
              <a:off x="2814075" y="1798525"/>
              <a:ext cx="290250" cy="66100"/>
            </a:xfrm>
            <a:custGeom>
              <a:rect b="b" l="l" r="r" t="t"/>
              <a:pathLst>
                <a:path extrusionOk="0" h="2644" w="1161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46"/>
            <p:cNvSpPr/>
            <p:nvPr/>
          </p:nvSpPr>
          <p:spPr>
            <a:xfrm>
              <a:off x="2814075" y="1798275"/>
              <a:ext cx="290250" cy="65650"/>
            </a:xfrm>
            <a:custGeom>
              <a:rect b="b" l="l" r="r" t="t"/>
              <a:pathLst>
                <a:path extrusionOk="0" h="2626" w="1161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46"/>
            <p:cNvSpPr/>
            <p:nvPr/>
          </p:nvSpPr>
          <p:spPr>
            <a:xfrm>
              <a:off x="2805750" y="1790875"/>
              <a:ext cx="305975" cy="81375"/>
            </a:xfrm>
            <a:custGeom>
              <a:rect b="b" l="l" r="r" t="t"/>
              <a:pathLst>
                <a:path extrusionOk="0" h="3255" w="12239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46"/>
            <p:cNvSpPr/>
            <p:nvPr/>
          </p:nvSpPr>
          <p:spPr>
            <a:xfrm>
              <a:off x="3056225" y="1479400"/>
              <a:ext cx="52725" cy="99850"/>
            </a:xfrm>
            <a:custGeom>
              <a:rect b="b" l="l" r="r" t="t"/>
              <a:pathLst>
                <a:path extrusionOk="0" h="3994" w="2109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46"/>
            <p:cNvSpPr/>
            <p:nvPr/>
          </p:nvSpPr>
          <p:spPr>
            <a:xfrm>
              <a:off x="2738300" y="1507125"/>
              <a:ext cx="52700" cy="99850"/>
            </a:xfrm>
            <a:custGeom>
              <a:rect b="b" l="l" r="r" t="t"/>
              <a:pathLst>
                <a:path extrusionOk="0" h="3994" w="2108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46"/>
            <p:cNvSpPr/>
            <p:nvPr/>
          </p:nvSpPr>
          <p:spPr>
            <a:xfrm>
              <a:off x="2618125" y="1404550"/>
              <a:ext cx="187650" cy="83925"/>
            </a:xfrm>
            <a:custGeom>
              <a:rect b="b" l="l" r="r" t="t"/>
              <a:pathLst>
                <a:path extrusionOk="0" h="3357" w="7506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46"/>
            <p:cNvSpPr/>
            <p:nvPr/>
          </p:nvSpPr>
          <p:spPr>
            <a:xfrm>
              <a:off x="2980450" y="1388825"/>
              <a:ext cx="199675" cy="71950"/>
            </a:xfrm>
            <a:custGeom>
              <a:rect b="b" l="l" r="r" t="t"/>
              <a:pathLst>
                <a:path extrusionOk="0" h="2878" w="7987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46"/>
            <p:cNvSpPr/>
            <p:nvPr/>
          </p:nvSpPr>
          <p:spPr>
            <a:xfrm>
              <a:off x="2362125" y="766675"/>
              <a:ext cx="956625" cy="758050"/>
            </a:xfrm>
            <a:custGeom>
              <a:rect b="b" l="l" r="r" t="t"/>
              <a:pathLst>
                <a:path extrusionOk="0" h="30322" w="38265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46"/>
            <p:cNvSpPr/>
            <p:nvPr/>
          </p:nvSpPr>
          <p:spPr>
            <a:xfrm>
              <a:off x="2402775" y="765875"/>
              <a:ext cx="915975" cy="758850"/>
            </a:xfrm>
            <a:custGeom>
              <a:rect b="b" l="l" r="r" t="t"/>
              <a:pathLst>
                <a:path extrusionOk="0" h="30354" w="36639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46"/>
            <p:cNvSpPr/>
            <p:nvPr/>
          </p:nvSpPr>
          <p:spPr>
            <a:xfrm>
              <a:off x="2395400" y="758475"/>
              <a:ext cx="930750" cy="773825"/>
            </a:xfrm>
            <a:custGeom>
              <a:rect b="b" l="l" r="r" t="t"/>
              <a:pathLst>
                <a:path extrusionOk="0" h="30953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46"/>
            <p:cNvSpPr/>
            <p:nvPr/>
          </p:nvSpPr>
          <p:spPr>
            <a:xfrm>
              <a:off x="2412950" y="1071800"/>
              <a:ext cx="186725" cy="151600"/>
            </a:xfrm>
            <a:custGeom>
              <a:rect b="b" l="l" r="r" t="t"/>
              <a:pathLst>
                <a:path extrusionOk="0" h="6064" w="7469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46"/>
            <p:cNvSpPr/>
            <p:nvPr/>
          </p:nvSpPr>
          <p:spPr>
            <a:xfrm>
              <a:off x="2476725" y="948875"/>
              <a:ext cx="202425" cy="210750"/>
            </a:xfrm>
            <a:custGeom>
              <a:rect b="b" l="l" r="r" t="t"/>
              <a:pathLst>
                <a:path extrusionOk="0" h="8430" w="8097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46"/>
            <p:cNvSpPr/>
            <p:nvPr/>
          </p:nvSpPr>
          <p:spPr>
            <a:xfrm>
              <a:off x="2547900" y="866825"/>
              <a:ext cx="254200" cy="232725"/>
            </a:xfrm>
            <a:custGeom>
              <a:rect b="b" l="l" r="r" t="t"/>
              <a:pathLst>
                <a:path extrusionOk="0" h="9309" w="10168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46"/>
            <p:cNvSpPr/>
            <p:nvPr/>
          </p:nvSpPr>
          <p:spPr>
            <a:xfrm>
              <a:off x="2789125" y="769900"/>
              <a:ext cx="105400" cy="317825"/>
            </a:xfrm>
            <a:custGeom>
              <a:rect b="b" l="l" r="r" t="t"/>
              <a:pathLst>
                <a:path extrusionOk="0" h="12713" w="4216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46"/>
            <p:cNvSpPr/>
            <p:nvPr/>
          </p:nvSpPr>
          <p:spPr>
            <a:xfrm>
              <a:off x="3008175" y="797525"/>
              <a:ext cx="96150" cy="329525"/>
            </a:xfrm>
            <a:custGeom>
              <a:rect b="b" l="l" r="r" t="t"/>
              <a:pathLst>
                <a:path extrusionOk="0" h="13181" w="3846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46"/>
            <p:cNvSpPr/>
            <p:nvPr/>
          </p:nvSpPr>
          <p:spPr>
            <a:xfrm>
              <a:off x="3163450" y="1008025"/>
              <a:ext cx="75825" cy="198750"/>
            </a:xfrm>
            <a:custGeom>
              <a:rect b="b" l="l" r="r" t="t"/>
              <a:pathLst>
                <a:path extrusionOk="0" h="7950" w="3033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46"/>
            <p:cNvSpPr/>
            <p:nvPr/>
          </p:nvSpPr>
          <p:spPr>
            <a:xfrm>
              <a:off x="3098750" y="2625175"/>
              <a:ext cx="1443725" cy="1942225"/>
            </a:xfrm>
            <a:custGeom>
              <a:rect b="b" l="l" r="r" t="t"/>
              <a:pathLst>
                <a:path extrusionOk="0" h="77689" w="57749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46"/>
            <p:cNvSpPr/>
            <p:nvPr/>
          </p:nvSpPr>
          <p:spPr>
            <a:xfrm>
              <a:off x="3109850" y="2618100"/>
              <a:ext cx="1440950" cy="1957625"/>
            </a:xfrm>
            <a:custGeom>
              <a:rect b="b" l="l" r="r" t="t"/>
              <a:pathLst>
                <a:path extrusionOk="0" h="78305" w="57638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46"/>
            <p:cNvSpPr/>
            <p:nvPr/>
          </p:nvSpPr>
          <p:spPr>
            <a:xfrm>
              <a:off x="3163450" y="3439150"/>
              <a:ext cx="191350" cy="241775"/>
            </a:xfrm>
            <a:custGeom>
              <a:rect b="b" l="l" r="r" t="t"/>
              <a:pathLst>
                <a:path extrusionOk="0" h="9671" w="7654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46"/>
            <p:cNvSpPr/>
            <p:nvPr/>
          </p:nvSpPr>
          <p:spPr>
            <a:xfrm>
              <a:off x="3156050" y="3431450"/>
              <a:ext cx="201525" cy="256975"/>
            </a:xfrm>
            <a:custGeom>
              <a:rect b="b" l="l" r="r" t="t"/>
              <a:pathLst>
                <a:path extrusionOk="0" h="10279" w="8061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46"/>
            <p:cNvSpPr/>
            <p:nvPr/>
          </p:nvSpPr>
          <p:spPr>
            <a:xfrm>
              <a:off x="3194875" y="3486925"/>
              <a:ext cx="112775" cy="128475"/>
            </a:xfrm>
            <a:custGeom>
              <a:rect b="b" l="l" r="r" t="t"/>
              <a:pathLst>
                <a:path extrusionOk="0" h="5139" w="4511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46"/>
            <p:cNvSpPr/>
            <p:nvPr/>
          </p:nvSpPr>
          <p:spPr>
            <a:xfrm>
              <a:off x="2775250" y="4005425"/>
              <a:ext cx="2131400" cy="1273425"/>
            </a:xfrm>
            <a:custGeom>
              <a:rect b="b" l="l" r="r" t="t"/>
              <a:pathLst>
                <a:path extrusionOk="0" h="50937" w="85256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46"/>
            <p:cNvSpPr/>
            <p:nvPr/>
          </p:nvSpPr>
          <p:spPr>
            <a:xfrm>
              <a:off x="2766950" y="3997650"/>
              <a:ext cx="2148000" cy="1288850"/>
            </a:xfrm>
            <a:custGeom>
              <a:rect b="b" l="l" r="r" t="t"/>
              <a:pathLst>
                <a:path extrusionOk="0" h="51554" w="8592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46"/>
            <p:cNvSpPr/>
            <p:nvPr/>
          </p:nvSpPr>
          <p:spPr>
            <a:xfrm>
              <a:off x="4551700" y="4889025"/>
              <a:ext cx="22200" cy="71200"/>
            </a:xfrm>
            <a:custGeom>
              <a:rect b="b" l="l" r="r" t="t"/>
              <a:pathLst>
                <a:path extrusionOk="0" h="2848" w="888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46"/>
            <p:cNvSpPr/>
            <p:nvPr/>
          </p:nvSpPr>
          <p:spPr>
            <a:xfrm>
              <a:off x="4569250" y="4353650"/>
              <a:ext cx="140525" cy="476425"/>
            </a:xfrm>
            <a:custGeom>
              <a:rect b="b" l="l" r="r" t="t"/>
              <a:pathLst>
                <a:path extrusionOk="0" h="19057" w="5621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46"/>
            <p:cNvSpPr/>
            <p:nvPr/>
          </p:nvSpPr>
          <p:spPr>
            <a:xfrm>
              <a:off x="2971200" y="4500150"/>
              <a:ext cx="226475" cy="533275"/>
            </a:xfrm>
            <a:custGeom>
              <a:rect b="b" l="l" r="r" t="t"/>
              <a:pathLst>
                <a:path extrusionOk="0" h="21331" w="9059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46"/>
            <p:cNvSpPr/>
            <p:nvPr/>
          </p:nvSpPr>
          <p:spPr>
            <a:xfrm>
              <a:off x="3459225" y="4034000"/>
              <a:ext cx="712625" cy="732125"/>
            </a:xfrm>
            <a:custGeom>
              <a:rect b="b" l="l" r="r" t="t"/>
              <a:pathLst>
                <a:path extrusionOk="0" h="29285" w="28505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3461075" y="3901550"/>
              <a:ext cx="748675" cy="768450"/>
            </a:xfrm>
            <a:custGeom>
              <a:rect b="b" l="l" r="r" t="t"/>
              <a:pathLst>
                <a:path extrusionOk="0" h="30738" w="29947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>
              <a:off x="3475850" y="3893600"/>
              <a:ext cx="741300" cy="784175"/>
            </a:xfrm>
            <a:custGeom>
              <a:rect b="b" l="l" r="r" t="t"/>
              <a:pathLst>
                <a:path extrusionOk="0" h="31367" w="29652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>
              <a:off x="3539625" y="3686550"/>
              <a:ext cx="476025" cy="944725"/>
            </a:xfrm>
            <a:custGeom>
              <a:rect b="b" l="l" r="r" t="t"/>
              <a:pathLst>
                <a:path extrusionOk="0" h="37789" w="19041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>
              <a:off x="3539625" y="3694875"/>
              <a:ext cx="476025" cy="438225"/>
            </a:xfrm>
            <a:custGeom>
              <a:rect b="b" l="l" r="r" t="t"/>
              <a:pathLst>
                <a:path extrusionOk="0" h="17529" w="19041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>
              <a:off x="3563650" y="3858475"/>
              <a:ext cx="452000" cy="274525"/>
            </a:xfrm>
            <a:custGeom>
              <a:rect b="b" l="l" r="r" t="t"/>
              <a:pathLst>
                <a:path extrusionOk="0" h="10981" w="1808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>
              <a:off x="3531300" y="3678800"/>
              <a:ext cx="492675" cy="959775"/>
            </a:xfrm>
            <a:custGeom>
              <a:rect b="b" l="l" r="r" t="t"/>
              <a:pathLst>
                <a:path extrusionOk="0" h="38391" w="19707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46"/>
            <p:cNvSpPr/>
            <p:nvPr/>
          </p:nvSpPr>
          <p:spPr>
            <a:xfrm>
              <a:off x="3119075" y="2612625"/>
              <a:ext cx="1057400" cy="1366000"/>
            </a:xfrm>
            <a:custGeom>
              <a:rect b="b" l="l" r="r" t="t"/>
              <a:pathLst>
                <a:path extrusionOk="0" h="54640" w="42296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46"/>
            <p:cNvSpPr/>
            <p:nvPr/>
          </p:nvSpPr>
          <p:spPr>
            <a:xfrm>
              <a:off x="3221675" y="2796475"/>
              <a:ext cx="928925" cy="813400"/>
            </a:xfrm>
            <a:custGeom>
              <a:rect b="b" l="l" r="r" t="t"/>
              <a:pathLst>
                <a:path extrusionOk="0" h="32536" w="3715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46"/>
            <p:cNvSpPr/>
            <p:nvPr/>
          </p:nvSpPr>
          <p:spPr>
            <a:xfrm>
              <a:off x="3221675" y="2796475"/>
              <a:ext cx="919675" cy="813400"/>
            </a:xfrm>
            <a:custGeom>
              <a:rect b="b" l="l" r="r" t="t"/>
              <a:pathLst>
                <a:path extrusionOk="0" h="32536" w="3678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46"/>
            <p:cNvSpPr/>
            <p:nvPr/>
          </p:nvSpPr>
          <p:spPr>
            <a:xfrm>
              <a:off x="3163450" y="2605150"/>
              <a:ext cx="985300" cy="1380900"/>
            </a:xfrm>
            <a:custGeom>
              <a:rect b="b" l="l" r="r" t="t"/>
              <a:pathLst>
                <a:path extrusionOk="0" h="55236" w="39412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46"/>
            <p:cNvSpPr/>
            <p:nvPr/>
          </p:nvSpPr>
          <p:spPr>
            <a:xfrm>
              <a:off x="3453475" y="3386675"/>
              <a:ext cx="194325" cy="64750"/>
            </a:xfrm>
            <a:custGeom>
              <a:rect b="b" l="l" r="r" t="t"/>
              <a:pathLst>
                <a:path extrusionOk="0" h="2590" w="7773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46"/>
            <p:cNvSpPr/>
            <p:nvPr/>
          </p:nvSpPr>
          <p:spPr>
            <a:xfrm>
              <a:off x="3822450" y="3319600"/>
              <a:ext cx="191350" cy="102650"/>
            </a:xfrm>
            <a:custGeom>
              <a:rect b="b" l="l" r="r" t="t"/>
              <a:pathLst>
                <a:path extrusionOk="0" h="4106" w="7654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46"/>
            <p:cNvSpPr/>
            <p:nvPr/>
          </p:nvSpPr>
          <p:spPr>
            <a:xfrm>
              <a:off x="3781775" y="3303900"/>
              <a:ext cx="110950" cy="282850"/>
            </a:xfrm>
            <a:custGeom>
              <a:rect b="b" l="l" r="r" t="t"/>
              <a:pathLst>
                <a:path extrusionOk="0" h="11314" w="4438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46"/>
            <p:cNvSpPr/>
            <p:nvPr/>
          </p:nvSpPr>
          <p:spPr>
            <a:xfrm>
              <a:off x="3733725" y="3660000"/>
              <a:ext cx="153450" cy="58925"/>
            </a:xfrm>
            <a:custGeom>
              <a:rect b="b" l="l" r="r" t="t"/>
              <a:pathLst>
                <a:path extrusionOk="0" h="2357" w="6138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46"/>
            <p:cNvSpPr/>
            <p:nvPr/>
          </p:nvSpPr>
          <p:spPr>
            <a:xfrm>
              <a:off x="3377875" y="3247525"/>
              <a:ext cx="252350" cy="93150"/>
            </a:xfrm>
            <a:custGeom>
              <a:rect b="b" l="l" r="r" t="t"/>
              <a:pathLst>
                <a:path extrusionOk="0" h="3726" w="10094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46"/>
            <p:cNvSpPr/>
            <p:nvPr/>
          </p:nvSpPr>
          <p:spPr>
            <a:xfrm>
              <a:off x="3786400" y="3214250"/>
              <a:ext cx="126650" cy="52900"/>
            </a:xfrm>
            <a:custGeom>
              <a:rect b="b" l="l" r="r" t="t"/>
              <a:pathLst>
                <a:path extrusionOk="0" h="2116" w="5066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46"/>
            <p:cNvSpPr/>
            <p:nvPr/>
          </p:nvSpPr>
          <p:spPr>
            <a:xfrm>
              <a:off x="3152350" y="2612625"/>
              <a:ext cx="993625" cy="888175"/>
            </a:xfrm>
            <a:custGeom>
              <a:rect b="b" l="l" r="r" t="t"/>
              <a:pathLst>
                <a:path extrusionOk="0" h="35527" w="39745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46"/>
            <p:cNvSpPr/>
            <p:nvPr/>
          </p:nvSpPr>
          <p:spPr>
            <a:xfrm>
              <a:off x="3163450" y="2605150"/>
              <a:ext cx="985300" cy="903600"/>
            </a:xfrm>
            <a:custGeom>
              <a:rect b="b" l="l" r="r" t="t"/>
              <a:pathLst>
                <a:path extrusionOk="0" h="36144" w="39412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46"/>
            <p:cNvSpPr/>
            <p:nvPr/>
          </p:nvSpPr>
          <p:spPr>
            <a:xfrm>
              <a:off x="3529450" y="2791150"/>
              <a:ext cx="720050" cy="688850"/>
            </a:xfrm>
            <a:custGeom>
              <a:rect b="b" l="l" r="r" t="t"/>
              <a:pathLst>
                <a:path extrusionOk="0" h="27554" w="28802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46"/>
            <p:cNvSpPr/>
            <p:nvPr/>
          </p:nvSpPr>
          <p:spPr>
            <a:xfrm>
              <a:off x="4136700" y="3509800"/>
              <a:ext cx="248650" cy="242625"/>
            </a:xfrm>
            <a:custGeom>
              <a:rect b="b" l="l" r="r" t="t"/>
              <a:pathLst>
                <a:path extrusionOk="0" h="9705" w="9946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46"/>
            <p:cNvSpPr/>
            <p:nvPr/>
          </p:nvSpPr>
          <p:spPr>
            <a:xfrm>
              <a:off x="3141275" y="2787075"/>
              <a:ext cx="342925" cy="519425"/>
            </a:xfrm>
            <a:custGeom>
              <a:rect b="b" l="l" r="r" t="t"/>
              <a:pathLst>
                <a:path extrusionOk="0" h="20777" w="13717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46"/>
            <p:cNvSpPr/>
            <p:nvPr/>
          </p:nvSpPr>
          <p:spPr>
            <a:xfrm>
              <a:off x="3546100" y="2738250"/>
              <a:ext cx="603575" cy="246025"/>
            </a:xfrm>
            <a:custGeom>
              <a:rect b="b" l="l" r="r" t="t"/>
              <a:pathLst>
                <a:path extrusionOk="0" h="9841" w="24143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46"/>
            <p:cNvSpPr/>
            <p:nvPr/>
          </p:nvSpPr>
          <p:spPr>
            <a:xfrm>
              <a:off x="4974075" y="1207325"/>
              <a:ext cx="1045375" cy="1662200"/>
            </a:xfrm>
            <a:custGeom>
              <a:rect b="b" l="l" r="r" t="t"/>
              <a:pathLst>
                <a:path extrusionOk="0" h="66488" w="41815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46"/>
            <p:cNvSpPr/>
            <p:nvPr/>
          </p:nvSpPr>
          <p:spPr>
            <a:xfrm>
              <a:off x="4966700" y="1199350"/>
              <a:ext cx="1042575" cy="1677575"/>
            </a:xfrm>
            <a:custGeom>
              <a:rect b="b" l="l" r="r" t="t"/>
              <a:pathLst>
                <a:path extrusionOk="0" h="67103" w="41703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46"/>
            <p:cNvSpPr/>
            <p:nvPr/>
          </p:nvSpPr>
          <p:spPr>
            <a:xfrm>
              <a:off x="5233800" y="1302875"/>
              <a:ext cx="183025" cy="263600"/>
            </a:xfrm>
            <a:custGeom>
              <a:rect b="b" l="l" r="r" t="t"/>
              <a:pathLst>
                <a:path extrusionOk="0" h="10544" w="7321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46"/>
            <p:cNvSpPr/>
            <p:nvPr/>
          </p:nvSpPr>
          <p:spPr>
            <a:xfrm>
              <a:off x="5395550" y="1619900"/>
              <a:ext cx="20350" cy="70250"/>
            </a:xfrm>
            <a:custGeom>
              <a:rect b="b" l="l" r="r" t="t"/>
              <a:pathLst>
                <a:path extrusionOk="0" h="2810" w="814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46"/>
            <p:cNvSpPr/>
            <p:nvPr/>
          </p:nvSpPr>
          <p:spPr>
            <a:xfrm>
              <a:off x="5410350" y="1315075"/>
              <a:ext cx="105375" cy="267125"/>
            </a:xfrm>
            <a:custGeom>
              <a:rect b="b" l="l" r="r" t="t"/>
              <a:pathLst>
                <a:path extrusionOk="0" h="10685" w="4215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46"/>
            <p:cNvSpPr/>
            <p:nvPr/>
          </p:nvSpPr>
          <p:spPr>
            <a:xfrm>
              <a:off x="5622925" y="1315675"/>
              <a:ext cx="36075" cy="432025"/>
            </a:xfrm>
            <a:custGeom>
              <a:rect b="b" l="l" r="r" t="t"/>
              <a:pathLst>
                <a:path extrusionOk="0" h="17281" w="1443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46"/>
            <p:cNvSpPr/>
            <p:nvPr/>
          </p:nvSpPr>
          <p:spPr>
            <a:xfrm>
              <a:off x="5800375" y="1685525"/>
              <a:ext cx="26825" cy="66750"/>
            </a:xfrm>
            <a:custGeom>
              <a:rect b="b" l="l" r="r" t="t"/>
              <a:pathLst>
                <a:path extrusionOk="0" h="2670" w="1073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46"/>
            <p:cNvSpPr/>
            <p:nvPr/>
          </p:nvSpPr>
          <p:spPr>
            <a:xfrm>
              <a:off x="5754175" y="1336150"/>
              <a:ext cx="77650" cy="296700"/>
            </a:xfrm>
            <a:custGeom>
              <a:rect b="b" l="l" r="r" t="t"/>
              <a:pathLst>
                <a:path extrusionOk="0" h="11868" w="3106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46"/>
            <p:cNvSpPr/>
            <p:nvPr/>
          </p:nvSpPr>
          <p:spPr>
            <a:xfrm>
              <a:off x="4617325" y="2545375"/>
              <a:ext cx="1541700" cy="1176325"/>
            </a:xfrm>
            <a:custGeom>
              <a:rect b="b" l="l" r="r" t="t"/>
              <a:pathLst>
                <a:path extrusionOk="0" h="47053" w="61668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46"/>
            <p:cNvSpPr/>
            <p:nvPr/>
          </p:nvSpPr>
          <p:spPr>
            <a:xfrm>
              <a:off x="4608075" y="2537700"/>
              <a:ext cx="1558325" cy="1192100"/>
            </a:xfrm>
            <a:custGeom>
              <a:rect b="b" l="l" r="r" t="t"/>
              <a:pathLst>
                <a:path extrusionOk="0" h="47684" w="62333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46"/>
            <p:cNvSpPr/>
            <p:nvPr/>
          </p:nvSpPr>
          <p:spPr>
            <a:xfrm>
              <a:off x="5740300" y="3100400"/>
              <a:ext cx="98925" cy="490225"/>
            </a:xfrm>
            <a:custGeom>
              <a:rect b="b" l="l" r="r" t="t"/>
              <a:pathLst>
                <a:path extrusionOk="0" h="19609" w="3957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46"/>
            <p:cNvSpPr/>
            <p:nvPr/>
          </p:nvSpPr>
          <p:spPr>
            <a:xfrm>
              <a:off x="4761500" y="2545375"/>
              <a:ext cx="1016725" cy="1045075"/>
            </a:xfrm>
            <a:custGeom>
              <a:rect b="b" l="l" r="r" t="t"/>
              <a:pathLst>
                <a:path extrusionOk="0" h="41803" w="40669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46"/>
            <p:cNvSpPr/>
            <p:nvPr/>
          </p:nvSpPr>
          <p:spPr>
            <a:xfrm>
              <a:off x="4752275" y="2537700"/>
              <a:ext cx="1034275" cy="1060150"/>
            </a:xfrm>
            <a:custGeom>
              <a:rect b="b" l="l" r="r" t="t"/>
              <a:pathLst>
                <a:path extrusionOk="0" h="42406" w="41371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46"/>
            <p:cNvSpPr/>
            <p:nvPr/>
          </p:nvSpPr>
          <p:spPr>
            <a:xfrm>
              <a:off x="5094250" y="2545375"/>
              <a:ext cx="577675" cy="805200"/>
            </a:xfrm>
            <a:custGeom>
              <a:rect b="b" l="l" r="r" t="t"/>
              <a:pathLst>
                <a:path extrusionOk="0" h="32208" w="23107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46"/>
            <p:cNvSpPr/>
            <p:nvPr/>
          </p:nvSpPr>
          <p:spPr>
            <a:xfrm>
              <a:off x="5094250" y="2537700"/>
              <a:ext cx="586000" cy="820775"/>
            </a:xfrm>
            <a:custGeom>
              <a:rect b="b" l="l" r="r" t="t"/>
              <a:pathLst>
                <a:path extrusionOk="0" h="32831" w="2344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46"/>
            <p:cNvSpPr/>
            <p:nvPr/>
          </p:nvSpPr>
          <p:spPr>
            <a:xfrm>
              <a:off x="5119200" y="2918725"/>
              <a:ext cx="92450" cy="65175"/>
            </a:xfrm>
            <a:custGeom>
              <a:rect b="b" l="l" r="r" t="t"/>
              <a:pathLst>
                <a:path extrusionOk="0" h="2607" w="3698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46"/>
            <p:cNvSpPr/>
            <p:nvPr/>
          </p:nvSpPr>
          <p:spPr>
            <a:xfrm>
              <a:off x="5342875" y="3001500"/>
              <a:ext cx="140500" cy="31800"/>
            </a:xfrm>
            <a:custGeom>
              <a:rect b="b" l="l" r="r" t="t"/>
              <a:pathLst>
                <a:path extrusionOk="0" h="1272" w="562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46"/>
            <p:cNvSpPr/>
            <p:nvPr/>
          </p:nvSpPr>
          <p:spPr>
            <a:xfrm>
              <a:off x="5162625" y="2357450"/>
              <a:ext cx="406700" cy="418725"/>
            </a:xfrm>
            <a:custGeom>
              <a:rect b="b" l="l" r="r" t="t"/>
              <a:pathLst>
                <a:path extrusionOk="0" h="16749" w="16268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46"/>
            <p:cNvSpPr/>
            <p:nvPr/>
          </p:nvSpPr>
          <p:spPr>
            <a:xfrm>
              <a:off x="5170025" y="2357450"/>
              <a:ext cx="399300" cy="360500"/>
            </a:xfrm>
            <a:custGeom>
              <a:rect b="b" l="l" r="r" t="t"/>
              <a:pathLst>
                <a:path extrusionOk="0" h="14420" w="15972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46"/>
            <p:cNvSpPr/>
            <p:nvPr/>
          </p:nvSpPr>
          <p:spPr>
            <a:xfrm>
              <a:off x="5170025" y="2435100"/>
              <a:ext cx="386375" cy="282850"/>
            </a:xfrm>
            <a:custGeom>
              <a:rect b="b" l="l" r="r" t="t"/>
              <a:pathLst>
                <a:path extrusionOk="0" h="11314" w="15455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6"/>
            <p:cNvSpPr/>
            <p:nvPr/>
          </p:nvSpPr>
          <p:spPr>
            <a:xfrm>
              <a:off x="5155250" y="2349700"/>
              <a:ext cx="421475" cy="433875"/>
            </a:xfrm>
            <a:custGeom>
              <a:rect b="b" l="l" r="r" t="t"/>
              <a:pathLst>
                <a:path extrusionOk="0" h="17355" w="16859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46"/>
            <p:cNvSpPr/>
            <p:nvPr/>
          </p:nvSpPr>
          <p:spPr>
            <a:xfrm>
              <a:off x="5072050" y="1720650"/>
              <a:ext cx="755150" cy="913375"/>
            </a:xfrm>
            <a:custGeom>
              <a:rect b="b" l="l" r="r" t="t"/>
              <a:pathLst>
                <a:path extrusionOk="0" h="36535" w="30206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46"/>
            <p:cNvSpPr/>
            <p:nvPr/>
          </p:nvSpPr>
          <p:spPr>
            <a:xfrm>
              <a:off x="5108100" y="1720650"/>
              <a:ext cx="719100" cy="278650"/>
            </a:xfrm>
            <a:custGeom>
              <a:rect b="b" l="l" r="r" t="t"/>
              <a:pathLst>
                <a:path extrusionOk="0" h="11146" w="28764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46"/>
            <p:cNvSpPr/>
            <p:nvPr/>
          </p:nvSpPr>
          <p:spPr>
            <a:xfrm>
              <a:off x="5118275" y="1741900"/>
              <a:ext cx="705225" cy="256975"/>
            </a:xfrm>
            <a:custGeom>
              <a:rect b="b" l="l" r="r" t="t"/>
              <a:pathLst>
                <a:path extrusionOk="0" h="10279" w="28209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46"/>
            <p:cNvSpPr/>
            <p:nvPr/>
          </p:nvSpPr>
          <p:spPr>
            <a:xfrm>
              <a:off x="5077600" y="1713250"/>
              <a:ext cx="757925" cy="928900"/>
            </a:xfrm>
            <a:custGeom>
              <a:rect b="b" l="l" r="r" t="t"/>
              <a:pathLst>
                <a:path extrusionOk="0" h="37156" w="30317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46"/>
            <p:cNvSpPr/>
            <p:nvPr/>
          </p:nvSpPr>
          <p:spPr>
            <a:xfrm>
              <a:off x="5244900" y="1952525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46"/>
            <p:cNvSpPr/>
            <p:nvPr/>
          </p:nvSpPr>
          <p:spPr>
            <a:xfrm>
              <a:off x="5536975" y="2026450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46"/>
            <p:cNvSpPr/>
            <p:nvPr/>
          </p:nvSpPr>
          <p:spPr>
            <a:xfrm>
              <a:off x="5310525" y="1973900"/>
              <a:ext cx="115550" cy="226450"/>
            </a:xfrm>
            <a:custGeom>
              <a:rect b="b" l="l" r="r" t="t"/>
              <a:pathLst>
                <a:path extrusionOk="0" h="9058" w="4622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46"/>
            <p:cNvSpPr/>
            <p:nvPr/>
          </p:nvSpPr>
          <p:spPr>
            <a:xfrm>
              <a:off x="5280025" y="2266300"/>
              <a:ext cx="187650" cy="53300"/>
            </a:xfrm>
            <a:custGeom>
              <a:rect b="b" l="l" r="r" t="t"/>
              <a:pathLst>
                <a:path extrusionOk="0" h="2132" w="7506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46"/>
            <p:cNvSpPr/>
            <p:nvPr/>
          </p:nvSpPr>
          <p:spPr>
            <a:xfrm>
              <a:off x="5198675" y="1847275"/>
              <a:ext cx="183950" cy="47850"/>
            </a:xfrm>
            <a:custGeom>
              <a:rect b="b" l="l" r="r" t="t"/>
              <a:pathLst>
                <a:path extrusionOk="0" h="1914" w="7358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46"/>
            <p:cNvSpPr/>
            <p:nvPr/>
          </p:nvSpPr>
          <p:spPr>
            <a:xfrm>
              <a:off x="5505550" y="1911950"/>
              <a:ext cx="212600" cy="70275"/>
            </a:xfrm>
            <a:custGeom>
              <a:rect b="b" l="l" r="r" t="t"/>
              <a:pathLst>
                <a:path extrusionOk="0" h="2811" w="8504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46"/>
            <p:cNvSpPr/>
            <p:nvPr/>
          </p:nvSpPr>
          <p:spPr>
            <a:xfrm>
              <a:off x="5480575" y="1777950"/>
              <a:ext cx="517625" cy="1736725"/>
            </a:xfrm>
            <a:custGeom>
              <a:rect b="b" l="l" r="r" t="t"/>
              <a:pathLst>
                <a:path extrusionOk="0" h="69469" w="20705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46"/>
            <p:cNvSpPr/>
            <p:nvPr/>
          </p:nvSpPr>
          <p:spPr>
            <a:xfrm>
              <a:off x="5570225" y="3154175"/>
              <a:ext cx="155325" cy="360500"/>
            </a:xfrm>
            <a:custGeom>
              <a:rect b="b" l="l" r="r" t="t"/>
              <a:pathLst>
                <a:path extrusionOk="0" h="14420" w="6213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46"/>
            <p:cNvSpPr/>
            <p:nvPr/>
          </p:nvSpPr>
          <p:spPr>
            <a:xfrm>
              <a:off x="5491675" y="2504425"/>
              <a:ext cx="281925" cy="1010250"/>
            </a:xfrm>
            <a:custGeom>
              <a:rect b="b" l="l" r="r" t="t"/>
              <a:pathLst>
                <a:path extrusionOk="0" h="40410" w="11277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46"/>
            <p:cNvSpPr/>
            <p:nvPr/>
          </p:nvSpPr>
          <p:spPr>
            <a:xfrm>
              <a:off x="5477800" y="1770550"/>
              <a:ext cx="527800" cy="1752225"/>
            </a:xfrm>
            <a:custGeom>
              <a:rect b="b" l="l" r="r" t="t"/>
              <a:pathLst>
                <a:path extrusionOk="0" h="70089" w="21112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46"/>
            <p:cNvSpPr/>
            <p:nvPr/>
          </p:nvSpPr>
          <p:spPr>
            <a:xfrm>
              <a:off x="4780000" y="1493275"/>
              <a:ext cx="375275" cy="1811575"/>
            </a:xfrm>
            <a:custGeom>
              <a:rect b="b" l="l" r="r" t="t"/>
              <a:pathLst>
                <a:path extrusionOk="0" h="72463" w="15011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46"/>
            <p:cNvSpPr/>
            <p:nvPr/>
          </p:nvSpPr>
          <p:spPr>
            <a:xfrm>
              <a:off x="4828050" y="2405525"/>
              <a:ext cx="238500" cy="899325"/>
            </a:xfrm>
            <a:custGeom>
              <a:rect b="b" l="l" r="r" t="t"/>
              <a:pathLst>
                <a:path extrusionOk="0" h="35973" w="954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46"/>
            <p:cNvSpPr/>
            <p:nvPr/>
          </p:nvSpPr>
          <p:spPr>
            <a:xfrm>
              <a:off x="4808650" y="1485650"/>
              <a:ext cx="354925" cy="1827200"/>
            </a:xfrm>
            <a:custGeom>
              <a:rect b="b" l="l" r="r" t="t"/>
              <a:pathLst>
                <a:path extrusionOk="0" h="73088" w="14197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7" name="Google Shape;2857;p46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Deskripsi</a:t>
            </a:r>
            <a:endParaRPr/>
          </a:p>
        </p:txBody>
      </p:sp>
      <p:sp>
        <p:nvSpPr>
          <p:cNvPr id="2858" name="Google Shape;2858;p46"/>
          <p:cNvSpPr txBox="1"/>
          <p:nvPr>
            <p:ph idx="2" type="subTitle"/>
          </p:nvPr>
        </p:nvSpPr>
        <p:spPr>
          <a:xfrm>
            <a:off x="1408175" y="1336950"/>
            <a:ext cx="38694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Mencari mata kuliah yang </a:t>
            </a:r>
            <a:r>
              <a:rPr b="1"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relevan </a:t>
            </a:r>
            <a:r>
              <a:rPr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di tengah banyaknya mata kuliah yang tersedia di ITB.</a:t>
            </a:r>
            <a:endParaRPr sz="14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59" name="Google Shape;2859;p46"/>
          <p:cNvSpPr txBox="1"/>
          <p:nvPr>
            <p:ph idx="3" type="subTitle"/>
          </p:nvPr>
        </p:nvSpPr>
        <p:spPr>
          <a:xfrm>
            <a:off x="5806500" y="312842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Goal</a:t>
            </a:r>
            <a:endParaRPr/>
          </a:p>
        </p:txBody>
      </p:sp>
      <p:sp>
        <p:nvSpPr>
          <p:cNvPr id="2860" name="Google Shape;2860;p46"/>
          <p:cNvSpPr txBox="1"/>
          <p:nvPr>
            <p:ph idx="4" type="subTitle"/>
          </p:nvPr>
        </p:nvSpPr>
        <p:spPr>
          <a:xfrm>
            <a:off x="1408175" y="2561700"/>
            <a:ext cx="3869400" cy="20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281101"/>
              </a:buClr>
              <a:buSzPts val="1300"/>
              <a:buFont typeface="Poppins"/>
              <a:buChar char="●"/>
            </a:pPr>
            <a:r>
              <a:rPr lang="en" sz="13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Diletakkan di bagian atas halaman utama agar mudah ditemukan</a:t>
            </a:r>
            <a:endParaRPr sz="13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281101"/>
              </a:buClr>
              <a:buSzPts val="1300"/>
              <a:buFont typeface="Poppins"/>
              <a:buChar char="●"/>
            </a:pPr>
            <a:r>
              <a:rPr lang="en" sz="13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Menerima masukan kode/nama mata kuliah, sekolah/fakultas penyelenggara</a:t>
            </a:r>
            <a:endParaRPr sz="13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281101"/>
              </a:buClr>
              <a:buSzPts val="1300"/>
              <a:buFont typeface="Poppins"/>
              <a:buChar char="●"/>
            </a:pPr>
            <a:r>
              <a:rPr lang="en" sz="13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Menggunakan metode “is substring included”</a:t>
            </a:r>
            <a:endParaRPr sz="13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281101"/>
              </a:buClr>
              <a:buSzPts val="1300"/>
              <a:buFont typeface="Poppins"/>
              <a:buChar char="●"/>
            </a:pPr>
            <a:r>
              <a:rPr lang="en" sz="13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Ditampilkan terurut secara </a:t>
            </a:r>
            <a:r>
              <a:rPr i="1" lang="en" sz="13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ascending</a:t>
            </a:r>
            <a:r>
              <a:rPr lang="en" sz="13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3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281101"/>
              </a:buClr>
              <a:buSzPts val="1300"/>
              <a:buFont typeface="Poppins"/>
              <a:buChar char="●"/>
            </a:pPr>
            <a:r>
              <a:rPr lang="en" sz="13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Ditampilkan dalam bentuk </a:t>
            </a:r>
            <a:r>
              <a:rPr i="1" lang="en" sz="13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cards</a:t>
            </a:r>
            <a:r>
              <a:rPr lang="en" sz="13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 agar interaktif.</a:t>
            </a:r>
            <a:endParaRPr sz="13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61" name="Google Shape;2861;p46"/>
          <p:cNvSpPr txBox="1"/>
          <p:nvPr>
            <p:ph idx="5" type="subTitle"/>
          </p:nvPr>
        </p:nvSpPr>
        <p:spPr>
          <a:xfrm>
            <a:off x="1408175" y="2228025"/>
            <a:ext cx="2427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Ideas to Achieve</a:t>
            </a:r>
            <a:endParaRPr/>
          </a:p>
        </p:txBody>
      </p:sp>
      <p:sp>
        <p:nvSpPr>
          <p:cNvPr id="2862" name="Google Shape;2862;p46"/>
          <p:cNvSpPr txBox="1"/>
          <p:nvPr>
            <p:ph idx="6" type="subTitle"/>
          </p:nvPr>
        </p:nvSpPr>
        <p:spPr>
          <a:xfrm>
            <a:off x="5806500" y="3479350"/>
            <a:ext cx="2267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Efficient to use</a:t>
            </a:r>
            <a:endParaRPr sz="14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6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47"/>
          <p:cNvSpPr/>
          <p:nvPr/>
        </p:nvSpPr>
        <p:spPr>
          <a:xfrm>
            <a:off x="1183525" y="1040025"/>
            <a:ext cx="4267500" cy="148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8" name="Google Shape;2868;p47"/>
          <p:cNvSpPr/>
          <p:nvPr/>
        </p:nvSpPr>
        <p:spPr>
          <a:xfrm>
            <a:off x="1183525" y="2685750"/>
            <a:ext cx="4267500" cy="19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9" name="Google Shape;2869;p47"/>
          <p:cNvSpPr/>
          <p:nvPr/>
        </p:nvSpPr>
        <p:spPr>
          <a:xfrm>
            <a:off x="5633050" y="3128400"/>
            <a:ext cx="2638200" cy="148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0" name="Google Shape;2870;p47"/>
          <p:cNvSpPr txBox="1"/>
          <p:nvPr>
            <p:ph type="title"/>
          </p:nvPr>
        </p:nvSpPr>
        <p:spPr>
          <a:xfrm>
            <a:off x="2637299" y="338325"/>
            <a:ext cx="38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Informasi Mata Kuliah</a:t>
            </a:r>
            <a:endParaRPr/>
          </a:p>
        </p:txBody>
      </p:sp>
      <p:grpSp>
        <p:nvGrpSpPr>
          <p:cNvPr id="2871" name="Google Shape;2871;p47"/>
          <p:cNvGrpSpPr/>
          <p:nvPr/>
        </p:nvGrpSpPr>
        <p:grpSpPr>
          <a:xfrm>
            <a:off x="5679127" y="836886"/>
            <a:ext cx="2592196" cy="2134024"/>
            <a:chOff x="801025" y="358275"/>
            <a:chExt cx="6170425" cy="5079800"/>
          </a:xfrm>
        </p:grpSpPr>
        <p:sp>
          <p:nvSpPr>
            <p:cNvPr id="2872" name="Google Shape;2872;p47"/>
            <p:cNvSpPr/>
            <p:nvPr/>
          </p:nvSpPr>
          <p:spPr>
            <a:xfrm>
              <a:off x="801025" y="358275"/>
              <a:ext cx="6170425" cy="5079600"/>
            </a:xfrm>
            <a:custGeom>
              <a:rect b="b" l="l" r="r" t="t"/>
              <a:pathLst>
                <a:path extrusionOk="0" h="203184" w="246817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47"/>
            <p:cNvSpPr/>
            <p:nvPr/>
          </p:nvSpPr>
          <p:spPr>
            <a:xfrm>
              <a:off x="1068150" y="358275"/>
              <a:ext cx="5711975" cy="5079800"/>
            </a:xfrm>
            <a:custGeom>
              <a:rect b="b" l="l" r="r" t="t"/>
              <a:pathLst>
                <a:path extrusionOk="0" h="203192" w="228479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47"/>
            <p:cNvSpPr/>
            <p:nvPr/>
          </p:nvSpPr>
          <p:spPr>
            <a:xfrm>
              <a:off x="1686475" y="2966550"/>
              <a:ext cx="4461450" cy="2319500"/>
            </a:xfrm>
            <a:custGeom>
              <a:rect b="b" l="l" r="r" t="t"/>
              <a:pathLst>
                <a:path extrusionOk="0" h="92780" w="178458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47"/>
            <p:cNvSpPr/>
            <p:nvPr/>
          </p:nvSpPr>
          <p:spPr>
            <a:xfrm>
              <a:off x="1381475" y="545825"/>
              <a:ext cx="4084350" cy="2894900"/>
            </a:xfrm>
            <a:custGeom>
              <a:rect b="b" l="l" r="r" t="t"/>
              <a:pathLst>
                <a:path extrusionOk="0" h="115796" w="163374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47"/>
            <p:cNvSpPr/>
            <p:nvPr/>
          </p:nvSpPr>
          <p:spPr>
            <a:xfrm>
              <a:off x="1606075" y="545900"/>
              <a:ext cx="3859750" cy="2894825"/>
            </a:xfrm>
            <a:custGeom>
              <a:rect b="b" l="l" r="r" t="t"/>
              <a:pathLst>
                <a:path extrusionOk="0" h="115793" w="15439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47"/>
            <p:cNvSpPr/>
            <p:nvPr/>
          </p:nvSpPr>
          <p:spPr>
            <a:xfrm>
              <a:off x="4047975" y="1140200"/>
              <a:ext cx="2499225" cy="2630500"/>
            </a:xfrm>
            <a:custGeom>
              <a:rect b="b" l="l" r="r" t="t"/>
              <a:pathLst>
                <a:path extrusionOk="0" h="105220" w="99969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47"/>
            <p:cNvSpPr/>
            <p:nvPr/>
          </p:nvSpPr>
          <p:spPr>
            <a:xfrm>
              <a:off x="3702300" y="10579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47"/>
            <p:cNvSpPr/>
            <p:nvPr/>
          </p:nvSpPr>
          <p:spPr>
            <a:xfrm>
              <a:off x="3702300" y="1157750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47"/>
            <p:cNvSpPr/>
            <p:nvPr/>
          </p:nvSpPr>
          <p:spPr>
            <a:xfrm>
              <a:off x="3702300" y="125757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47"/>
            <p:cNvSpPr/>
            <p:nvPr/>
          </p:nvSpPr>
          <p:spPr>
            <a:xfrm>
              <a:off x="3702300" y="135740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47"/>
            <p:cNvSpPr/>
            <p:nvPr/>
          </p:nvSpPr>
          <p:spPr>
            <a:xfrm>
              <a:off x="4225425" y="242862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47"/>
            <p:cNvSpPr/>
            <p:nvPr/>
          </p:nvSpPr>
          <p:spPr>
            <a:xfrm>
              <a:off x="4225425" y="2528450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47"/>
            <p:cNvSpPr/>
            <p:nvPr/>
          </p:nvSpPr>
          <p:spPr>
            <a:xfrm>
              <a:off x="4225425" y="2628275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47"/>
            <p:cNvSpPr/>
            <p:nvPr/>
          </p:nvSpPr>
          <p:spPr>
            <a:xfrm>
              <a:off x="4225425" y="2727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47"/>
            <p:cNvSpPr/>
            <p:nvPr/>
          </p:nvSpPr>
          <p:spPr>
            <a:xfrm>
              <a:off x="2344550" y="372445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47"/>
            <p:cNvSpPr/>
            <p:nvPr/>
          </p:nvSpPr>
          <p:spPr>
            <a:xfrm>
              <a:off x="2344550" y="38233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47"/>
            <p:cNvSpPr/>
            <p:nvPr/>
          </p:nvSpPr>
          <p:spPr>
            <a:xfrm>
              <a:off x="2344550" y="3923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47"/>
            <p:cNvSpPr/>
            <p:nvPr/>
          </p:nvSpPr>
          <p:spPr>
            <a:xfrm>
              <a:off x="2344550" y="402300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47"/>
            <p:cNvSpPr/>
            <p:nvPr/>
          </p:nvSpPr>
          <p:spPr>
            <a:xfrm>
              <a:off x="2424975" y="1254800"/>
              <a:ext cx="1139625" cy="1286625"/>
            </a:xfrm>
            <a:custGeom>
              <a:rect b="b" l="l" r="r" t="t"/>
              <a:pathLst>
                <a:path extrusionOk="0" h="51465" w="45585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47"/>
            <p:cNvSpPr/>
            <p:nvPr/>
          </p:nvSpPr>
          <p:spPr>
            <a:xfrm>
              <a:off x="2462850" y="1693825"/>
              <a:ext cx="1038900" cy="674750"/>
            </a:xfrm>
            <a:custGeom>
              <a:rect b="b" l="l" r="r" t="t"/>
              <a:pathLst>
                <a:path extrusionOk="0" h="26990" w="41556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47"/>
            <p:cNvSpPr/>
            <p:nvPr/>
          </p:nvSpPr>
          <p:spPr>
            <a:xfrm>
              <a:off x="2416650" y="1246500"/>
              <a:ext cx="1156275" cy="1303225"/>
            </a:xfrm>
            <a:custGeom>
              <a:rect b="b" l="l" r="r" t="t"/>
              <a:pathLst>
                <a:path extrusionOk="0" h="52129" w="46251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47"/>
            <p:cNvSpPr/>
            <p:nvPr/>
          </p:nvSpPr>
          <p:spPr>
            <a:xfrm>
              <a:off x="2556200" y="1537450"/>
              <a:ext cx="50875" cy="1017975"/>
            </a:xfrm>
            <a:custGeom>
              <a:rect b="b" l="l" r="r" t="t"/>
              <a:pathLst>
                <a:path extrusionOk="0" h="40719" w="2035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47"/>
            <p:cNvSpPr/>
            <p:nvPr/>
          </p:nvSpPr>
          <p:spPr>
            <a:xfrm>
              <a:off x="2661575" y="1557050"/>
              <a:ext cx="64725" cy="988200"/>
            </a:xfrm>
            <a:custGeom>
              <a:rect b="b" l="l" r="r" t="t"/>
              <a:pathLst>
                <a:path extrusionOk="0" h="39528" w="2589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47"/>
            <p:cNvSpPr/>
            <p:nvPr/>
          </p:nvSpPr>
          <p:spPr>
            <a:xfrm>
              <a:off x="3105225" y="1671650"/>
              <a:ext cx="81350" cy="858675"/>
            </a:xfrm>
            <a:custGeom>
              <a:rect b="b" l="l" r="r" t="t"/>
              <a:pathLst>
                <a:path extrusionOk="0" h="34347" w="3254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7"/>
            <p:cNvSpPr/>
            <p:nvPr/>
          </p:nvSpPr>
          <p:spPr>
            <a:xfrm>
              <a:off x="3169925" y="1582000"/>
              <a:ext cx="157150" cy="953650"/>
            </a:xfrm>
            <a:custGeom>
              <a:rect b="b" l="l" r="r" t="t"/>
              <a:pathLst>
                <a:path extrusionOk="0" h="38146" w="6286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47"/>
            <p:cNvSpPr/>
            <p:nvPr/>
          </p:nvSpPr>
          <p:spPr>
            <a:xfrm>
              <a:off x="3234625" y="1447800"/>
              <a:ext cx="256975" cy="1077700"/>
            </a:xfrm>
            <a:custGeom>
              <a:rect b="b" l="l" r="r" t="t"/>
              <a:pathLst>
                <a:path extrusionOk="0" h="43108" w="10279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47"/>
            <p:cNvSpPr/>
            <p:nvPr/>
          </p:nvSpPr>
          <p:spPr>
            <a:xfrm>
              <a:off x="2356575" y="1508525"/>
              <a:ext cx="207050" cy="265150"/>
            </a:xfrm>
            <a:custGeom>
              <a:rect b="b" l="l" r="r" t="t"/>
              <a:pathLst>
                <a:path extrusionOk="0" h="10606" w="8282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47"/>
            <p:cNvSpPr/>
            <p:nvPr/>
          </p:nvSpPr>
          <p:spPr>
            <a:xfrm>
              <a:off x="2389850" y="1516375"/>
              <a:ext cx="159000" cy="249575"/>
            </a:xfrm>
            <a:custGeom>
              <a:rect b="b" l="l" r="r" t="t"/>
              <a:pathLst>
                <a:path extrusionOk="0" h="9983" w="636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47"/>
            <p:cNvSpPr/>
            <p:nvPr/>
          </p:nvSpPr>
          <p:spPr>
            <a:xfrm>
              <a:off x="2414800" y="1576450"/>
              <a:ext cx="110925" cy="105150"/>
            </a:xfrm>
            <a:custGeom>
              <a:rect b="b" l="l" r="r" t="t"/>
              <a:pathLst>
                <a:path extrusionOk="0" h="4206" w="4437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47"/>
            <p:cNvSpPr/>
            <p:nvPr/>
          </p:nvSpPr>
          <p:spPr>
            <a:xfrm>
              <a:off x="2375050" y="1500650"/>
              <a:ext cx="196900" cy="281025"/>
            </a:xfrm>
            <a:custGeom>
              <a:rect b="b" l="l" r="r" t="t"/>
              <a:pathLst>
                <a:path extrusionOk="0" h="11241" w="7876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47"/>
            <p:cNvSpPr/>
            <p:nvPr/>
          </p:nvSpPr>
          <p:spPr>
            <a:xfrm>
              <a:off x="3269750" y="1420400"/>
              <a:ext cx="156225" cy="275075"/>
            </a:xfrm>
            <a:custGeom>
              <a:rect b="b" l="l" r="r" t="t"/>
              <a:pathLst>
                <a:path extrusionOk="0" h="11003" w="6249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47"/>
            <p:cNvSpPr/>
            <p:nvPr/>
          </p:nvSpPr>
          <p:spPr>
            <a:xfrm>
              <a:off x="3286375" y="1428575"/>
              <a:ext cx="120175" cy="258825"/>
            </a:xfrm>
            <a:custGeom>
              <a:rect b="b" l="l" r="r" t="t"/>
              <a:pathLst>
                <a:path extrusionOk="0" h="10353" w="4807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47"/>
            <p:cNvSpPr/>
            <p:nvPr/>
          </p:nvSpPr>
          <p:spPr>
            <a:xfrm>
              <a:off x="3302100" y="1488650"/>
              <a:ext cx="98925" cy="113950"/>
            </a:xfrm>
            <a:custGeom>
              <a:rect b="b" l="l" r="r" t="t"/>
              <a:pathLst>
                <a:path extrusionOk="0" h="4558" w="3957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47"/>
            <p:cNvSpPr/>
            <p:nvPr/>
          </p:nvSpPr>
          <p:spPr>
            <a:xfrm>
              <a:off x="3261425" y="1412850"/>
              <a:ext cx="159925" cy="290250"/>
            </a:xfrm>
            <a:custGeom>
              <a:rect b="b" l="l" r="r" t="t"/>
              <a:pathLst>
                <a:path extrusionOk="0" h="11610" w="6397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47"/>
            <p:cNvSpPr/>
            <p:nvPr/>
          </p:nvSpPr>
          <p:spPr>
            <a:xfrm>
              <a:off x="2054325" y="1865750"/>
              <a:ext cx="1766300" cy="1469600"/>
            </a:xfrm>
            <a:custGeom>
              <a:rect b="b" l="l" r="r" t="t"/>
              <a:pathLst>
                <a:path extrusionOk="0" h="58784" w="70652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47"/>
            <p:cNvSpPr/>
            <p:nvPr/>
          </p:nvSpPr>
          <p:spPr>
            <a:xfrm>
              <a:off x="2062650" y="2189250"/>
              <a:ext cx="1729325" cy="1135950"/>
            </a:xfrm>
            <a:custGeom>
              <a:rect b="b" l="l" r="r" t="t"/>
              <a:pathLst>
                <a:path extrusionOk="0" h="45438" w="69173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47"/>
            <p:cNvSpPr/>
            <p:nvPr/>
          </p:nvSpPr>
          <p:spPr>
            <a:xfrm>
              <a:off x="2790050" y="2053375"/>
              <a:ext cx="325375" cy="171025"/>
            </a:xfrm>
            <a:custGeom>
              <a:rect b="b" l="l" r="r" t="t"/>
              <a:pathLst>
                <a:path extrusionOk="0" h="6841" w="13015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47"/>
            <p:cNvSpPr/>
            <p:nvPr/>
          </p:nvSpPr>
          <p:spPr>
            <a:xfrm>
              <a:off x="3013725" y="2504425"/>
              <a:ext cx="311500" cy="57325"/>
            </a:xfrm>
            <a:custGeom>
              <a:rect b="b" l="l" r="r" t="t"/>
              <a:pathLst>
                <a:path extrusionOk="0" h="2293" w="1246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47"/>
            <p:cNvSpPr/>
            <p:nvPr/>
          </p:nvSpPr>
          <p:spPr>
            <a:xfrm>
              <a:off x="2566375" y="2447125"/>
              <a:ext cx="287475" cy="122025"/>
            </a:xfrm>
            <a:custGeom>
              <a:rect b="b" l="l" r="r" t="t"/>
              <a:pathLst>
                <a:path extrusionOk="0" h="4881" w="11499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47"/>
            <p:cNvSpPr/>
            <p:nvPr/>
          </p:nvSpPr>
          <p:spPr>
            <a:xfrm>
              <a:off x="2046025" y="1858000"/>
              <a:ext cx="1782000" cy="1485125"/>
            </a:xfrm>
            <a:custGeom>
              <a:rect b="b" l="l" r="r" t="t"/>
              <a:pathLst>
                <a:path extrusionOk="0" h="59405" w="7128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47"/>
            <p:cNvSpPr/>
            <p:nvPr/>
          </p:nvSpPr>
          <p:spPr>
            <a:xfrm>
              <a:off x="2348250" y="2372250"/>
              <a:ext cx="1243150" cy="890100"/>
            </a:xfrm>
            <a:custGeom>
              <a:rect b="b" l="l" r="r" t="t"/>
              <a:pathLst>
                <a:path extrusionOk="0" h="35604" w="49726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47"/>
            <p:cNvSpPr/>
            <p:nvPr/>
          </p:nvSpPr>
          <p:spPr>
            <a:xfrm>
              <a:off x="2340850" y="2363925"/>
              <a:ext cx="1259800" cy="906425"/>
            </a:xfrm>
            <a:custGeom>
              <a:rect b="b" l="l" r="r" t="t"/>
              <a:pathLst>
                <a:path extrusionOk="0" h="36257" w="50392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47"/>
            <p:cNvSpPr/>
            <p:nvPr/>
          </p:nvSpPr>
          <p:spPr>
            <a:xfrm>
              <a:off x="2357500" y="766675"/>
              <a:ext cx="964950" cy="1349825"/>
            </a:xfrm>
            <a:custGeom>
              <a:rect b="b" l="l" r="r" t="t"/>
              <a:pathLst>
                <a:path extrusionOk="0" h="53993" w="38598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47"/>
            <p:cNvSpPr/>
            <p:nvPr/>
          </p:nvSpPr>
          <p:spPr>
            <a:xfrm>
              <a:off x="2466550" y="1083825"/>
              <a:ext cx="843875" cy="1025025"/>
            </a:xfrm>
            <a:custGeom>
              <a:rect b="b" l="l" r="r" t="t"/>
              <a:pathLst>
                <a:path extrusionOk="0" h="41001" w="33755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47"/>
            <p:cNvSpPr/>
            <p:nvPr/>
          </p:nvSpPr>
          <p:spPr>
            <a:xfrm>
              <a:off x="2395400" y="758475"/>
              <a:ext cx="930750" cy="1366100"/>
            </a:xfrm>
            <a:custGeom>
              <a:rect b="b" l="l" r="r" t="t"/>
              <a:pathLst>
                <a:path extrusionOk="0" h="54644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47"/>
            <p:cNvSpPr/>
            <p:nvPr/>
          </p:nvSpPr>
          <p:spPr>
            <a:xfrm>
              <a:off x="2828875" y="1628375"/>
              <a:ext cx="212600" cy="129250"/>
            </a:xfrm>
            <a:custGeom>
              <a:rect b="b" l="l" r="r" t="t"/>
              <a:pathLst>
                <a:path extrusionOk="0" h="5170" w="8504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47"/>
            <p:cNvSpPr/>
            <p:nvPr/>
          </p:nvSpPr>
          <p:spPr>
            <a:xfrm>
              <a:off x="2814075" y="1814925"/>
              <a:ext cx="290250" cy="143775"/>
            </a:xfrm>
            <a:custGeom>
              <a:rect b="b" l="l" r="r" t="t"/>
              <a:pathLst>
                <a:path extrusionOk="0" h="5751" w="1161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47"/>
            <p:cNvSpPr/>
            <p:nvPr/>
          </p:nvSpPr>
          <p:spPr>
            <a:xfrm>
              <a:off x="2830725" y="1828775"/>
              <a:ext cx="260650" cy="122025"/>
            </a:xfrm>
            <a:custGeom>
              <a:rect b="b" l="l" r="r" t="t"/>
              <a:pathLst>
                <a:path extrusionOk="0" h="4881" w="10426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47"/>
            <p:cNvSpPr/>
            <p:nvPr/>
          </p:nvSpPr>
          <p:spPr>
            <a:xfrm>
              <a:off x="2805750" y="1806900"/>
              <a:ext cx="306900" cy="159625"/>
            </a:xfrm>
            <a:custGeom>
              <a:rect b="b" l="l" r="r" t="t"/>
              <a:pathLst>
                <a:path extrusionOk="0" h="6385" w="12276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47"/>
            <p:cNvSpPr/>
            <p:nvPr/>
          </p:nvSpPr>
          <p:spPr>
            <a:xfrm>
              <a:off x="2814075" y="1798525"/>
              <a:ext cx="290250" cy="66100"/>
            </a:xfrm>
            <a:custGeom>
              <a:rect b="b" l="l" r="r" t="t"/>
              <a:pathLst>
                <a:path extrusionOk="0" h="2644" w="1161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47"/>
            <p:cNvSpPr/>
            <p:nvPr/>
          </p:nvSpPr>
          <p:spPr>
            <a:xfrm>
              <a:off x="2814075" y="1798275"/>
              <a:ext cx="290250" cy="65650"/>
            </a:xfrm>
            <a:custGeom>
              <a:rect b="b" l="l" r="r" t="t"/>
              <a:pathLst>
                <a:path extrusionOk="0" h="2626" w="1161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47"/>
            <p:cNvSpPr/>
            <p:nvPr/>
          </p:nvSpPr>
          <p:spPr>
            <a:xfrm>
              <a:off x="2805750" y="1790875"/>
              <a:ext cx="305975" cy="81375"/>
            </a:xfrm>
            <a:custGeom>
              <a:rect b="b" l="l" r="r" t="t"/>
              <a:pathLst>
                <a:path extrusionOk="0" h="3255" w="12239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47"/>
            <p:cNvSpPr/>
            <p:nvPr/>
          </p:nvSpPr>
          <p:spPr>
            <a:xfrm>
              <a:off x="3056225" y="1479400"/>
              <a:ext cx="52725" cy="99850"/>
            </a:xfrm>
            <a:custGeom>
              <a:rect b="b" l="l" r="r" t="t"/>
              <a:pathLst>
                <a:path extrusionOk="0" h="3994" w="2109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47"/>
            <p:cNvSpPr/>
            <p:nvPr/>
          </p:nvSpPr>
          <p:spPr>
            <a:xfrm>
              <a:off x="2738300" y="1507125"/>
              <a:ext cx="52700" cy="99850"/>
            </a:xfrm>
            <a:custGeom>
              <a:rect b="b" l="l" r="r" t="t"/>
              <a:pathLst>
                <a:path extrusionOk="0" h="3994" w="2108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47"/>
            <p:cNvSpPr/>
            <p:nvPr/>
          </p:nvSpPr>
          <p:spPr>
            <a:xfrm>
              <a:off x="2618125" y="1404550"/>
              <a:ext cx="187650" cy="83925"/>
            </a:xfrm>
            <a:custGeom>
              <a:rect b="b" l="l" r="r" t="t"/>
              <a:pathLst>
                <a:path extrusionOk="0" h="3357" w="7506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47"/>
            <p:cNvSpPr/>
            <p:nvPr/>
          </p:nvSpPr>
          <p:spPr>
            <a:xfrm>
              <a:off x="2980450" y="1388825"/>
              <a:ext cx="199675" cy="71950"/>
            </a:xfrm>
            <a:custGeom>
              <a:rect b="b" l="l" r="r" t="t"/>
              <a:pathLst>
                <a:path extrusionOk="0" h="2878" w="7987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47"/>
            <p:cNvSpPr/>
            <p:nvPr/>
          </p:nvSpPr>
          <p:spPr>
            <a:xfrm>
              <a:off x="2362125" y="766675"/>
              <a:ext cx="956625" cy="758050"/>
            </a:xfrm>
            <a:custGeom>
              <a:rect b="b" l="l" r="r" t="t"/>
              <a:pathLst>
                <a:path extrusionOk="0" h="30322" w="38265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47"/>
            <p:cNvSpPr/>
            <p:nvPr/>
          </p:nvSpPr>
          <p:spPr>
            <a:xfrm>
              <a:off x="2402775" y="765875"/>
              <a:ext cx="915975" cy="758850"/>
            </a:xfrm>
            <a:custGeom>
              <a:rect b="b" l="l" r="r" t="t"/>
              <a:pathLst>
                <a:path extrusionOk="0" h="30354" w="36639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47"/>
            <p:cNvSpPr/>
            <p:nvPr/>
          </p:nvSpPr>
          <p:spPr>
            <a:xfrm>
              <a:off x="2395400" y="758475"/>
              <a:ext cx="930750" cy="773825"/>
            </a:xfrm>
            <a:custGeom>
              <a:rect b="b" l="l" r="r" t="t"/>
              <a:pathLst>
                <a:path extrusionOk="0" h="30953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47"/>
            <p:cNvSpPr/>
            <p:nvPr/>
          </p:nvSpPr>
          <p:spPr>
            <a:xfrm>
              <a:off x="2412950" y="1071800"/>
              <a:ext cx="186725" cy="151600"/>
            </a:xfrm>
            <a:custGeom>
              <a:rect b="b" l="l" r="r" t="t"/>
              <a:pathLst>
                <a:path extrusionOk="0" h="6064" w="7469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47"/>
            <p:cNvSpPr/>
            <p:nvPr/>
          </p:nvSpPr>
          <p:spPr>
            <a:xfrm>
              <a:off x="2476725" y="948875"/>
              <a:ext cx="202425" cy="210750"/>
            </a:xfrm>
            <a:custGeom>
              <a:rect b="b" l="l" r="r" t="t"/>
              <a:pathLst>
                <a:path extrusionOk="0" h="8430" w="8097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47"/>
            <p:cNvSpPr/>
            <p:nvPr/>
          </p:nvSpPr>
          <p:spPr>
            <a:xfrm>
              <a:off x="2547900" y="866825"/>
              <a:ext cx="254200" cy="232725"/>
            </a:xfrm>
            <a:custGeom>
              <a:rect b="b" l="l" r="r" t="t"/>
              <a:pathLst>
                <a:path extrusionOk="0" h="9309" w="10168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47"/>
            <p:cNvSpPr/>
            <p:nvPr/>
          </p:nvSpPr>
          <p:spPr>
            <a:xfrm>
              <a:off x="2789125" y="769900"/>
              <a:ext cx="105400" cy="317825"/>
            </a:xfrm>
            <a:custGeom>
              <a:rect b="b" l="l" r="r" t="t"/>
              <a:pathLst>
                <a:path extrusionOk="0" h="12713" w="4216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47"/>
            <p:cNvSpPr/>
            <p:nvPr/>
          </p:nvSpPr>
          <p:spPr>
            <a:xfrm>
              <a:off x="3008175" y="797525"/>
              <a:ext cx="96150" cy="329525"/>
            </a:xfrm>
            <a:custGeom>
              <a:rect b="b" l="l" r="r" t="t"/>
              <a:pathLst>
                <a:path extrusionOk="0" h="13181" w="3846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47"/>
            <p:cNvSpPr/>
            <p:nvPr/>
          </p:nvSpPr>
          <p:spPr>
            <a:xfrm>
              <a:off x="3163450" y="1008025"/>
              <a:ext cx="75825" cy="198750"/>
            </a:xfrm>
            <a:custGeom>
              <a:rect b="b" l="l" r="r" t="t"/>
              <a:pathLst>
                <a:path extrusionOk="0" h="7950" w="3033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47"/>
            <p:cNvSpPr/>
            <p:nvPr/>
          </p:nvSpPr>
          <p:spPr>
            <a:xfrm>
              <a:off x="3098750" y="2625175"/>
              <a:ext cx="1443725" cy="1942225"/>
            </a:xfrm>
            <a:custGeom>
              <a:rect b="b" l="l" r="r" t="t"/>
              <a:pathLst>
                <a:path extrusionOk="0" h="77689" w="57749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47"/>
            <p:cNvSpPr/>
            <p:nvPr/>
          </p:nvSpPr>
          <p:spPr>
            <a:xfrm>
              <a:off x="3109850" y="2618100"/>
              <a:ext cx="1440950" cy="1957625"/>
            </a:xfrm>
            <a:custGeom>
              <a:rect b="b" l="l" r="r" t="t"/>
              <a:pathLst>
                <a:path extrusionOk="0" h="78305" w="57638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47"/>
            <p:cNvSpPr/>
            <p:nvPr/>
          </p:nvSpPr>
          <p:spPr>
            <a:xfrm>
              <a:off x="3163450" y="3439150"/>
              <a:ext cx="191350" cy="241775"/>
            </a:xfrm>
            <a:custGeom>
              <a:rect b="b" l="l" r="r" t="t"/>
              <a:pathLst>
                <a:path extrusionOk="0" h="9671" w="7654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47"/>
            <p:cNvSpPr/>
            <p:nvPr/>
          </p:nvSpPr>
          <p:spPr>
            <a:xfrm>
              <a:off x="3156050" y="3431450"/>
              <a:ext cx="201525" cy="256975"/>
            </a:xfrm>
            <a:custGeom>
              <a:rect b="b" l="l" r="r" t="t"/>
              <a:pathLst>
                <a:path extrusionOk="0" h="10279" w="8061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47"/>
            <p:cNvSpPr/>
            <p:nvPr/>
          </p:nvSpPr>
          <p:spPr>
            <a:xfrm>
              <a:off x="3194875" y="3486925"/>
              <a:ext cx="112775" cy="128475"/>
            </a:xfrm>
            <a:custGeom>
              <a:rect b="b" l="l" r="r" t="t"/>
              <a:pathLst>
                <a:path extrusionOk="0" h="5139" w="4511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47"/>
            <p:cNvSpPr/>
            <p:nvPr/>
          </p:nvSpPr>
          <p:spPr>
            <a:xfrm>
              <a:off x="2775250" y="4005425"/>
              <a:ext cx="2131400" cy="1273425"/>
            </a:xfrm>
            <a:custGeom>
              <a:rect b="b" l="l" r="r" t="t"/>
              <a:pathLst>
                <a:path extrusionOk="0" h="50937" w="85256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47"/>
            <p:cNvSpPr/>
            <p:nvPr/>
          </p:nvSpPr>
          <p:spPr>
            <a:xfrm>
              <a:off x="2766950" y="3997650"/>
              <a:ext cx="2148000" cy="1288850"/>
            </a:xfrm>
            <a:custGeom>
              <a:rect b="b" l="l" r="r" t="t"/>
              <a:pathLst>
                <a:path extrusionOk="0" h="51554" w="8592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47"/>
            <p:cNvSpPr/>
            <p:nvPr/>
          </p:nvSpPr>
          <p:spPr>
            <a:xfrm>
              <a:off x="4551700" y="4889025"/>
              <a:ext cx="22200" cy="71200"/>
            </a:xfrm>
            <a:custGeom>
              <a:rect b="b" l="l" r="r" t="t"/>
              <a:pathLst>
                <a:path extrusionOk="0" h="2848" w="888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47"/>
            <p:cNvSpPr/>
            <p:nvPr/>
          </p:nvSpPr>
          <p:spPr>
            <a:xfrm>
              <a:off x="4569250" y="4353650"/>
              <a:ext cx="140525" cy="476425"/>
            </a:xfrm>
            <a:custGeom>
              <a:rect b="b" l="l" r="r" t="t"/>
              <a:pathLst>
                <a:path extrusionOk="0" h="19057" w="5621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47"/>
            <p:cNvSpPr/>
            <p:nvPr/>
          </p:nvSpPr>
          <p:spPr>
            <a:xfrm>
              <a:off x="2971200" y="4500150"/>
              <a:ext cx="226475" cy="533275"/>
            </a:xfrm>
            <a:custGeom>
              <a:rect b="b" l="l" r="r" t="t"/>
              <a:pathLst>
                <a:path extrusionOk="0" h="21331" w="9059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47"/>
            <p:cNvSpPr/>
            <p:nvPr/>
          </p:nvSpPr>
          <p:spPr>
            <a:xfrm>
              <a:off x="3459225" y="4034000"/>
              <a:ext cx="712625" cy="732125"/>
            </a:xfrm>
            <a:custGeom>
              <a:rect b="b" l="l" r="r" t="t"/>
              <a:pathLst>
                <a:path extrusionOk="0" h="29285" w="28505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47"/>
            <p:cNvSpPr/>
            <p:nvPr/>
          </p:nvSpPr>
          <p:spPr>
            <a:xfrm>
              <a:off x="3461075" y="3901550"/>
              <a:ext cx="748675" cy="768450"/>
            </a:xfrm>
            <a:custGeom>
              <a:rect b="b" l="l" r="r" t="t"/>
              <a:pathLst>
                <a:path extrusionOk="0" h="30738" w="29947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47"/>
            <p:cNvSpPr/>
            <p:nvPr/>
          </p:nvSpPr>
          <p:spPr>
            <a:xfrm>
              <a:off x="3475850" y="3893600"/>
              <a:ext cx="741300" cy="784175"/>
            </a:xfrm>
            <a:custGeom>
              <a:rect b="b" l="l" r="r" t="t"/>
              <a:pathLst>
                <a:path extrusionOk="0" h="31367" w="29652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47"/>
            <p:cNvSpPr/>
            <p:nvPr/>
          </p:nvSpPr>
          <p:spPr>
            <a:xfrm>
              <a:off x="3539625" y="3686550"/>
              <a:ext cx="476025" cy="944725"/>
            </a:xfrm>
            <a:custGeom>
              <a:rect b="b" l="l" r="r" t="t"/>
              <a:pathLst>
                <a:path extrusionOk="0" h="37789" w="19041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47"/>
            <p:cNvSpPr/>
            <p:nvPr/>
          </p:nvSpPr>
          <p:spPr>
            <a:xfrm>
              <a:off x="3539625" y="3694875"/>
              <a:ext cx="476025" cy="438225"/>
            </a:xfrm>
            <a:custGeom>
              <a:rect b="b" l="l" r="r" t="t"/>
              <a:pathLst>
                <a:path extrusionOk="0" h="17529" w="19041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47"/>
            <p:cNvSpPr/>
            <p:nvPr/>
          </p:nvSpPr>
          <p:spPr>
            <a:xfrm>
              <a:off x="3563650" y="3858475"/>
              <a:ext cx="452000" cy="274525"/>
            </a:xfrm>
            <a:custGeom>
              <a:rect b="b" l="l" r="r" t="t"/>
              <a:pathLst>
                <a:path extrusionOk="0" h="10981" w="1808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47"/>
            <p:cNvSpPr/>
            <p:nvPr/>
          </p:nvSpPr>
          <p:spPr>
            <a:xfrm>
              <a:off x="3531300" y="3678800"/>
              <a:ext cx="492675" cy="959775"/>
            </a:xfrm>
            <a:custGeom>
              <a:rect b="b" l="l" r="r" t="t"/>
              <a:pathLst>
                <a:path extrusionOk="0" h="38391" w="19707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47"/>
            <p:cNvSpPr/>
            <p:nvPr/>
          </p:nvSpPr>
          <p:spPr>
            <a:xfrm>
              <a:off x="3119075" y="2612625"/>
              <a:ext cx="1057400" cy="1366000"/>
            </a:xfrm>
            <a:custGeom>
              <a:rect b="b" l="l" r="r" t="t"/>
              <a:pathLst>
                <a:path extrusionOk="0" h="54640" w="42296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47"/>
            <p:cNvSpPr/>
            <p:nvPr/>
          </p:nvSpPr>
          <p:spPr>
            <a:xfrm>
              <a:off x="3221675" y="2796475"/>
              <a:ext cx="928925" cy="813400"/>
            </a:xfrm>
            <a:custGeom>
              <a:rect b="b" l="l" r="r" t="t"/>
              <a:pathLst>
                <a:path extrusionOk="0" h="32536" w="3715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47"/>
            <p:cNvSpPr/>
            <p:nvPr/>
          </p:nvSpPr>
          <p:spPr>
            <a:xfrm>
              <a:off x="3221675" y="2796475"/>
              <a:ext cx="919675" cy="813400"/>
            </a:xfrm>
            <a:custGeom>
              <a:rect b="b" l="l" r="r" t="t"/>
              <a:pathLst>
                <a:path extrusionOk="0" h="32536" w="3678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47"/>
            <p:cNvSpPr/>
            <p:nvPr/>
          </p:nvSpPr>
          <p:spPr>
            <a:xfrm>
              <a:off x="3163450" y="2605150"/>
              <a:ext cx="985300" cy="1380900"/>
            </a:xfrm>
            <a:custGeom>
              <a:rect b="b" l="l" r="r" t="t"/>
              <a:pathLst>
                <a:path extrusionOk="0" h="55236" w="39412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47"/>
            <p:cNvSpPr/>
            <p:nvPr/>
          </p:nvSpPr>
          <p:spPr>
            <a:xfrm>
              <a:off x="3453475" y="3386675"/>
              <a:ext cx="194325" cy="64750"/>
            </a:xfrm>
            <a:custGeom>
              <a:rect b="b" l="l" r="r" t="t"/>
              <a:pathLst>
                <a:path extrusionOk="0" h="2590" w="7773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47"/>
            <p:cNvSpPr/>
            <p:nvPr/>
          </p:nvSpPr>
          <p:spPr>
            <a:xfrm>
              <a:off x="3822450" y="3319600"/>
              <a:ext cx="191350" cy="102650"/>
            </a:xfrm>
            <a:custGeom>
              <a:rect b="b" l="l" r="r" t="t"/>
              <a:pathLst>
                <a:path extrusionOk="0" h="4106" w="7654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47"/>
            <p:cNvSpPr/>
            <p:nvPr/>
          </p:nvSpPr>
          <p:spPr>
            <a:xfrm>
              <a:off x="3781775" y="3303900"/>
              <a:ext cx="110950" cy="282850"/>
            </a:xfrm>
            <a:custGeom>
              <a:rect b="b" l="l" r="r" t="t"/>
              <a:pathLst>
                <a:path extrusionOk="0" h="11314" w="4438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47"/>
            <p:cNvSpPr/>
            <p:nvPr/>
          </p:nvSpPr>
          <p:spPr>
            <a:xfrm>
              <a:off x="3733725" y="3660000"/>
              <a:ext cx="153450" cy="58925"/>
            </a:xfrm>
            <a:custGeom>
              <a:rect b="b" l="l" r="r" t="t"/>
              <a:pathLst>
                <a:path extrusionOk="0" h="2357" w="6138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47"/>
            <p:cNvSpPr/>
            <p:nvPr/>
          </p:nvSpPr>
          <p:spPr>
            <a:xfrm>
              <a:off x="3377875" y="3247525"/>
              <a:ext cx="252350" cy="93150"/>
            </a:xfrm>
            <a:custGeom>
              <a:rect b="b" l="l" r="r" t="t"/>
              <a:pathLst>
                <a:path extrusionOk="0" h="3726" w="10094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47"/>
            <p:cNvSpPr/>
            <p:nvPr/>
          </p:nvSpPr>
          <p:spPr>
            <a:xfrm>
              <a:off x="3786400" y="3214250"/>
              <a:ext cx="126650" cy="52900"/>
            </a:xfrm>
            <a:custGeom>
              <a:rect b="b" l="l" r="r" t="t"/>
              <a:pathLst>
                <a:path extrusionOk="0" h="2116" w="5066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47"/>
            <p:cNvSpPr/>
            <p:nvPr/>
          </p:nvSpPr>
          <p:spPr>
            <a:xfrm>
              <a:off x="3152350" y="2612625"/>
              <a:ext cx="993625" cy="888175"/>
            </a:xfrm>
            <a:custGeom>
              <a:rect b="b" l="l" r="r" t="t"/>
              <a:pathLst>
                <a:path extrusionOk="0" h="35527" w="39745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47"/>
            <p:cNvSpPr/>
            <p:nvPr/>
          </p:nvSpPr>
          <p:spPr>
            <a:xfrm>
              <a:off x="3163450" y="2605150"/>
              <a:ext cx="985300" cy="903600"/>
            </a:xfrm>
            <a:custGeom>
              <a:rect b="b" l="l" r="r" t="t"/>
              <a:pathLst>
                <a:path extrusionOk="0" h="36144" w="39412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47"/>
            <p:cNvSpPr/>
            <p:nvPr/>
          </p:nvSpPr>
          <p:spPr>
            <a:xfrm>
              <a:off x="3529450" y="2791150"/>
              <a:ext cx="720050" cy="688850"/>
            </a:xfrm>
            <a:custGeom>
              <a:rect b="b" l="l" r="r" t="t"/>
              <a:pathLst>
                <a:path extrusionOk="0" h="27554" w="28802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47"/>
            <p:cNvSpPr/>
            <p:nvPr/>
          </p:nvSpPr>
          <p:spPr>
            <a:xfrm>
              <a:off x="4136700" y="3509800"/>
              <a:ext cx="248650" cy="242625"/>
            </a:xfrm>
            <a:custGeom>
              <a:rect b="b" l="l" r="r" t="t"/>
              <a:pathLst>
                <a:path extrusionOk="0" h="9705" w="9946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47"/>
            <p:cNvSpPr/>
            <p:nvPr/>
          </p:nvSpPr>
          <p:spPr>
            <a:xfrm>
              <a:off x="3141275" y="2787075"/>
              <a:ext cx="342925" cy="519425"/>
            </a:xfrm>
            <a:custGeom>
              <a:rect b="b" l="l" r="r" t="t"/>
              <a:pathLst>
                <a:path extrusionOk="0" h="20777" w="13717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47"/>
            <p:cNvSpPr/>
            <p:nvPr/>
          </p:nvSpPr>
          <p:spPr>
            <a:xfrm>
              <a:off x="3546100" y="2738250"/>
              <a:ext cx="603575" cy="246025"/>
            </a:xfrm>
            <a:custGeom>
              <a:rect b="b" l="l" r="r" t="t"/>
              <a:pathLst>
                <a:path extrusionOk="0" h="9841" w="24143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47"/>
            <p:cNvSpPr/>
            <p:nvPr/>
          </p:nvSpPr>
          <p:spPr>
            <a:xfrm>
              <a:off x="4974075" y="1207325"/>
              <a:ext cx="1045375" cy="1662200"/>
            </a:xfrm>
            <a:custGeom>
              <a:rect b="b" l="l" r="r" t="t"/>
              <a:pathLst>
                <a:path extrusionOk="0" h="66488" w="41815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47"/>
            <p:cNvSpPr/>
            <p:nvPr/>
          </p:nvSpPr>
          <p:spPr>
            <a:xfrm>
              <a:off x="4966700" y="1199350"/>
              <a:ext cx="1042575" cy="1677575"/>
            </a:xfrm>
            <a:custGeom>
              <a:rect b="b" l="l" r="r" t="t"/>
              <a:pathLst>
                <a:path extrusionOk="0" h="67103" w="41703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47"/>
            <p:cNvSpPr/>
            <p:nvPr/>
          </p:nvSpPr>
          <p:spPr>
            <a:xfrm>
              <a:off x="5233800" y="1302875"/>
              <a:ext cx="183025" cy="263600"/>
            </a:xfrm>
            <a:custGeom>
              <a:rect b="b" l="l" r="r" t="t"/>
              <a:pathLst>
                <a:path extrusionOk="0" h="10544" w="7321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47"/>
            <p:cNvSpPr/>
            <p:nvPr/>
          </p:nvSpPr>
          <p:spPr>
            <a:xfrm>
              <a:off x="5395550" y="1619900"/>
              <a:ext cx="20350" cy="70250"/>
            </a:xfrm>
            <a:custGeom>
              <a:rect b="b" l="l" r="r" t="t"/>
              <a:pathLst>
                <a:path extrusionOk="0" h="2810" w="814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47"/>
            <p:cNvSpPr/>
            <p:nvPr/>
          </p:nvSpPr>
          <p:spPr>
            <a:xfrm>
              <a:off x="5410350" y="1315075"/>
              <a:ext cx="105375" cy="267125"/>
            </a:xfrm>
            <a:custGeom>
              <a:rect b="b" l="l" r="r" t="t"/>
              <a:pathLst>
                <a:path extrusionOk="0" h="10685" w="4215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47"/>
            <p:cNvSpPr/>
            <p:nvPr/>
          </p:nvSpPr>
          <p:spPr>
            <a:xfrm>
              <a:off x="5622925" y="1315675"/>
              <a:ext cx="36075" cy="432025"/>
            </a:xfrm>
            <a:custGeom>
              <a:rect b="b" l="l" r="r" t="t"/>
              <a:pathLst>
                <a:path extrusionOk="0" h="17281" w="1443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47"/>
            <p:cNvSpPr/>
            <p:nvPr/>
          </p:nvSpPr>
          <p:spPr>
            <a:xfrm>
              <a:off x="5800375" y="1685525"/>
              <a:ext cx="26825" cy="66750"/>
            </a:xfrm>
            <a:custGeom>
              <a:rect b="b" l="l" r="r" t="t"/>
              <a:pathLst>
                <a:path extrusionOk="0" h="2670" w="1073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47"/>
            <p:cNvSpPr/>
            <p:nvPr/>
          </p:nvSpPr>
          <p:spPr>
            <a:xfrm>
              <a:off x="5754175" y="1336150"/>
              <a:ext cx="77650" cy="296700"/>
            </a:xfrm>
            <a:custGeom>
              <a:rect b="b" l="l" r="r" t="t"/>
              <a:pathLst>
                <a:path extrusionOk="0" h="11868" w="3106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47"/>
            <p:cNvSpPr/>
            <p:nvPr/>
          </p:nvSpPr>
          <p:spPr>
            <a:xfrm>
              <a:off x="4617325" y="2545375"/>
              <a:ext cx="1541700" cy="1176325"/>
            </a:xfrm>
            <a:custGeom>
              <a:rect b="b" l="l" r="r" t="t"/>
              <a:pathLst>
                <a:path extrusionOk="0" h="47053" w="61668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47"/>
            <p:cNvSpPr/>
            <p:nvPr/>
          </p:nvSpPr>
          <p:spPr>
            <a:xfrm>
              <a:off x="4608075" y="2537700"/>
              <a:ext cx="1558325" cy="1192100"/>
            </a:xfrm>
            <a:custGeom>
              <a:rect b="b" l="l" r="r" t="t"/>
              <a:pathLst>
                <a:path extrusionOk="0" h="47684" w="62333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47"/>
            <p:cNvSpPr/>
            <p:nvPr/>
          </p:nvSpPr>
          <p:spPr>
            <a:xfrm>
              <a:off x="5740300" y="3100400"/>
              <a:ext cx="98925" cy="490225"/>
            </a:xfrm>
            <a:custGeom>
              <a:rect b="b" l="l" r="r" t="t"/>
              <a:pathLst>
                <a:path extrusionOk="0" h="19609" w="3957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47"/>
            <p:cNvSpPr/>
            <p:nvPr/>
          </p:nvSpPr>
          <p:spPr>
            <a:xfrm>
              <a:off x="4761500" y="2545375"/>
              <a:ext cx="1016725" cy="1045075"/>
            </a:xfrm>
            <a:custGeom>
              <a:rect b="b" l="l" r="r" t="t"/>
              <a:pathLst>
                <a:path extrusionOk="0" h="41803" w="40669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47"/>
            <p:cNvSpPr/>
            <p:nvPr/>
          </p:nvSpPr>
          <p:spPr>
            <a:xfrm>
              <a:off x="4752275" y="2537700"/>
              <a:ext cx="1034275" cy="1060150"/>
            </a:xfrm>
            <a:custGeom>
              <a:rect b="b" l="l" r="r" t="t"/>
              <a:pathLst>
                <a:path extrusionOk="0" h="42406" w="41371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47"/>
            <p:cNvSpPr/>
            <p:nvPr/>
          </p:nvSpPr>
          <p:spPr>
            <a:xfrm>
              <a:off x="5094250" y="2545375"/>
              <a:ext cx="577675" cy="805200"/>
            </a:xfrm>
            <a:custGeom>
              <a:rect b="b" l="l" r="r" t="t"/>
              <a:pathLst>
                <a:path extrusionOk="0" h="32208" w="23107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47"/>
            <p:cNvSpPr/>
            <p:nvPr/>
          </p:nvSpPr>
          <p:spPr>
            <a:xfrm>
              <a:off x="5094250" y="2537700"/>
              <a:ext cx="586000" cy="820775"/>
            </a:xfrm>
            <a:custGeom>
              <a:rect b="b" l="l" r="r" t="t"/>
              <a:pathLst>
                <a:path extrusionOk="0" h="32831" w="2344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47"/>
            <p:cNvSpPr/>
            <p:nvPr/>
          </p:nvSpPr>
          <p:spPr>
            <a:xfrm>
              <a:off x="5119200" y="2918725"/>
              <a:ext cx="92450" cy="65175"/>
            </a:xfrm>
            <a:custGeom>
              <a:rect b="b" l="l" r="r" t="t"/>
              <a:pathLst>
                <a:path extrusionOk="0" h="2607" w="3698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47"/>
            <p:cNvSpPr/>
            <p:nvPr/>
          </p:nvSpPr>
          <p:spPr>
            <a:xfrm>
              <a:off x="5342875" y="3001500"/>
              <a:ext cx="140500" cy="31800"/>
            </a:xfrm>
            <a:custGeom>
              <a:rect b="b" l="l" r="r" t="t"/>
              <a:pathLst>
                <a:path extrusionOk="0" h="1272" w="562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47"/>
            <p:cNvSpPr/>
            <p:nvPr/>
          </p:nvSpPr>
          <p:spPr>
            <a:xfrm>
              <a:off x="5162625" y="2357450"/>
              <a:ext cx="406700" cy="418725"/>
            </a:xfrm>
            <a:custGeom>
              <a:rect b="b" l="l" r="r" t="t"/>
              <a:pathLst>
                <a:path extrusionOk="0" h="16749" w="16268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47"/>
            <p:cNvSpPr/>
            <p:nvPr/>
          </p:nvSpPr>
          <p:spPr>
            <a:xfrm>
              <a:off x="5170025" y="2357450"/>
              <a:ext cx="399300" cy="360500"/>
            </a:xfrm>
            <a:custGeom>
              <a:rect b="b" l="l" r="r" t="t"/>
              <a:pathLst>
                <a:path extrusionOk="0" h="14420" w="15972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47"/>
            <p:cNvSpPr/>
            <p:nvPr/>
          </p:nvSpPr>
          <p:spPr>
            <a:xfrm>
              <a:off x="5170025" y="2435100"/>
              <a:ext cx="386375" cy="282850"/>
            </a:xfrm>
            <a:custGeom>
              <a:rect b="b" l="l" r="r" t="t"/>
              <a:pathLst>
                <a:path extrusionOk="0" h="11314" w="15455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47"/>
            <p:cNvSpPr/>
            <p:nvPr/>
          </p:nvSpPr>
          <p:spPr>
            <a:xfrm>
              <a:off x="5155250" y="2349700"/>
              <a:ext cx="421475" cy="433875"/>
            </a:xfrm>
            <a:custGeom>
              <a:rect b="b" l="l" r="r" t="t"/>
              <a:pathLst>
                <a:path extrusionOk="0" h="17355" w="16859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47"/>
            <p:cNvSpPr/>
            <p:nvPr/>
          </p:nvSpPr>
          <p:spPr>
            <a:xfrm>
              <a:off x="5072050" y="1720650"/>
              <a:ext cx="755150" cy="913375"/>
            </a:xfrm>
            <a:custGeom>
              <a:rect b="b" l="l" r="r" t="t"/>
              <a:pathLst>
                <a:path extrusionOk="0" h="36535" w="30206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47"/>
            <p:cNvSpPr/>
            <p:nvPr/>
          </p:nvSpPr>
          <p:spPr>
            <a:xfrm>
              <a:off x="5108100" y="1720650"/>
              <a:ext cx="719100" cy="278650"/>
            </a:xfrm>
            <a:custGeom>
              <a:rect b="b" l="l" r="r" t="t"/>
              <a:pathLst>
                <a:path extrusionOk="0" h="11146" w="28764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47"/>
            <p:cNvSpPr/>
            <p:nvPr/>
          </p:nvSpPr>
          <p:spPr>
            <a:xfrm>
              <a:off x="5118275" y="1741900"/>
              <a:ext cx="705225" cy="256975"/>
            </a:xfrm>
            <a:custGeom>
              <a:rect b="b" l="l" r="r" t="t"/>
              <a:pathLst>
                <a:path extrusionOk="0" h="10279" w="28209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47"/>
            <p:cNvSpPr/>
            <p:nvPr/>
          </p:nvSpPr>
          <p:spPr>
            <a:xfrm>
              <a:off x="5077600" y="1713250"/>
              <a:ext cx="757925" cy="928900"/>
            </a:xfrm>
            <a:custGeom>
              <a:rect b="b" l="l" r="r" t="t"/>
              <a:pathLst>
                <a:path extrusionOk="0" h="37156" w="30317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47"/>
            <p:cNvSpPr/>
            <p:nvPr/>
          </p:nvSpPr>
          <p:spPr>
            <a:xfrm>
              <a:off x="5244900" y="1952525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47"/>
            <p:cNvSpPr/>
            <p:nvPr/>
          </p:nvSpPr>
          <p:spPr>
            <a:xfrm>
              <a:off x="5536975" y="2026450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47"/>
            <p:cNvSpPr/>
            <p:nvPr/>
          </p:nvSpPr>
          <p:spPr>
            <a:xfrm>
              <a:off x="5310525" y="1973900"/>
              <a:ext cx="115550" cy="226450"/>
            </a:xfrm>
            <a:custGeom>
              <a:rect b="b" l="l" r="r" t="t"/>
              <a:pathLst>
                <a:path extrusionOk="0" h="9058" w="4622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47"/>
            <p:cNvSpPr/>
            <p:nvPr/>
          </p:nvSpPr>
          <p:spPr>
            <a:xfrm>
              <a:off x="5280025" y="2266300"/>
              <a:ext cx="187650" cy="53300"/>
            </a:xfrm>
            <a:custGeom>
              <a:rect b="b" l="l" r="r" t="t"/>
              <a:pathLst>
                <a:path extrusionOk="0" h="2132" w="7506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47"/>
            <p:cNvSpPr/>
            <p:nvPr/>
          </p:nvSpPr>
          <p:spPr>
            <a:xfrm>
              <a:off x="5198675" y="1847275"/>
              <a:ext cx="183950" cy="47850"/>
            </a:xfrm>
            <a:custGeom>
              <a:rect b="b" l="l" r="r" t="t"/>
              <a:pathLst>
                <a:path extrusionOk="0" h="1914" w="7358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47"/>
            <p:cNvSpPr/>
            <p:nvPr/>
          </p:nvSpPr>
          <p:spPr>
            <a:xfrm>
              <a:off x="5505550" y="1911950"/>
              <a:ext cx="212600" cy="70275"/>
            </a:xfrm>
            <a:custGeom>
              <a:rect b="b" l="l" r="r" t="t"/>
              <a:pathLst>
                <a:path extrusionOk="0" h="2811" w="8504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47"/>
            <p:cNvSpPr/>
            <p:nvPr/>
          </p:nvSpPr>
          <p:spPr>
            <a:xfrm>
              <a:off x="5480575" y="1777950"/>
              <a:ext cx="517625" cy="1736725"/>
            </a:xfrm>
            <a:custGeom>
              <a:rect b="b" l="l" r="r" t="t"/>
              <a:pathLst>
                <a:path extrusionOk="0" h="69469" w="20705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47"/>
            <p:cNvSpPr/>
            <p:nvPr/>
          </p:nvSpPr>
          <p:spPr>
            <a:xfrm>
              <a:off x="5570225" y="3154175"/>
              <a:ext cx="155325" cy="360500"/>
            </a:xfrm>
            <a:custGeom>
              <a:rect b="b" l="l" r="r" t="t"/>
              <a:pathLst>
                <a:path extrusionOk="0" h="14420" w="6213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47"/>
            <p:cNvSpPr/>
            <p:nvPr/>
          </p:nvSpPr>
          <p:spPr>
            <a:xfrm>
              <a:off x="5491675" y="2504425"/>
              <a:ext cx="281925" cy="1010250"/>
            </a:xfrm>
            <a:custGeom>
              <a:rect b="b" l="l" r="r" t="t"/>
              <a:pathLst>
                <a:path extrusionOk="0" h="40410" w="11277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47"/>
            <p:cNvSpPr/>
            <p:nvPr/>
          </p:nvSpPr>
          <p:spPr>
            <a:xfrm>
              <a:off x="5477800" y="1770550"/>
              <a:ext cx="527800" cy="1752225"/>
            </a:xfrm>
            <a:custGeom>
              <a:rect b="b" l="l" r="r" t="t"/>
              <a:pathLst>
                <a:path extrusionOk="0" h="70089" w="21112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47"/>
            <p:cNvSpPr/>
            <p:nvPr/>
          </p:nvSpPr>
          <p:spPr>
            <a:xfrm>
              <a:off x="4780000" y="1493275"/>
              <a:ext cx="375275" cy="1811575"/>
            </a:xfrm>
            <a:custGeom>
              <a:rect b="b" l="l" r="r" t="t"/>
              <a:pathLst>
                <a:path extrusionOk="0" h="72463" w="15011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47"/>
            <p:cNvSpPr/>
            <p:nvPr/>
          </p:nvSpPr>
          <p:spPr>
            <a:xfrm>
              <a:off x="4828050" y="2405525"/>
              <a:ext cx="238500" cy="899325"/>
            </a:xfrm>
            <a:custGeom>
              <a:rect b="b" l="l" r="r" t="t"/>
              <a:pathLst>
                <a:path extrusionOk="0" h="35973" w="954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47"/>
            <p:cNvSpPr/>
            <p:nvPr/>
          </p:nvSpPr>
          <p:spPr>
            <a:xfrm>
              <a:off x="4808650" y="1485650"/>
              <a:ext cx="354925" cy="1827200"/>
            </a:xfrm>
            <a:custGeom>
              <a:rect b="b" l="l" r="r" t="t"/>
              <a:pathLst>
                <a:path extrusionOk="0" h="73088" w="14197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8" name="Google Shape;3008;p47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Deskripsi</a:t>
            </a:r>
            <a:endParaRPr/>
          </a:p>
        </p:txBody>
      </p:sp>
      <p:sp>
        <p:nvSpPr>
          <p:cNvPr id="3009" name="Google Shape;3009;p47"/>
          <p:cNvSpPr txBox="1"/>
          <p:nvPr>
            <p:ph idx="2" type="subTitle"/>
          </p:nvPr>
        </p:nvSpPr>
        <p:spPr>
          <a:xfrm>
            <a:off x="1408175" y="1336950"/>
            <a:ext cx="38694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Menampilkan deskripsi, prerequisite, jawal, dan dosen mata kuliah. Terdapat </a:t>
            </a:r>
            <a:r>
              <a:rPr b="1"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testimoni</a:t>
            </a:r>
            <a:r>
              <a:rPr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 mata kuliah </a:t>
            </a:r>
            <a:r>
              <a:rPr b="1"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dar</a:t>
            </a:r>
            <a:r>
              <a:rPr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i </a:t>
            </a:r>
            <a:r>
              <a:rPr b="1"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mahasiswa yang sudah pernah mengambil</a:t>
            </a:r>
            <a:endParaRPr b="1" sz="14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10" name="Google Shape;3010;p47"/>
          <p:cNvSpPr txBox="1"/>
          <p:nvPr>
            <p:ph idx="3" type="subTitle"/>
          </p:nvPr>
        </p:nvSpPr>
        <p:spPr>
          <a:xfrm>
            <a:off x="5806500" y="312842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Goal</a:t>
            </a:r>
            <a:endParaRPr/>
          </a:p>
        </p:txBody>
      </p:sp>
      <p:sp>
        <p:nvSpPr>
          <p:cNvPr id="3011" name="Google Shape;3011;p47"/>
          <p:cNvSpPr txBox="1"/>
          <p:nvPr>
            <p:ph idx="4" type="subTitle"/>
          </p:nvPr>
        </p:nvSpPr>
        <p:spPr>
          <a:xfrm>
            <a:off x="1408175" y="3011000"/>
            <a:ext cx="3869400" cy="16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Halaman akan menampilkan seluruh informasi dasar mata kuliah beserta testimoni user terverifikasi yang ditampilkan secara anonim untuk menjaga kerahasiaan</a:t>
            </a:r>
            <a:endParaRPr sz="14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12" name="Google Shape;3012;p47"/>
          <p:cNvSpPr txBox="1"/>
          <p:nvPr>
            <p:ph idx="5" type="subTitle"/>
          </p:nvPr>
        </p:nvSpPr>
        <p:spPr>
          <a:xfrm>
            <a:off x="1408175" y="2685750"/>
            <a:ext cx="2427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Ideas to Achieve</a:t>
            </a:r>
            <a:endParaRPr/>
          </a:p>
        </p:txBody>
      </p:sp>
      <p:sp>
        <p:nvSpPr>
          <p:cNvPr id="3013" name="Google Shape;3013;p47"/>
          <p:cNvSpPr txBox="1"/>
          <p:nvPr>
            <p:ph idx="6" type="subTitle"/>
          </p:nvPr>
        </p:nvSpPr>
        <p:spPr>
          <a:xfrm>
            <a:off x="5806500" y="3479350"/>
            <a:ext cx="2267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Have Good Utility</a:t>
            </a:r>
            <a:endParaRPr sz="14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7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p48"/>
          <p:cNvSpPr/>
          <p:nvPr/>
        </p:nvSpPr>
        <p:spPr>
          <a:xfrm>
            <a:off x="1183525" y="1040025"/>
            <a:ext cx="4267500" cy="148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9" name="Google Shape;3019;p48"/>
          <p:cNvSpPr/>
          <p:nvPr/>
        </p:nvSpPr>
        <p:spPr>
          <a:xfrm>
            <a:off x="1183525" y="2685750"/>
            <a:ext cx="4267500" cy="19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0" name="Google Shape;3020;p48"/>
          <p:cNvSpPr/>
          <p:nvPr/>
        </p:nvSpPr>
        <p:spPr>
          <a:xfrm>
            <a:off x="5633050" y="3128400"/>
            <a:ext cx="2638200" cy="148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1" name="Google Shape;3021;p48"/>
          <p:cNvSpPr txBox="1"/>
          <p:nvPr>
            <p:ph type="title"/>
          </p:nvPr>
        </p:nvSpPr>
        <p:spPr>
          <a:xfrm>
            <a:off x="2637299" y="338325"/>
            <a:ext cx="38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Login and Sign up</a:t>
            </a:r>
            <a:endParaRPr/>
          </a:p>
        </p:txBody>
      </p:sp>
      <p:grpSp>
        <p:nvGrpSpPr>
          <p:cNvPr id="3022" name="Google Shape;3022;p48"/>
          <p:cNvGrpSpPr/>
          <p:nvPr/>
        </p:nvGrpSpPr>
        <p:grpSpPr>
          <a:xfrm>
            <a:off x="5679127" y="836886"/>
            <a:ext cx="2592196" cy="2134024"/>
            <a:chOff x="801025" y="358275"/>
            <a:chExt cx="6170425" cy="5079800"/>
          </a:xfrm>
        </p:grpSpPr>
        <p:sp>
          <p:nvSpPr>
            <p:cNvPr id="3023" name="Google Shape;3023;p48"/>
            <p:cNvSpPr/>
            <p:nvPr/>
          </p:nvSpPr>
          <p:spPr>
            <a:xfrm>
              <a:off x="801025" y="358275"/>
              <a:ext cx="6170425" cy="5079600"/>
            </a:xfrm>
            <a:custGeom>
              <a:rect b="b" l="l" r="r" t="t"/>
              <a:pathLst>
                <a:path extrusionOk="0" h="203184" w="246817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48"/>
            <p:cNvSpPr/>
            <p:nvPr/>
          </p:nvSpPr>
          <p:spPr>
            <a:xfrm>
              <a:off x="1068150" y="358275"/>
              <a:ext cx="5711975" cy="5079800"/>
            </a:xfrm>
            <a:custGeom>
              <a:rect b="b" l="l" r="r" t="t"/>
              <a:pathLst>
                <a:path extrusionOk="0" h="203192" w="228479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48"/>
            <p:cNvSpPr/>
            <p:nvPr/>
          </p:nvSpPr>
          <p:spPr>
            <a:xfrm>
              <a:off x="1686475" y="2966550"/>
              <a:ext cx="4461450" cy="2319500"/>
            </a:xfrm>
            <a:custGeom>
              <a:rect b="b" l="l" r="r" t="t"/>
              <a:pathLst>
                <a:path extrusionOk="0" h="92780" w="178458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48"/>
            <p:cNvSpPr/>
            <p:nvPr/>
          </p:nvSpPr>
          <p:spPr>
            <a:xfrm>
              <a:off x="1381475" y="545825"/>
              <a:ext cx="4084350" cy="2894900"/>
            </a:xfrm>
            <a:custGeom>
              <a:rect b="b" l="l" r="r" t="t"/>
              <a:pathLst>
                <a:path extrusionOk="0" h="115796" w="163374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48"/>
            <p:cNvSpPr/>
            <p:nvPr/>
          </p:nvSpPr>
          <p:spPr>
            <a:xfrm>
              <a:off x="1606075" y="545900"/>
              <a:ext cx="3859750" cy="2894825"/>
            </a:xfrm>
            <a:custGeom>
              <a:rect b="b" l="l" r="r" t="t"/>
              <a:pathLst>
                <a:path extrusionOk="0" h="115793" w="15439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48"/>
            <p:cNvSpPr/>
            <p:nvPr/>
          </p:nvSpPr>
          <p:spPr>
            <a:xfrm>
              <a:off x="4047975" y="1140200"/>
              <a:ext cx="2499225" cy="2630500"/>
            </a:xfrm>
            <a:custGeom>
              <a:rect b="b" l="l" r="r" t="t"/>
              <a:pathLst>
                <a:path extrusionOk="0" h="105220" w="99969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48"/>
            <p:cNvSpPr/>
            <p:nvPr/>
          </p:nvSpPr>
          <p:spPr>
            <a:xfrm>
              <a:off x="3702300" y="10579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48"/>
            <p:cNvSpPr/>
            <p:nvPr/>
          </p:nvSpPr>
          <p:spPr>
            <a:xfrm>
              <a:off x="3702300" y="1157750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48"/>
            <p:cNvSpPr/>
            <p:nvPr/>
          </p:nvSpPr>
          <p:spPr>
            <a:xfrm>
              <a:off x="3702300" y="125757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48"/>
            <p:cNvSpPr/>
            <p:nvPr/>
          </p:nvSpPr>
          <p:spPr>
            <a:xfrm>
              <a:off x="3702300" y="135740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48"/>
            <p:cNvSpPr/>
            <p:nvPr/>
          </p:nvSpPr>
          <p:spPr>
            <a:xfrm>
              <a:off x="4225425" y="242862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48"/>
            <p:cNvSpPr/>
            <p:nvPr/>
          </p:nvSpPr>
          <p:spPr>
            <a:xfrm>
              <a:off x="4225425" y="2528450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48"/>
            <p:cNvSpPr/>
            <p:nvPr/>
          </p:nvSpPr>
          <p:spPr>
            <a:xfrm>
              <a:off x="4225425" y="2628275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48"/>
            <p:cNvSpPr/>
            <p:nvPr/>
          </p:nvSpPr>
          <p:spPr>
            <a:xfrm>
              <a:off x="4225425" y="2727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48"/>
            <p:cNvSpPr/>
            <p:nvPr/>
          </p:nvSpPr>
          <p:spPr>
            <a:xfrm>
              <a:off x="2344550" y="372445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48"/>
            <p:cNvSpPr/>
            <p:nvPr/>
          </p:nvSpPr>
          <p:spPr>
            <a:xfrm>
              <a:off x="2344550" y="38233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48"/>
            <p:cNvSpPr/>
            <p:nvPr/>
          </p:nvSpPr>
          <p:spPr>
            <a:xfrm>
              <a:off x="2344550" y="3923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48"/>
            <p:cNvSpPr/>
            <p:nvPr/>
          </p:nvSpPr>
          <p:spPr>
            <a:xfrm>
              <a:off x="2344550" y="402300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48"/>
            <p:cNvSpPr/>
            <p:nvPr/>
          </p:nvSpPr>
          <p:spPr>
            <a:xfrm>
              <a:off x="2424975" y="1254800"/>
              <a:ext cx="1139625" cy="1286625"/>
            </a:xfrm>
            <a:custGeom>
              <a:rect b="b" l="l" r="r" t="t"/>
              <a:pathLst>
                <a:path extrusionOk="0" h="51465" w="45585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48"/>
            <p:cNvSpPr/>
            <p:nvPr/>
          </p:nvSpPr>
          <p:spPr>
            <a:xfrm>
              <a:off x="2462850" y="1693825"/>
              <a:ext cx="1038900" cy="674750"/>
            </a:xfrm>
            <a:custGeom>
              <a:rect b="b" l="l" r="r" t="t"/>
              <a:pathLst>
                <a:path extrusionOk="0" h="26990" w="41556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48"/>
            <p:cNvSpPr/>
            <p:nvPr/>
          </p:nvSpPr>
          <p:spPr>
            <a:xfrm>
              <a:off x="2416650" y="1246500"/>
              <a:ext cx="1156275" cy="1303225"/>
            </a:xfrm>
            <a:custGeom>
              <a:rect b="b" l="l" r="r" t="t"/>
              <a:pathLst>
                <a:path extrusionOk="0" h="52129" w="46251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48"/>
            <p:cNvSpPr/>
            <p:nvPr/>
          </p:nvSpPr>
          <p:spPr>
            <a:xfrm>
              <a:off x="2556200" y="1537450"/>
              <a:ext cx="50875" cy="1017975"/>
            </a:xfrm>
            <a:custGeom>
              <a:rect b="b" l="l" r="r" t="t"/>
              <a:pathLst>
                <a:path extrusionOk="0" h="40719" w="2035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48"/>
            <p:cNvSpPr/>
            <p:nvPr/>
          </p:nvSpPr>
          <p:spPr>
            <a:xfrm>
              <a:off x="2661575" y="1557050"/>
              <a:ext cx="64725" cy="988200"/>
            </a:xfrm>
            <a:custGeom>
              <a:rect b="b" l="l" r="r" t="t"/>
              <a:pathLst>
                <a:path extrusionOk="0" h="39528" w="2589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48"/>
            <p:cNvSpPr/>
            <p:nvPr/>
          </p:nvSpPr>
          <p:spPr>
            <a:xfrm>
              <a:off x="3105225" y="1671650"/>
              <a:ext cx="81350" cy="858675"/>
            </a:xfrm>
            <a:custGeom>
              <a:rect b="b" l="l" r="r" t="t"/>
              <a:pathLst>
                <a:path extrusionOk="0" h="34347" w="3254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48"/>
            <p:cNvSpPr/>
            <p:nvPr/>
          </p:nvSpPr>
          <p:spPr>
            <a:xfrm>
              <a:off x="3169925" y="1582000"/>
              <a:ext cx="157150" cy="953650"/>
            </a:xfrm>
            <a:custGeom>
              <a:rect b="b" l="l" r="r" t="t"/>
              <a:pathLst>
                <a:path extrusionOk="0" h="38146" w="6286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48"/>
            <p:cNvSpPr/>
            <p:nvPr/>
          </p:nvSpPr>
          <p:spPr>
            <a:xfrm>
              <a:off x="3234625" y="1447800"/>
              <a:ext cx="256975" cy="1077700"/>
            </a:xfrm>
            <a:custGeom>
              <a:rect b="b" l="l" r="r" t="t"/>
              <a:pathLst>
                <a:path extrusionOk="0" h="43108" w="10279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48"/>
            <p:cNvSpPr/>
            <p:nvPr/>
          </p:nvSpPr>
          <p:spPr>
            <a:xfrm>
              <a:off x="2356575" y="1508525"/>
              <a:ext cx="207050" cy="265150"/>
            </a:xfrm>
            <a:custGeom>
              <a:rect b="b" l="l" r="r" t="t"/>
              <a:pathLst>
                <a:path extrusionOk="0" h="10606" w="8282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48"/>
            <p:cNvSpPr/>
            <p:nvPr/>
          </p:nvSpPr>
          <p:spPr>
            <a:xfrm>
              <a:off x="2389850" y="1516375"/>
              <a:ext cx="159000" cy="249575"/>
            </a:xfrm>
            <a:custGeom>
              <a:rect b="b" l="l" r="r" t="t"/>
              <a:pathLst>
                <a:path extrusionOk="0" h="9983" w="636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48"/>
            <p:cNvSpPr/>
            <p:nvPr/>
          </p:nvSpPr>
          <p:spPr>
            <a:xfrm>
              <a:off x="2414800" y="1576450"/>
              <a:ext cx="110925" cy="105150"/>
            </a:xfrm>
            <a:custGeom>
              <a:rect b="b" l="l" r="r" t="t"/>
              <a:pathLst>
                <a:path extrusionOk="0" h="4206" w="4437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48"/>
            <p:cNvSpPr/>
            <p:nvPr/>
          </p:nvSpPr>
          <p:spPr>
            <a:xfrm>
              <a:off x="2375050" y="1500650"/>
              <a:ext cx="196900" cy="281025"/>
            </a:xfrm>
            <a:custGeom>
              <a:rect b="b" l="l" r="r" t="t"/>
              <a:pathLst>
                <a:path extrusionOk="0" h="11241" w="7876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48"/>
            <p:cNvSpPr/>
            <p:nvPr/>
          </p:nvSpPr>
          <p:spPr>
            <a:xfrm>
              <a:off x="3269750" y="1420400"/>
              <a:ext cx="156225" cy="275075"/>
            </a:xfrm>
            <a:custGeom>
              <a:rect b="b" l="l" r="r" t="t"/>
              <a:pathLst>
                <a:path extrusionOk="0" h="11003" w="6249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48"/>
            <p:cNvSpPr/>
            <p:nvPr/>
          </p:nvSpPr>
          <p:spPr>
            <a:xfrm>
              <a:off x="3286375" y="1428575"/>
              <a:ext cx="120175" cy="258825"/>
            </a:xfrm>
            <a:custGeom>
              <a:rect b="b" l="l" r="r" t="t"/>
              <a:pathLst>
                <a:path extrusionOk="0" h="10353" w="4807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48"/>
            <p:cNvSpPr/>
            <p:nvPr/>
          </p:nvSpPr>
          <p:spPr>
            <a:xfrm>
              <a:off x="3302100" y="1488650"/>
              <a:ext cx="98925" cy="113950"/>
            </a:xfrm>
            <a:custGeom>
              <a:rect b="b" l="l" r="r" t="t"/>
              <a:pathLst>
                <a:path extrusionOk="0" h="4558" w="3957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48"/>
            <p:cNvSpPr/>
            <p:nvPr/>
          </p:nvSpPr>
          <p:spPr>
            <a:xfrm>
              <a:off x="3261425" y="1412850"/>
              <a:ext cx="159925" cy="290250"/>
            </a:xfrm>
            <a:custGeom>
              <a:rect b="b" l="l" r="r" t="t"/>
              <a:pathLst>
                <a:path extrusionOk="0" h="11610" w="6397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48"/>
            <p:cNvSpPr/>
            <p:nvPr/>
          </p:nvSpPr>
          <p:spPr>
            <a:xfrm>
              <a:off x="2054325" y="1865750"/>
              <a:ext cx="1766300" cy="1469600"/>
            </a:xfrm>
            <a:custGeom>
              <a:rect b="b" l="l" r="r" t="t"/>
              <a:pathLst>
                <a:path extrusionOk="0" h="58784" w="70652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48"/>
            <p:cNvSpPr/>
            <p:nvPr/>
          </p:nvSpPr>
          <p:spPr>
            <a:xfrm>
              <a:off x="2062650" y="2189250"/>
              <a:ext cx="1729325" cy="1135950"/>
            </a:xfrm>
            <a:custGeom>
              <a:rect b="b" l="l" r="r" t="t"/>
              <a:pathLst>
                <a:path extrusionOk="0" h="45438" w="69173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48"/>
            <p:cNvSpPr/>
            <p:nvPr/>
          </p:nvSpPr>
          <p:spPr>
            <a:xfrm>
              <a:off x="2790050" y="2053375"/>
              <a:ext cx="325375" cy="171025"/>
            </a:xfrm>
            <a:custGeom>
              <a:rect b="b" l="l" r="r" t="t"/>
              <a:pathLst>
                <a:path extrusionOk="0" h="6841" w="13015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48"/>
            <p:cNvSpPr/>
            <p:nvPr/>
          </p:nvSpPr>
          <p:spPr>
            <a:xfrm>
              <a:off x="3013725" y="2504425"/>
              <a:ext cx="311500" cy="57325"/>
            </a:xfrm>
            <a:custGeom>
              <a:rect b="b" l="l" r="r" t="t"/>
              <a:pathLst>
                <a:path extrusionOk="0" h="2293" w="1246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48"/>
            <p:cNvSpPr/>
            <p:nvPr/>
          </p:nvSpPr>
          <p:spPr>
            <a:xfrm>
              <a:off x="2566375" y="2447125"/>
              <a:ext cx="287475" cy="122025"/>
            </a:xfrm>
            <a:custGeom>
              <a:rect b="b" l="l" r="r" t="t"/>
              <a:pathLst>
                <a:path extrusionOk="0" h="4881" w="11499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48"/>
            <p:cNvSpPr/>
            <p:nvPr/>
          </p:nvSpPr>
          <p:spPr>
            <a:xfrm>
              <a:off x="2046025" y="1858000"/>
              <a:ext cx="1782000" cy="1485125"/>
            </a:xfrm>
            <a:custGeom>
              <a:rect b="b" l="l" r="r" t="t"/>
              <a:pathLst>
                <a:path extrusionOk="0" h="59405" w="7128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48"/>
            <p:cNvSpPr/>
            <p:nvPr/>
          </p:nvSpPr>
          <p:spPr>
            <a:xfrm>
              <a:off x="2348250" y="2372250"/>
              <a:ext cx="1243150" cy="890100"/>
            </a:xfrm>
            <a:custGeom>
              <a:rect b="b" l="l" r="r" t="t"/>
              <a:pathLst>
                <a:path extrusionOk="0" h="35604" w="49726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48"/>
            <p:cNvSpPr/>
            <p:nvPr/>
          </p:nvSpPr>
          <p:spPr>
            <a:xfrm>
              <a:off x="2340850" y="2363925"/>
              <a:ext cx="1259800" cy="906425"/>
            </a:xfrm>
            <a:custGeom>
              <a:rect b="b" l="l" r="r" t="t"/>
              <a:pathLst>
                <a:path extrusionOk="0" h="36257" w="50392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48"/>
            <p:cNvSpPr/>
            <p:nvPr/>
          </p:nvSpPr>
          <p:spPr>
            <a:xfrm>
              <a:off x="2357500" y="766675"/>
              <a:ext cx="964950" cy="1349825"/>
            </a:xfrm>
            <a:custGeom>
              <a:rect b="b" l="l" r="r" t="t"/>
              <a:pathLst>
                <a:path extrusionOk="0" h="53993" w="38598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48"/>
            <p:cNvSpPr/>
            <p:nvPr/>
          </p:nvSpPr>
          <p:spPr>
            <a:xfrm>
              <a:off x="2466550" y="1083825"/>
              <a:ext cx="843875" cy="1025025"/>
            </a:xfrm>
            <a:custGeom>
              <a:rect b="b" l="l" r="r" t="t"/>
              <a:pathLst>
                <a:path extrusionOk="0" h="41001" w="33755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48"/>
            <p:cNvSpPr/>
            <p:nvPr/>
          </p:nvSpPr>
          <p:spPr>
            <a:xfrm>
              <a:off x="2395400" y="758475"/>
              <a:ext cx="930750" cy="1366100"/>
            </a:xfrm>
            <a:custGeom>
              <a:rect b="b" l="l" r="r" t="t"/>
              <a:pathLst>
                <a:path extrusionOk="0" h="54644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48"/>
            <p:cNvSpPr/>
            <p:nvPr/>
          </p:nvSpPr>
          <p:spPr>
            <a:xfrm>
              <a:off x="2828875" y="1628375"/>
              <a:ext cx="212600" cy="129250"/>
            </a:xfrm>
            <a:custGeom>
              <a:rect b="b" l="l" r="r" t="t"/>
              <a:pathLst>
                <a:path extrusionOk="0" h="5170" w="8504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48"/>
            <p:cNvSpPr/>
            <p:nvPr/>
          </p:nvSpPr>
          <p:spPr>
            <a:xfrm>
              <a:off x="2814075" y="1814925"/>
              <a:ext cx="290250" cy="143775"/>
            </a:xfrm>
            <a:custGeom>
              <a:rect b="b" l="l" r="r" t="t"/>
              <a:pathLst>
                <a:path extrusionOk="0" h="5751" w="1161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48"/>
            <p:cNvSpPr/>
            <p:nvPr/>
          </p:nvSpPr>
          <p:spPr>
            <a:xfrm>
              <a:off x="2830725" y="1828775"/>
              <a:ext cx="260650" cy="122025"/>
            </a:xfrm>
            <a:custGeom>
              <a:rect b="b" l="l" r="r" t="t"/>
              <a:pathLst>
                <a:path extrusionOk="0" h="4881" w="10426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48"/>
            <p:cNvSpPr/>
            <p:nvPr/>
          </p:nvSpPr>
          <p:spPr>
            <a:xfrm>
              <a:off x="2805750" y="1806900"/>
              <a:ext cx="306900" cy="159625"/>
            </a:xfrm>
            <a:custGeom>
              <a:rect b="b" l="l" r="r" t="t"/>
              <a:pathLst>
                <a:path extrusionOk="0" h="6385" w="12276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48"/>
            <p:cNvSpPr/>
            <p:nvPr/>
          </p:nvSpPr>
          <p:spPr>
            <a:xfrm>
              <a:off x="2814075" y="1798525"/>
              <a:ext cx="290250" cy="66100"/>
            </a:xfrm>
            <a:custGeom>
              <a:rect b="b" l="l" r="r" t="t"/>
              <a:pathLst>
                <a:path extrusionOk="0" h="2644" w="1161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48"/>
            <p:cNvSpPr/>
            <p:nvPr/>
          </p:nvSpPr>
          <p:spPr>
            <a:xfrm>
              <a:off x="2814075" y="1798275"/>
              <a:ext cx="290250" cy="65650"/>
            </a:xfrm>
            <a:custGeom>
              <a:rect b="b" l="l" r="r" t="t"/>
              <a:pathLst>
                <a:path extrusionOk="0" h="2626" w="1161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48"/>
            <p:cNvSpPr/>
            <p:nvPr/>
          </p:nvSpPr>
          <p:spPr>
            <a:xfrm>
              <a:off x="2805750" y="1790875"/>
              <a:ext cx="305975" cy="81375"/>
            </a:xfrm>
            <a:custGeom>
              <a:rect b="b" l="l" r="r" t="t"/>
              <a:pathLst>
                <a:path extrusionOk="0" h="3255" w="12239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48"/>
            <p:cNvSpPr/>
            <p:nvPr/>
          </p:nvSpPr>
          <p:spPr>
            <a:xfrm>
              <a:off x="3056225" y="1479400"/>
              <a:ext cx="52725" cy="99850"/>
            </a:xfrm>
            <a:custGeom>
              <a:rect b="b" l="l" r="r" t="t"/>
              <a:pathLst>
                <a:path extrusionOk="0" h="3994" w="2109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48"/>
            <p:cNvSpPr/>
            <p:nvPr/>
          </p:nvSpPr>
          <p:spPr>
            <a:xfrm>
              <a:off x="2738300" y="1507125"/>
              <a:ext cx="52700" cy="99850"/>
            </a:xfrm>
            <a:custGeom>
              <a:rect b="b" l="l" r="r" t="t"/>
              <a:pathLst>
                <a:path extrusionOk="0" h="3994" w="2108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48"/>
            <p:cNvSpPr/>
            <p:nvPr/>
          </p:nvSpPr>
          <p:spPr>
            <a:xfrm>
              <a:off x="2618125" y="1404550"/>
              <a:ext cx="187650" cy="83925"/>
            </a:xfrm>
            <a:custGeom>
              <a:rect b="b" l="l" r="r" t="t"/>
              <a:pathLst>
                <a:path extrusionOk="0" h="3357" w="7506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48"/>
            <p:cNvSpPr/>
            <p:nvPr/>
          </p:nvSpPr>
          <p:spPr>
            <a:xfrm>
              <a:off x="2980450" y="1388825"/>
              <a:ext cx="199675" cy="71950"/>
            </a:xfrm>
            <a:custGeom>
              <a:rect b="b" l="l" r="r" t="t"/>
              <a:pathLst>
                <a:path extrusionOk="0" h="2878" w="7987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48"/>
            <p:cNvSpPr/>
            <p:nvPr/>
          </p:nvSpPr>
          <p:spPr>
            <a:xfrm>
              <a:off x="2362125" y="766675"/>
              <a:ext cx="956625" cy="758050"/>
            </a:xfrm>
            <a:custGeom>
              <a:rect b="b" l="l" r="r" t="t"/>
              <a:pathLst>
                <a:path extrusionOk="0" h="30322" w="38265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48"/>
            <p:cNvSpPr/>
            <p:nvPr/>
          </p:nvSpPr>
          <p:spPr>
            <a:xfrm>
              <a:off x="2402775" y="765875"/>
              <a:ext cx="915975" cy="758850"/>
            </a:xfrm>
            <a:custGeom>
              <a:rect b="b" l="l" r="r" t="t"/>
              <a:pathLst>
                <a:path extrusionOk="0" h="30354" w="36639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48"/>
            <p:cNvSpPr/>
            <p:nvPr/>
          </p:nvSpPr>
          <p:spPr>
            <a:xfrm>
              <a:off x="2395400" y="758475"/>
              <a:ext cx="930750" cy="773825"/>
            </a:xfrm>
            <a:custGeom>
              <a:rect b="b" l="l" r="r" t="t"/>
              <a:pathLst>
                <a:path extrusionOk="0" h="30953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48"/>
            <p:cNvSpPr/>
            <p:nvPr/>
          </p:nvSpPr>
          <p:spPr>
            <a:xfrm>
              <a:off x="2412950" y="1071800"/>
              <a:ext cx="186725" cy="151600"/>
            </a:xfrm>
            <a:custGeom>
              <a:rect b="b" l="l" r="r" t="t"/>
              <a:pathLst>
                <a:path extrusionOk="0" h="6064" w="7469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48"/>
            <p:cNvSpPr/>
            <p:nvPr/>
          </p:nvSpPr>
          <p:spPr>
            <a:xfrm>
              <a:off x="2476725" y="948875"/>
              <a:ext cx="202425" cy="210750"/>
            </a:xfrm>
            <a:custGeom>
              <a:rect b="b" l="l" r="r" t="t"/>
              <a:pathLst>
                <a:path extrusionOk="0" h="8430" w="8097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48"/>
            <p:cNvSpPr/>
            <p:nvPr/>
          </p:nvSpPr>
          <p:spPr>
            <a:xfrm>
              <a:off x="2547900" y="866825"/>
              <a:ext cx="254200" cy="232725"/>
            </a:xfrm>
            <a:custGeom>
              <a:rect b="b" l="l" r="r" t="t"/>
              <a:pathLst>
                <a:path extrusionOk="0" h="9309" w="10168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48"/>
            <p:cNvSpPr/>
            <p:nvPr/>
          </p:nvSpPr>
          <p:spPr>
            <a:xfrm>
              <a:off x="2789125" y="769900"/>
              <a:ext cx="105400" cy="317825"/>
            </a:xfrm>
            <a:custGeom>
              <a:rect b="b" l="l" r="r" t="t"/>
              <a:pathLst>
                <a:path extrusionOk="0" h="12713" w="4216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48"/>
            <p:cNvSpPr/>
            <p:nvPr/>
          </p:nvSpPr>
          <p:spPr>
            <a:xfrm>
              <a:off x="3008175" y="797525"/>
              <a:ext cx="96150" cy="329525"/>
            </a:xfrm>
            <a:custGeom>
              <a:rect b="b" l="l" r="r" t="t"/>
              <a:pathLst>
                <a:path extrusionOk="0" h="13181" w="3846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48"/>
            <p:cNvSpPr/>
            <p:nvPr/>
          </p:nvSpPr>
          <p:spPr>
            <a:xfrm>
              <a:off x="3163450" y="1008025"/>
              <a:ext cx="75825" cy="198750"/>
            </a:xfrm>
            <a:custGeom>
              <a:rect b="b" l="l" r="r" t="t"/>
              <a:pathLst>
                <a:path extrusionOk="0" h="7950" w="3033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48"/>
            <p:cNvSpPr/>
            <p:nvPr/>
          </p:nvSpPr>
          <p:spPr>
            <a:xfrm>
              <a:off x="3098750" y="2625175"/>
              <a:ext cx="1443725" cy="1942225"/>
            </a:xfrm>
            <a:custGeom>
              <a:rect b="b" l="l" r="r" t="t"/>
              <a:pathLst>
                <a:path extrusionOk="0" h="77689" w="57749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48"/>
            <p:cNvSpPr/>
            <p:nvPr/>
          </p:nvSpPr>
          <p:spPr>
            <a:xfrm>
              <a:off x="3109850" y="2618100"/>
              <a:ext cx="1440950" cy="1957625"/>
            </a:xfrm>
            <a:custGeom>
              <a:rect b="b" l="l" r="r" t="t"/>
              <a:pathLst>
                <a:path extrusionOk="0" h="78305" w="57638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48"/>
            <p:cNvSpPr/>
            <p:nvPr/>
          </p:nvSpPr>
          <p:spPr>
            <a:xfrm>
              <a:off x="3163450" y="3439150"/>
              <a:ext cx="191350" cy="241775"/>
            </a:xfrm>
            <a:custGeom>
              <a:rect b="b" l="l" r="r" t="t"/>
              <a:pathLst>
                <a:path extrusionOk="0" h="9671" w="7654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48"/>
            <p:cNvSpPr/>
            <p:nvPr/>
          </p:nvSpPr>
          <p:spPr>
            <a:xfrm>
              <a:off x="3156050" y="3431450"/>
              <a:ext cx="201525" cy="256975"/>
            </a:xfrm>
            <a:custGeom>
              <a:rect b="b" l="l" r="r" t="t"/>
              <a:pathLst>
                <a:path extrusionOk="0" h="10279" w="8061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48"/>
            <p:cNvSpPr/>
            <p:nvPr/>
          </p:nvSpPr>
          <p:spPr>
            <a:xfrm>
              <a:off x="3194875" y="3486925"/>
              <a:ext cx="112775" cy="128475"/>
            </a:xfrm>
            <a:custGeom>
              <a:rect b="b" l="l" r="r" t="t"/>
              <a:pathLst>
                <a:path extrusionOk="0" h="5139" w="4511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48"/>
            <p:cNvSpPr/>
            <p:nvPr/>
          </p:nvSpPr>
          <p:spPr>
            <a:xfrm>
              <a:off x="2775250" y="4005425"/>
              <a:ext cx="2131400" cy="1273425"/>
            </a:xfrm>
            <a:custGeom>
              <a:rect b="b" l="l" r="r" t="t"/>
              <a:pathLst>
                <a:path extrusionOk="0" h="50937" w="85256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48"/>
            <p:cNvSpPr/>
            <p:nvPr/>
          </p:nvSpPr>
          <p:spPr>
            <a:xfrm>
              <a:off x="2766950" y="3997650"/>
              <a:ext cx="2148000" cy="1288850"/>
            </a:xfrm>
            <a:custGeom>
              <a:rect b="b" l="l" r="r" t="t"/>
              <a:pathLst>
                <a:path extrusionOk="0" h="51554" w="8592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48"/>
            <p:cNvSpPr/>
            <p:nvPr/>
          </p:nvSpPr>
          <p:spPr>
            <a:xfrm>
              <a:off x="4551700" y="4889025"/>
              <a:ext cx="22200" cy="71200"/>
            </a:xfrm>
            <a:custGeom>
              <a:rect b="b" l="l" r="r" t="t"/>
              <a:pathLst>
                <a:path extrusionOk="0" h="2848" w="888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48"/>
            <p:cNvSpPr/>
            <p:nvPr/>
          </p:nvSpPr>
          <p:spPr>
            <a:xfrm>
              <a:off x="4569250" y="4353650"/>
              <a:ext cx="140525" cy="476425"/>
            </a:xfrm>
            <a:custGeom>
              <a:rect b="b" l="l" r="r" t="t"/>
              <a:pathLst>
                <a:path extrusionOk="0" h="19057" w="5621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48"/>
            <p:cNvSpPr/>
            <p:nvPr/>
          </p:nvSpPr>
          <p:spPr>
            <a:xfrm>
              <a:off x="2971200" y="4500150"/>
              <a:ext cx="226475" cy="533275"/>
            </a:xfrm>
            <a:custGeom>
              <a:rect b="b" l="l" r="r" t="t"/>
              <a:pathLst>
                <a:path extrusionOk="0" h="21331" w="9059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48"/>
            <p:cNvSpPr/>
            <p:nvPr/>
          </p:nvSpPr>
          <p:spPr>
            <a:xfrm>
              <a:off x="3459225" y="4034000"/>
              <a:ext cx="712625" cy="732125"/>
            </a:xfrm>
            <a:custGeom>
              <a:rect b="b" l="l" r="r" t="t"/>
              <a:pathLst>
                <a:path extrusionOk="0" h="29285" w="28505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48"/>
            <p:cNvSpPr/>
            <p:nvPr/>
          </p:nvSpPr>
          <p:spPr>
            <a:xfrm>
              <a:off x="3461075" y="3901550"/>
              <a:ext cx="748675" cy="768450"/>
            </a:xfrm>
            <a:custGeom>
              <a:rect b="b" l="l" r="r" t="t"/>
              <a:pathLst>
                <a:path extrusionOk="0" h="30738" w="29947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48"/>
            <p:cNvSpPr/>
            <p:nvPr/>
          </p:nvSpPr>
          <p:spPr>
            <a:xfrm>
              <a:off x="3475850" y="3893600"/>
              <a:ext cx="741300" cy="784175"/>
            </a:xfrm>
            <a:custGeom>
              <a:rect b="b" l="l" r="r" t="t"/>
              <a:pathLst>
                <a:path extrusionOk="0" h="31367" w="29652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48"/>
            <p:cNvSpPr/>
            <p:nvPr/>
          </p:nvSpPr>
          <p:spPr>
            <a:xfrm>
              <a:off x="3539625" y="3686550"/>
              <a:ext cx="476025" cy="944725"/>
            </a:xfrm>
            <a:custGeom>
              <a:rect b="b" l="l" r="r" t="t"/>
              <a:pathLst>
                <a:path extrusionOk="0" h="37789" w="19041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48"/>
            <p:cNvSpPr/>
            <p:nvPr/>
          </p:nvSpPr>
          <p:spPr>
            <a:xfrm>
              <a:off x="3539625" y="3694875"/>
              <a:ext cx="476025" cy="438225"/>
            </a:xfrm>
            <a:custGeom>
              <a:rect b="b" l="l" r="r" t="t"/>
              <a:pathLst>
                <a:path extrusionOk="0" h="17529" w="19041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48"/>
            <p:cNvSpPr/>
            <p:nvPr/>
          </p:nvSpPr>
          <p:spPr>
            <a:xfrm>
              <a:off x="3563650" y="3858475"/>
              <a:ext cx="452000" cy="274525"/>
            </a:xfrm>
            <a:custGeom>
              <a:rect b="b" l="l" r="r" t="t"/>
              <a:pathLst>
                <a:path extrusionOk="0" h="10981" w="1808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48"/>
            <p:cNvSpPr/>
            <p:nvPr/>
          </p:nvSpPr>
          <p:spPr>
            <a:xfrm>
              <a:off x="3531300" y="3678800"/>
              <a:ext cx="492675" cy="959775"/>
            </a:xfrm>
            <a:custGeom>
              <a:rect b="b" l="l" r="r" t="t"/>
              <a:pathLst>
                <a:path extrusionOk="0" h="38391" w="19707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48"/>
            <p:cNvSpPr/>
            <p:nvPr/>
          </p:nvSpPr>
          <p:spPr>
            <a:xfrm>
              <a:off x="3119075" y="2612625"/>
              <a:ext cx="1057400" cy="1366000"/>
            </a:xfrm>
            <a:custGeom>
              <a:rect b="b" l="l" r="r" t="t"/>
              <a:pathLst>
                <a:path extrusionOk="0" h="54640" w="42296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48"/>
            <p:cNvSpPr/>
            <p:nvPr/>
          </p:nvSpPr>
          <p:spPr>
            <a:xfrm>
              <a:off x="3221675" y="2796475"/>
              <a:ext cx="928925" cy="813400"/>
            </a:xfrm>
            <a:custGeom>
              <a:rect b="b" l="l" r="r" t="t"/>
              <a:pathLst>
                <a:path extrusionOk="0" h="32536" w="3715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48"/>
            <p:cNvSpPr/>
            <p:nvPr/>
          </p:nvSpPr>
          <p:spPr>
            <a:xfrm>
              <a:off x="3221675" y="2796475"/>
              <a:ext cx="919675" cy="813400"/>
            </a:xfrm>
            <a:custGeom>
              <a:rect b="b" l="l" r="r" t="t"/>
              <a:pathLst>
                <a:path extrusionOk="0" h="32536" w="3678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48"/>
            <p:cNvSpPr/>
            <p:nvPr/>
          </p:nvSpPr>
          <p:spPr>
            <a:xfrm>
              <a:off x="3163450" y="2605150"/>
              <a:ext cx="985300" cy="1380900"/>
            </a:xfrm>
            <a:custGeom>
              <a:rect b="b" l="l" r="r" t="t"/>
              <a:pathLst>
                <a:path extrusionOk="0" h="55236" w="39412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48"/>
            <p:cNvSpPr/>
            <p:nvPr/>
          </p:nvSpPr>
          <p:spPr>
            <a:xfrm>
              <a:off x="3453475" y="3386675"/>
              <a:ext cx="194325" cy="64750"/>
            </a:xfrm>
            <a:custGeom>
              <a:rect b="b" l="l" r="r" t="t"/>
              <a:pathLst>
                <a:path extrusionOk="0" h="2590" w="7773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48"/>
            <p:cNvSpPr/>
            <p:nvPr/>
          </p:nvSpPr>
          <p:spPr>
            <a:xfrm>
              <a:off x="3822450" y="3319600"/>
              <a:ext cx="191350" cy="102650"/>
            </a:xfrm>
            <a:custGeom>
              <a:rect b="b" l="l" r="r" t="t"/>
              <a:pathLst>
                <a:path extrusionOk="0" h="4106" w="7654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48"/>
            <p:cNvSpPr/>
            <p:nvPr/>
          </p:nvSpPr>
          <p:spPr>
            <a:xfrm>
              <a:off x="3781775" y="3303900"/>
              <a:ext cx="110950" cy="282850"/>
            </a:xfrm>
            <a:custGeom>
              <a:rect b="b" l="l" r="r" t="t"/>
              <a:pathLst>
                <a:path extrusionOk="0" h="11314" w="4438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48"/>
            <p:cNvSpPr/>
            <p:nvPr/>
          </p:nvSpPr>
          <p:spPr>
            <a:xfrm>
              <a:off x="3733725" y="3660000"/>
              <a:ext cx="153450" cy="58925"/>
            </a:xfrm>
            <a:custGeom>
              <a:rect b="b" l="l" r="r" t="t"/>
              <a:pathLst>
                <a:path extrusionOk="0" h="2357" w="6138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8"/>
            <p:cNvSpPr/>
            <p:nvPr/>
          </p:nvSpPr>
          <p:spPr>
            <a:xfrm>
              <a:off x="3377875" y="3247525"/>
              <a:ext cx="252350" cy="93150"/>
            </a:xfrm>
            <a:custGeom>
              <a:rect b="b" l="l" r="r" t="t"/>
              <a:pathLst>
                <a:path extrusionOk="0" h="3726" w="10094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8"/>
            <p:cNvSpPr/>
            <p:nvPr/>
          </p:nvSpPr>
          <p:spPr>
            <a:xfrm>
              <a:off x="3786400" y="3214250"/>
              <a:ext cx="126650" cy="52900"/>
            </a:xfrm>
            <a:custGeom>
              <a:rect b="b" l="l" r="r" t="t"/>
              <a:pathLst>
                <a:path extrusionOk="0" h="2116" w="5066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8"/>
            <p:cNvSpPr/>
            <p:nvPr/>
          </p:nvSpPr>
          <p:spPr>
            <a:xfrm>
              <a:off x="3152350" y="2612625"/>
              <a:ext cx="993625" cy="888175"/>
            </a:xfrm>
            <a:custGeom>
              <a:rect b="b" l="l" r="r" t="t"/>
              <a:pathLst>
                <a:path extrusionOk="0" h="35527" w="39745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48"/>
            <p:cNvSpPr/>
            <p:nvPr/>
          </p:nvSpPr>
          <p:spPr>
            <a:xfrm>
              <a:off x="3163450" y="2605150"/>
              <a:ext cx="985300" cy="903600"/>
            </a:xfrm>
            <a:custGeom>
              <a:rect b="b" l="l" r="r" t="t"/>
              <a:pathLst>
                <a:path extrusionOk="0" h="36144" w="39412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48"/>
            <p:cNvSpPr/>
            <p:nvPr/>
          </p:nvSpPr>
          <p:spPr>
            <a:xfrm>
              <a:off x="3529450" y="2791150"/>
              <a:ext cx="720050" cy="688850"/>
            </a:xfrm>
            <a:custGeom>
              <a:rect b="b" l="l" r="r" t="t"/>
              <a:pathLst>
                <a:path extrusionOk="0" h="27554" w="28802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48"/>
            <p:cNvSpPr/>
            <p:nvPr/>
          </p:nvSpPr>
          <p:spPr>
            <a:xfrm>
              <a:off x="4136700" y="3509800"/>
              <a:ext cx="248650" cy="242625"/>
            </a:xfrm>
            <a:custGeom>
              <a:rect b="b" l="l" r="r" t="t"/>
              <a:pathLst>
                <a:path extrusionOk="0" h="9705" w="9946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8"/>
            <p:cNvSpPr/>
            <p:nvPr/>
          </p:nvSpPr>
          <p:spPr>
            <a:xfrm>
              <a:off x="3141275" y="2787075"/>
              <a:ext cx="342925" cy="519425"/>
            </a:xfrm>
            <a:custGeom>
              <a:rect b="b" l="l" r="r" t="t"/>
              <a:pathLst>
                <a:path extrusionOk="0" h="20777" w="13717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48"/>
            <p:cNvSpPr/>
            <p:nvPr/>
          </p:nvSpPr>
          <p:spPr>
            <a:xfrm>
              <a:off x="3546100" y="2738250"/>
              <a:ext cx="603575" cy="246025"/>
            </a:xfrm>
            <a:custGeom>
              <a:rect b="b" l="l" r="r" t="t"/>
              <a:pathLst>
                <a:path extrusionOk="0" h="9841" w="24143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48"/>
            <p:cNvSpPr/>
            <p:nvPr/>
          </p:nvSpPr>
          <p:spPr>
            <a:xfrm>
              <a:off x="4974075" y="1207325"/>
              <a:ext cx="1045375" cy="1662200"/>
            </a:xfrm>
            <a:custGeom>
              <a:rect b="b" l="l" r="r" t="t"/>
              <a:pathLst>
                <a:path extrusionOk="0" h="66488" w="41815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48"/>
            <p:cNvSpPr/>
            <p:nvPr/>
          </p:nvSpPr>
          <p:spPr>
            <a:xfrm>
              <a:off x="4966700" y="1199350"/>
              <a:ext cx="1042575" cy="1677575"/>
            </a:xfrm>
            <a:custGeom>
              <a:rect b="b" l="l" r="r" t="t"/>
              <a:pathLst>
                <a:path extrusionOk="0" h="67103" w="41703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48"/>
            <p:cNvSpPr/>
            <p:nvPr/>
          </p:nvSpPr>
          <p:spPr>
            <a:xfrm>
              <a:off x="5233800" y="1302875"/>
              <a:ext cx="183025" cy="263600"/>
            </a:xfrm>
            <a:custGeom>
              <a:rect b="b" l="l" r="r" t="t"/>
              <a:pathLst>
                <a:path extrusionOk="0" h="10544" w="7321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48"/>
            <p:cNvSpPr/>
            <p:nvPr/>
          </p:nvSpPr>
          <p:spPr>
            <a:xfrm>
              <a:off x="5395550" y="1619900"/>
              <a:ext cx="20350" cy="70250"/>
            </a:xfrm>
            <a:custGeom>
              <a:rect b="b" l="l" r="r" t="t"/>
              <a:pathLst>
                <a:path extrusionOk="0" h="2810" w="814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48"/>
            <p:cNvSpPr/>
            <p:nvPr/>
          </p:nvSpPr>
          <p:spPr>
            <a:xfrm>
              <a:off x="5410350" y="1315075"/>
              <a:ext cx="105375" cy="267125"/>
            </a:xfrm>
            <a:custGeom>
              <a:rect b="b" l="l" r="r" t="t"/>
              <a:pathLst>
                <a:path extrusionOk="0" h="10685" w="4215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48"/>
            <p:cNvSpPr/>
            <p:nvPr/>
          </p:nvSpPr>
          <p:spPr>
            <a:xfrm>
              <a:off x="5622925" y="1315675"/>
              <a:ext cx="36075" cy="432025"/>
            </a:xfrm>
            <a:custGeom>
              <a:rect b="b" l="l" r="r" t="t"/>
              <a:pathLst>
                <a:path extrusionOk="0" h="17281" w="1443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48"/>
            <p:cNvSpPr/>
            <p:nvPr/>
          </p:nvSpPr>
          <p:spPr>
            <a:xfrm>
              <a:off x="5800375" y="1685525"/>
              <a:ext cx="26825" cy="66750"/>
            </a:xfrm>
            <a:custGeom>
              <a:rect b="b" l="l" r="r" t="t"/>
              <a:pathLst>
                <a:path extrusionOk="0" h="2670" w="1073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48"/>
            <p:cNvSpPr/>
            <p:nvPr/>
          </p:nvSpPr>
          <p:spPr>
            <a:xfrm>
              <a:off x="5754175" y="1336150"/>
              <a:ext cx="77650" cy="296700"/>
            </a:xfrm>
            <a:custGeom>
              <a:rect b="b" l="l" r="r" t="t"/>
              <a:pathLst>
                <a:path extrusionOk="0" h="11868" w="3106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48"/>
            <p:cNvSpPr/>
            <p:nvPr/>
          </p:nvSpPr>
          <p:spPr>
            <a:xfrm>
              <a:off x="4617325" y="2545375"/>
              <a:ext cx="1541700" cy="1176325"/>
            </a:xfrm>
            <a:custGeom>
              <a:rect b="b" l="l" r="r" t="t"/>
              <a:pathLst>
                <a:path extrusionOk="0" h="47053" w="61668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48"/>
            <p:cNvSpPr/>
            <p:nvPr/>
          </p:nvSpPr>
          <p:spPr>
            <a:xfrm>
              <a:off x="4608075" y="2537700"/>
              <a:ext cx="1558325" cy="1192100"/>
            </a:xfrm>
            <a:custGeom>
              <a:rect b="b" l="l" r="r" t="t"/>
              <a:pathLst>
                <a:path extrusionOk="0" h="47684" w="62333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48"/>
            <p:cNvSpPr/>
            <p:nvPr/>
          </p:nvSpPr>
          <p:spPr>
            <a:xfrm>
              <a:off x="5740300" y="3100400"/>
              <a:ext cx="98925" cy="490225"/>
            </a:xfrm>
            <a:custGeom>
              <a:rect b="b" l="l" r="r" t="t"/>
              <a:pathLst>
                <a:path extrusionOk="0" h="19609" w="3957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48"/>
            <p:cNvSpPr/>
            <p:nvPr/>
          </p:nvSpPr>
          <p:spPr>
            <a:xfrm>
              <a:off x="4761500" y="2545375"/>
              <a:ext cx="1016725" cy="1045075"/>
            </a:xfrm>
            <a:custGeom>
              <a:rect b="b" l="l" r="r" t="t"/>
              <a:pathLst>
                <a:path extrusionOk="0" h="41803" w="40669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48"/>
            <p:cNvSpPr/>
            <p:nvPr/>
          </p:nvSpPr>
          <p:spPr>
            <a:xfrm>
              <a:off x="4752275" y="2537700"/>
              <a:ext cx="1034275" cy="1060150"/>
            </a:xfrm>
            <a:custGeom>
              <a:rect b="b" l="l" r="r" t="t"/>
              <a:pathLst>
                <a:path extrusionOk="0" h="42406" w="41371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48"/>
            <p:cNvSpPr/>
            <p:nvPr/>
          </p:nvSpPr>
          <p:spPr>
            <a:xfrm>
              <a:off x="5094250" y="2545375"/>
              <a:ext cx="577675" cy="805200"/>
            </a:xfrm>
            <a:custGeom>
              <a:rect b="b" l="l" r="r" t="t"/>
              <a:pathLst>
                <a:path extrusionOk="0" h="32208" w="23107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48"/>
            <p:cNvSpPr/>
            <p:nvPr/>
          </p:nvSpPr>
          <p:spPr>
            <a:xfrm>
              <a:off x="5094250" y="2537700"/>
              <a:ext cx="586000" cy="820775"/>
            </a:xfrm>
            <a:custGeom>
              <a:rect b="b" l="l" r="r" t="t"/>
              <a:pathLst>
                <a:path extrusionOk="0" h="32831" w="2344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48"/>
            <p:cNvSpPr/>
            <p:nvPr/>
          </p:nvSpPr>
          <p:spPr>
            <a:xfrm>
              <a:off x="5119200" y="2918725"/>
              <a:ext cx="92450" cy="65175"/>
            </a:xfrm>
            <a:custGeom>
              <a:rect b="b" l="l" r="r" t="t"/>
              <a:pathLst>
                <a:path extrusionOk="0" h="2607" w="3698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48"/>
            <p:cNvSpPr/>
            <p:nvPr/>
          </p:nvSpPr>
          <p:spPr>
            <a:xfrm>
              <a:off x="5342875" y="3001500"/>
              <a:ext cx="140500" cy="31800"/>
            </a:xfrm>
            <a:custGeom>
              <a:rect b="b" l="l" r="r" t="t"/>
              <a:pathLst>
                <a:path extrusionOk="0" h="1272" w="562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48"/>
            <p:cNvSpPr/>
            <p:nvPr/>
          </p:nvSpPr>
          <p:spPr>
            <a:xfrm>
              <a:off x="5162625" y="2357450"/>
              <a:ext cx="406700" cy="418725"/>
            </a:xfrm>
            <a:custGeom>
              <a:rect b="b" l="l" r="r" t="t"/>
              <a:pathLst>
                <a:path extrusionOk="0" h="16749" w="16268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48"/>
            <p:cNvSpPr/>
            <p:nvPr/>
          </p:nvSpPr>
          <p:spPr>
            <a:xfrm>
              <a:off x="5170025" y="2357450"/>
              <a:ext cx="399300" cy="360500"/>
            </a:xfrm>
            <a:custGeom>
              <a:rect b="b" l="l" r="r" t="t"/>
              <a:pathLst>
                <a:path extrusionOk="0" h="14420" w="15972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48"/>
            <p:cNvSpPr/>
            <p:nvPr/>
          </p:nvSpPr>
          <p:spPr>
            <a:xfrm>
              <a:off x="5170025" y="2435100"/>
              <a:ext cx="386375" cy="282850"/>
            </a:xfrm>
            <a:custGeom>
              <a:rect b="b" l="l" r="r" t="t"/>
              <a:pathLst>
                <a:path extrusionOk="0" h="11314" w="15455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48"/>
            <p:cNvSpPr/>
            <p:nvPr/>
          </p:nvSpPr>
          <p:spPr>
            <a:xfrm>
              <a:off x="5155250" y="2349700"/>
              <a:ext cx="421475" cy="433875"/>
            </a:xfrm>
            <a:custGeom>
              <a:rect b="b" l="l" r="r" t="t"/>
              <a:pathLst>
                <a:path extrusionOk="0" h="17355" w="16859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48"/>
            <p:cNvSpPr/>
            <p:nvPr/>
          </p:nvSpPr>
          <p:spPr>
            <a:xfrm>
              <a:off x="5072050" y="1720650"/>
              <a:ext cx="755150" cy="913375"/>
            </a:xfrm>
            <a:custGeom>
              <a:rect b="b" l="l" r="r" t="t"/>
              <a:pathLst>
                <a:path extrusionOk="0" h="36535" w="30206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48"/>
            <p:cNvSpPr/>
            <p:nvPr/>
          </p:nvSpPr>
          <p:spPr>
            <a:xfrm>
              <a:off x="5108100" y="1720650"/>
              <a:ext cx="719100" cy="278650"/>
            </a:xfrm>
            <a:custGeom>
              <a:rect b="b" l="l" r="r" t="t"/>
              <a:pathLst>
                <a:path extrusionOk="0" h="11146" w="28764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48"/>
            <p:cNvSpPr/>
            <p:nvPr/>
          </p:nvSpPr>
          <p:spPr>
            <a:xfrm>
              <a:off x="5118275" y="1741900"/>
              <a:ext cx="705225" cy="256975"/>
            </a:xfrm>
            <a:custGeom>
              <a:rect b="b" l="l" r="r" t="t"/>
              <a:pathLst>
                <a:path extrusionOk="0" h="10279" w="28209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48"/>
            <p:cNvSpPr/>
            <p:nvPr/>
          </p:nvSpPr>
          <p:spPr>
            <a:xfrm>
              <a:off x="5077600" y="1713250"/>
              <a:ext cx="757925" cy="928900"/>
            </a:xfrm>
            <a:custGeom>
              <a:rect b="b" l="l" r="r" t="t"/>
              <a:pathLst>
                <a:path extrusionOk="0" h="37156" w="30317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48"/>
            <p:cNvSpPr/>
            <p:nvPr/>
          </p:nvSpPr>
          <p:spPr>
            <a:xfrm>
              <a:off x="5244900" y="1952525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48"/>
            <p:cNvSpPr/>
            <p:nvPr/>
          </p:nvSpPr>
          <p:spPr>
            <a:xfrm>
              <a:off x="5536975" y="2026450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48"/>
            <p:cNvSpPr/>
            <p:nvPr/>
          </p:nvSpPr>
          <p:spPr>
            <a:xfrm>
              <a:off x="5310525" y="1973900"/>
              <a:ext cx="115550" cy="226450"/>
            </a:xfrm>
            <a:custGeom>
              <a:rect b="b" l="l" r="r" t="t"/>
              <a:pathLst>
                <a:path extrusionOk="0" h="9058" w="4622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48"/>
            <p:cNvSpPr/>
            <p:nvPr/>
          </p:nvSpPr>
          <p:spPr>
            <a:xfrm>
              <a:off x="5280025" y="2266300"/>
              <a:ext cx="187650" cy="53300"/>
            </a:xfrm>
            <a:custGeom>
              <a:rect b="b" l="l" r="r" t="t"/>
              <a:pathLst>
                <a:path extrusionOk="0" h="2132" w="7506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8"/>
            <p:cNvSpPr/>
            <p:nvPr/>
          </p:nvSpPr>
          <p:spPr>
            <a:xfrm>
              <a:off x="5198675" y="1847275"/>
              <a:ext cx="183950" cy="47850"/>
            </a:xfrm>
            <a:custGeom>
              <a:rect b="b" l="l" r="r" t="t"/>
              <a:pathLst>
                <a:path extrusionOk="0" h="1914" w="7358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48"/>
            <p:cNvSpPr/>
            <p:nvPr/>
          </p:nvSpPr>
          <p:spPr>
            <a:xfrm>
              <a:off x="5505550" y="1911950"/>
              <a:ext cx="212600" cy="70275"/>
            </a:xfrm>
            <a:custGeom>
              <a:rect b="b" l="l" r="r" t="t"/>
              <a:pathLst>
                <a:path extrusionOk="0" h="2811" w="8504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48"/>
            <p:cNvSpPr/>
            <p:nvPr/>
          </p:nvSpPr>
          <p:spPr>
            <a:xfrm>
              <a:off x="5480575" y="1777950"/>
              <a:ext cx="517625" cy="1736725"/>
            </a:xfrm>
            <a:custGeom>
              <a:rect b="b" l="l" r="r" t="t"/>
              <a:pathLst>
                <a:path extrusionOk="0" h="69469" w="20705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48"/>
            <p:cNvSpPr/>
            <p:nvPr/>
          </p:nvSpPr>
          <p:spPr>
            <a:xfrm>
              <a:off x="5570225" y="3154175"/>
              <a:ext cx="155325" cy="360500"/>
            </a:xfrm>
            <a:custGeom>
              <a:rect b="b" l="l" r="r" t="t"/>
              <a:pathLst>
                <a:path extrusionOk="0" h="14420" w="6213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48"/>
            <p:cNvSpPr/>
            <p:nvPr/>
          </p:nvSpPr>
          <p:spPr>
            <a:xfrm>
              <a:off x="5491675" y="2504425"/>
              <a:ext cx="281925" cy="1010250"/>
            </a:xfrm>
            <a:custGeom>
              <a:rect b="b" l="l" r="r" t="t"/>
              <a:pathLst>
                <a:path extrusionOk="0" h="40410" w="11277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48"/>
            <p:cNvSpPr/>
            <p:nvPr/>
          </p:nvSpPr>
          <p:spPr>
            <a:xfrm>
              <a:off x="5477800" y="1770550"/>
              <a:ext cx="527800" cy="1752225"/>
            </a:xfrm>
            <a:custGeom>
              <a:rect b="b" l="l" r="r" t="t"/>
              <a:pathLst>
                <a:path extrusionOk="0" h="70089" w="21112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48"/>
            <p:cNvSpPr/>
            <p:nvPr/>
          </p:nvSpPr>
          <p:spPr>
            <a:xfrm>
              <a:off x="4780000" y="1493275"/>
              <a:ext cx="375275" cy="1811575"/>
            </a:xfrm>
            <a:custGeom>
              <a:rect b="b" l="l" r="r" t="t"/>
              <a:pathLst>
                <a:path extrusionOk="0" h="72463" w="15011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48"/>
            <p:cNvSpPr/>
            <p:nvPr/>
          </p:nvSpPr>
          <p:spPr>
            <a:xfrm>
              <a:off x="4828050" y="2405525"/>
              <a:ext cx="238500" cy="899325"/>
            </a:xfrm>
            <a:custGeom>
              <a:rect b="b" l="l" r="r" t="t"/>
              <a:pathLst>
                <a:path extrusionOk="0" h="35973" w="954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48"/>
            <p:cNvSpPr/>
            <p:nvPr/>
          </p:nvSpPr>
          <p:spPr>
            <a:xfrm>
              <a:off x="4808650" y="1485650"/>
              <a:ext cx="354925" cy="1827200"/>
            </a:xfrm>
            <a:custGeom>
              <a:rect b="b" l="l" r="r" t="t"/>
              <a:pathLst>
                <a:path extrusionOk="0" h="73088" w="14197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9" name="Google Shape;3159;p48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Deskripsi</a:t>
            </a:r>
            <a:endParaRPr/>
          </a:p>
        </p:txBody>
      </p:sp>
      <p:sp>
        <p:nvSpPr>
          <p:cNvPr id="3160" name="Google Shape;3160;p48"/>
          <p:cNvSpPr txBox="1"/>
          <p:nvPr>
            <p:ph idx="2" type="subTitle"/>
          </p:nvPr>
        </p:nvSpPr>
        <p:spPr>
          <a:xfrm>
            <a:off x="1408175" y="1336950"/>
            <a:ext cx="38694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Menunjukan jadwal</a:t>
            </a:r>
            <a:r>
              <a:rPr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 dari </a:t>
            </a:r>
            <a:r>
              <a:rPr b="1"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seluruh mata kuliah</a:t>
            </a:r>
            <a:r>
              <a:rPr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 yang diambil oleh user</a:t>
            </a:r>
            <a:endParaRPr sz="14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61" name="Google Shape;3161;p48"/>
          <p:cNvSpPr txBox="1"/>
          <p:nvPr>
            <p:ph idx="3" type="subTitle"/>
          </p:nvPr>
        </p:nvSpPr>
        <p:spPr>
          <a:xfrm>
            <a:off x="5806500" y="312842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Goal</a:t>
            </a:r>
            <a:endParaRPr/>
          </a:p>
        </p:txBody>
      </p:sp>
      <p:sp>
        <p:nvSpPr>
          <p:cNvPr id="3162" name="Google Shape;3162;p48"/>
          <p:cNvSpPr txBox="1"/>
          <p:nvPr>
            <p:ph idx="4" type="subTitle"/>
          </p:nvPr>
        </p:nvSpPr>
        <p:spPr>
          <a:xfrm>
            <a:off x="1408175" y="3011000"/>
            <a:ext cx="3869400" cy="16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Terdapat tabel jadwal (Senin-Jumat) dan list mata kuliah yang diambil. Penambahan dan pengurangan mata kuliah dilakukan melalui list dan waktu pada tabel otomatis terupdate </a:t>
            </a:r>
            <a:endParaRPr sz="14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63" name="Google Shape;3163;p48"/>
          <p:cNvSpPr txBox="1"/>
          <p:nvPr>
            <p:ph idx="5" type="subTitle"/>
          </p:nvPr>
        </p:nvSpPr>
        <p:spPr>
          <a:xfrm>
            <a:off x="1408175" y="2685750"/>
            <a:ext cx="2427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Ideas to Achieve</a:t>
            </a:r>
            <a:endParaRPr/>
          </a:p>
        </p:txBody>
      </p:sp>
      <p:sp>
        <p:nvSpPr>
          <p:cNvPr id="3164" name="Google Shape;3164;p48"/>
          <p:cNvSpPr txBox="1"/>
          <p:nvPr>
            <p:ph idx="6" type="subTitle"/>
          </p:nvPr>
        </p:nvSpPr>
        <p:spPr>
          <a:xfrm>
            <a:off x="5806500" y="3479350"/>
            <a:ext cx="2267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81101"/>
                </a:solidFill>
                <a:latin typeface="Poppins"/>
                <a:ea typeface="Poppins"/>
                <a:cs typeface="Poppins"/>
                <a:sym typeface="Poppins"/>
              </a:rPr>
              <a:t>Effective to Use</a:t>
            </a:r>
            <a:endParaRPr sz="14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8110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8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Google Shape;3169;p49"/>
          <p:cNvSpPr txBox="1"/>
          <p:nvPr>
            <p:ph type="title"/>
          </p:nvPr>
        </p:nvSpPr>
        <p:spPr>
          <a:xfrm>
            <a:off x="2743200" y="2688325"/>
            <a:ext cx="35697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Individual Results</a:t>
            </a:r>
            <a:endParaRPr sz="4700"/>
          </a:p>
        </p:txBody>
      </p:sp>
      <p:sp>
        <p:nvSpPr>
          <p:cNvPr id="3170" name="Google Shape;3170;p49"/>
          <p:cNvSpPr txBox="1"/>
          <p:nvPr>
            <p:ph idx="2" type="title"/>
          </p:nvPr>
        </p:nvSpPr>
        <p:spPr>
          <a:xfrm>
            <a:off x="2971800" y="12374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4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" name="Google Shape;31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25" y="1039900"/>
            <a:ext cx="5580351" cy="395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" name="Google Shape;317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350" y="152400"/>
            <a:ext cx="4251250" cy="3017426"/>
          </a:xfrm>
          <a:prstGeom prst="rect">
            <a:avLst/>
          </a:prstGeom>
          <a:noFill/>
          <a:ln>
            <a:noFill/>
          </a:ln>
        </p:spPr>
      </p:pic>
      <p:sp>
        <p:nvSpPr>
          <p:cNvPr id="3177" name="Google Shape;3177;p50"/>
          <p:cNvSpPr txBox="1"/>
          <p:nvPr>
            <p:ph idx="1" type="subTitle"/>
          </p:nvPr>
        </p:nvSpPr>
        <p:spPr>
          <a:xfrm>
            <a:off x="5375700" y="3866525"/>
            <a:ext cx="27909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Verifikasi melalui email</a:t>
            </a:r>
            <a:endParaRPr sz="1600"/>
          </a:p>
        </p:txBody>
      </p:sp>
      <p:sp>
        <p:nvSpPr>
          <p:cNvPr id="3178" name="Google Shape;3178;p50"/>
          <p:cNvSpPr txBox="1"/>
          <p:nvPr>
            <p:ph idx="4294967295" type="title"/>
          </p:nvPr>
        </p:nvSpPr>
        <p:spPr>
          <a:xfrm>
            <a:off x="1473350" y="236525"/>
            <a:ext cx="46464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&amp; Registrasi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2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3" name="Google Shape;3183;p51"/>
          <p:cNvPicPr preferRelativeResize="0"/>
          <p:nvPr/>
        </p:nvPicPr>
        <p:blipFill rotWithShape="1">
          <a:blip r:embed="rId3">
            <a:alphaModFix/>
          </a:blip>
          <a:srcRect b="0" l="16812" r="0" t="0"/>
          <a:stretch/>
        </p:blipFill>
        <p:spPr>
          <a:xfrm>
            <a:off x="1004325" y="938600"/>
            <a:ext cx="4684300" cy="40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4" name="Google Shape;3184;p51"/>
          <p:cNvSpPr txBox="1"/>
          <p:nvPr>
            <p:ph idx="1" type="subTitle"/>
          </p:nvPr>
        </p:nvSpPr>
        <p:spPr>
          <a:xfrm>
            <a:off x="4982400" y="3694950"/>
            <a:ext cx="27909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Pop-up </a:t>
            </a:r>
            <a:r>
              <a:rPr lang="en" sz="1600"/>
              <a:t>syarat dan ketentuan</a:t>
            </a:r>
            <a:endParaRPr sz="1600"/>
          </a:p>
        </p:txBody>
      </p:sp>
      <p:pic>
        <p:nvPicPr>
          <p:cNvPr id="3185" name="Google Shape;318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975" y="152400"/>
            <a:ext cx="4266099" cy="30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34"/>
          <p:cNvGrpSpPr/>
          <p:nvPr/>
        </p:nvGrpSpPr>
        <p:grpSpPr>
          <a:xfrm>
            <a:off x="4070798" y="1510458"/>
            <a:ext cx="4430405" cy="3106404"/>
            <a:chOff x="862950" y="825025"/>
            <a:chExt cx="5862650" cy="4111175"/>
          </a:xfrm>
        </p:grpSpPr>
        <p:sp>
          <p:nvSpPr>
            <p:cNvPr id="1887" name="Google Shape;1887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6" name="Google Shape;2096;p34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097" name="Google Shape;2097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8" name="Google Shape;2098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0" name="Google Shape;2100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1" name="Google Shape;210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4" name="Google Shape;2104;p34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05" name="Google Shape;2105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6" name="Google Shape;2106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8" name="Google Shape;2108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09" name="Google Shape;210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2" name="Google Shape;2112;p34"/>
          <p:cNvGrpSpPr/>
          <p:nvPr/>
        </p:nvGrpSpPr>
        <p:grpSpPr>
          <a:xfrm>
            <a:off x="731647" y="2804477"/>
            <a:ext cx="635100" cy="734984"/>
            <a:chOff x="731647" y="2728277"/>
            <a:chExt cx="635100" cy="734984"/>
          </a:xfrm>
        </p:grpSpPr>
        <p:grpSp>
          <p:nvGrpSpPr>
            <p:cNvPr id="2113" name="Google Shape;2113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4" name="Google Shape;2114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6" name="Google Shape;2116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17" name="Google Shape;2117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0" name="Google Shape;2120;p3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21" name="Google Shape;2121;p34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Lingkup aplikasi dan permasalahan interaksi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22" name="Google Shape;2122;p34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Problem</a:t>
            </a:r>
            <a:endParaRPr/>
          </a:p>
        </p:txBody>
      </p:sp>
      <p:sp>
        <p:nvSpPr>
          <p:cNvPr id="2123" name="Google Shape;2123;p34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</a:t>
            </a:r>
            <a:r>
              <a:rPr lang="en"/>
              <a:t>etaphor dan Conceptual Model</a:t>
            </a:r>
            <a:endParaRPr/>
          </a:p>
        </p:txBody>
      </p:sp>
      <p:sp>
        <p:nvSpPr>
          <p:cNvPr id="2124" name="Google Shape;2124;p34"/>
          <p:cNvSpPr txBox="1"/>
          <p:nvPr>
            <p:ph idx="4" type="subTitle"/>
          </p:nvPr>
        </p:nvSpPr>
        <p:spPr>
          <a:xfrm>
            <a:off x="1664208" y="2097024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Metaphor yang digunakan dan model konseptual aplikasi</a:t>
            </a:r>
            <a:endParaRPr/>
          </a:p>
        </p:txBody>
      </p:sp>
      <p:sp>
        <p:nvSpPr>
          <p:cNvPr id="2125" name="Google Shape;2125;p34"/>
          <p:cNvSpPr txBox="1"/>
          <p:nvPr>
            <p:ph idx="5" type="subTitle"/>
          </p:nvPr>
        </p:nvSpPr>
        <p:spPr>
          <a:xfrm>
            <a:off x="1664208" y="28163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dan UX Goal</a:t>
            </a:r>
            <a:endParaRPr/>
          </a:p>
        </p:txBody>
      </p:sp>
      <p:sp>
        <p:nvSpPr>
          <p:cNvPr id="2126" name="Google Shape;2126;p34"/>
          <p:cNvSpPr txBox="1"/>
          <p:nvPr>
            <p:ph idx="6" type="subTitle"/>
          </p:nvPr>
        </p:nvSpPr>
        <p:spPr>
          <a:xfrm>
            <a:off x="1664208" y="309981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Requirement aplikasi (fitur)</a:t>
            </a:r>
            <a:endParaRPr/>
          </a:p>
        </p:txBody>
      </p:sp>
      <p:grpSp>
        <p:nvGrpSpPr>
          <p:cNvPr id="2127" name="Google Shape;2127;p34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28" name="Google Shape;2128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9" name="Google Shape;2129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1" name="Google Shape;2131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2" name="Google Shape;2132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3" name="Google Shape;2133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4" name="Google Shape;2134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5" name="Google Shape;2135;p3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6" name="Google Shape;2136;p3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7" name="Google Shape;2137;p34"/>
          <p:cNvSpPr txBox="1"/>
          <p:nvPr>
            <p:ph idx="14" type="title"/>
          </p:nvPr>
        </p:nvSpPr>
        <p:spPr>
          <a:xfrm>
            <a:off x="813816" y="29565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38" name="Google Shape;2138;p34"/>
          <p:cNvSpPr txBox="1"/>
          <p:nvPr>
            <p:ph idx="7" type="subTitle"/>
          </p:nvPr>
        </p:nvSpPr>
        <p:spPr>
          <a:xfrm>
            <a:off x="1664208" y="374294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Results</a:t>
            </a:r>
            <a:endParaRPr/>
          </a:p>
        </p:txBody>
      </p:sp>
      <p:sp>
        <p:nvSpPr>
          <p:cNvPr id="2139" name="Google Shape;2139;p34"/>
          <p:cNvSpPr txBox="1"/>
          <p:nvPr>
            <p:ph idx="8" type="subTitle"/>
          </p:nvPr>
        </p:nvSpPr>
        <p:spPr>
          <a:xfrm>
            <a:off x="1664208" y="4026408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High Fidelity per fitur</a:t>
            </a:r>
            <a:endParaRPr/>
          </a:p>
        </p:txBody>
      </p:sp>
      <p:sp>
        <p:nvSpPr>
          <p:cNvPr id="2140" name="Google Shape;2140;p34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9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0" name="Google Shape;3190;p52"/>
          <p:cNvSpPr txBox="1"/>
          <p:nvPr>
            <p:ph type="title"/>
          </p:nvPr>
        </p:nvSpPr>
        <p:spPr>
          <a:xfrm>
            <a:off x="1568850" y="2305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Pencarian &amp; Rekomendasi</a:t>
            </a:r>
            <a:endParaRPr/>
          </a:p>
        </p:txBody>
      </p:sp>
      <p:pic>
        <p:nvPicPr>
          <p:cNvPr id="3191" name="Google Shape;3191;p52"/>
          <p:cNvPicPr preferRelativeResize="0"/>
          <p:nvPr/>
        </p:nvPicPr>
        <p:blipFill rotWithShape="1">
          <a:blip r:embed="rId3">
            <a:alphaModFix/>
          </a:blip>
          <a:srcRect b="31176" l="9610" r="9561" t="0"/>
          <a:stretch/>
        </p:blipFill>
        <p:spPr>
          <a:xfrm>
            <a:off x="1099550" y="1344075"/>
            <a:ext cx="6948773" cy="33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2" name="Google Shape;3192;p52"/>
          <p:cNvSpPr txBox="1"/>
          <p:nvPr>
            <p:ph idx="1" type="subTitle"/>
          </p:nvPr>
        </p:nvSpPr>
        <p:spPr>
          <a:xfrm>
            <a:off x="2070875" y="705325"/>
            <a:ext cx="45585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Efficient to use &amp; Effective to use</a:t>
            </a:r>
            <a:endParaRPr sz="1600"/>
          </a:p>
        </p:txBody>
      </p:sp>
      <p:sp>
        <p:nvSpPr>
          <p:cNvPr id="3193" name="Google Shape;3193;p52"/>
          <p:cNvSpPr txBox="1"/>
          <p:nvPr>
            <p:ph idx="1" type="subTitle"/>
          </p:nvPr>
        </p:nvSpPr>
        <p:spPr>
          <a:xfrm>
            <a:off x="443750" y="2475850"/>
            <a:ext cx="15687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Instructing</a:t>
            </a:r>
            <a:endParaRPr sz="1600"/>
          </a:p>
        </p:txBody>
      </p:sp>
      <p:sp>
        <p:nvSpPr>
          <p:cNvPr id="3194" name="Google Shape;3194;p52"/>
          <p:cNvSpPr txBox="1"/>
          <p:nvPr>
            <p:ph idx="1" type="subTitle"/>
          </p:nvPr>
        </p:nvSpPr>
        <p:spPr>
          <a:xfrm>
            <a:off x="2885500" y="4615050"/>
            <a:ext cx="15687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Manipulating</a:t>
            </a:r>
            <a:endParaRPr sz="1600"/>
          </a:p>
        </p:txBody>
      </p:sp>
      <p:cxnSp>
        <p:nvCxnSpPr>
          <p:cNvPr id="3195" name="Google Shape;3195;p52"/>
          <p:cNvCxnSpPr/>
          <p:nvPr/>
        </p:nvCxnSpPr>
        <p:spPr>
          <a:xfrm flipH="1">
            <a:off x="3419150" y="1089875"/>
            <a:ext cx="161400" cy="150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6" name="Google Shape;3196;p52"/>
          <p:cNvSpPr txBox="1"/>
          <p:nvPr>
            <p:ph idx="1" type="subTitle"/>
          </p:nvPr>
        </p:nvSpPr>
        <p:spPr>
          <a:xfrm>
            <a:off x="5597600" y="4699800"/>
            <a:ext cx="35466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Fitur penting → alokasi space seimbang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197" name="Google Shape;3197;p52"/>
          <p:cNvSpPr/>
          <p:nvPr/>
        </p:nvSpPr>
        <p:spPr>
          <a:xfrm>
            <a:off x="5970750" y="2743850"/>
            <a:ext cx="938100" cy="514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8" name="Google Shape;3198;p52"/>
          <p:cNvCxnSpPr>
            <a:endCxn id="3197" idx="0"/>
          </p:cNvCxnSpPr>
          <p:nvPr/>
        </p:nvCxnSpPr>
        <p:spPr>
          <a:xfrm>
            <a:off x="5153700" y="1110050"/>
            <a:ext cx="1286100" cy="1633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9" name="Google Shape;3199;p52"/>
          <p:cNvSpPr txBox="1"/>
          <p:nvPr>
            <p:ph idx="1" type="subTitle"/>
          </p:nvPr>
        </p:nvSpPr>
        <p:spPr>
          <a:xfrm>
            <a:off x="0" y="4699800"/>
            <a:ext cx="23703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+grid &amp; +warna seimbang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3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p53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Pencarian &amp; Rekomendasi</a:t>
            </a:r>
            <a:endParaRPr/>
          </a:p>
        </p:txBody>
      </p:sp>
      <p:pic>
        <p:nvPicPr>
          <p:cNvPr id="3205" name="Google Shape;320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0550"/>
            <a:ext cx="3929930" cy="380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6" name="Google Shape;320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5275" y="2635538"/>
            <a:ext cx="4639199" cy="91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7" name="Google Shape;320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5637" y="1240975"/>
            <a:ext cx="32194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8" name="Google Shape;3208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9925" y="1816975"/>
            <a:ext cx="319087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9" name="Google Shape;3209;p53"/>
          <p:cNvSpPr txBox="1"/>
          <p:nvPr>
            <p:ph idx="1" type="subTitle"/>
          </p:nvPr>
        </p:nvSpPr>
        <p:spPr>
          <a:xfrm>
            <a:off x="4135275" y="3661625"/>
            <a:ext cx="46392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Good UI:</a:t>
            </a:r>
            <a:r>
              <a:rPr lang="en" sz="1600"/>
              <a:t> grid, typography, readability, aesthetics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Basic Principles: </a:t>
            </a:r>
            <a:r>
              <a:rPr lang="en" sz="1600"/>
              <a:t>perform expected, logical grouping, respect user’s eye and attention, control near object controlled, konsistensi, intuitif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3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p54"/>
          <p:cNvSpPr txBox="1"/>
          <p:nvPr/>
        </p:nvSpPr>
        <p:spPr>
          <a:xfrm>
            <a:off x="6943200" y="4487325"/>
            <a:ext cx="21732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94949"/>
                </a:solidFill>
                <a:latin typeface="Fjalla One"/>
                <a:ea typeface="Fjalla One"/>
                <a:cs typeface="Fjalla One"/>
                <a:sym typeface="Fjalla One"/>
              </a:rPr>
              <a:t>Penjadwalan</a:t>
            </a:r>
            <a:endParaRPr sz="2800">
              <a:solidFill>
                <a:srgbClr val="49494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3215" name="Google Shape;321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75" y="164475"/>
            <a:ext cx="6754125" cy="37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6" name="Google Shape;321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94" y="3834250"/>
            <a:ext cx="3699025" cy="112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7" name="Google Shape;3217;p54"/>
          <p:cNvSpPr txBox="1"/>
          <p:nvPr/>
        </p:nvSpPr>
        <p:spPr>
          <a:xfrm>
            <a:off x="67175" y="1621125"/>
            <a:ext cx="2673900" cy="21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7C6FC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Basic Principles of UI Design:</a:t>
            </a:r>
            <a:endParaRPr b="1" sz="1600">
              <a:solidFill>
                <a:srgbClr val="77C6FC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Char char="●"/>
            </a:pPr>
            <a:r>
              <a:rPr lang="en"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Respect user’s eye and attention</a:t>
            </a:r>
            <a:endParaRPr sz="16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Barlow Semi Condensed Medium"/>
              <a:buChar char="●"/>
            </a:pPr>
            <a:r>
              <a:rPr lang="en"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Logical grouping</a:t>
            </a:r>
            <a:endParaRPr sz="16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218" name="Google Shape;3218;p54"/>
          <p:cNvSpPr/>
          <p:nvPr/>
        </p:nvSpPr>
        <p:spPr>
          <a:xfrm>
            <a:off x="4359025" y="3900725"/>
            <a:ext cx="2427000" cy="1062000"/>
          </a:xfrm>
          <a:prstGeom prst="wedgeRoundRectCallout">
            <a:avLst>
              <a:gd fmla="val -35573" name="adj1"/>
              <a:gd fmla="val -102298" name="adj2"/>
              <a:gd fmla="val 0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9" name="Google Shape;3219;p54"/>
          <p:cNvSpPr txBox="1"/>
          <p:nvPr/>
        </p:nvSpPr>
        <p:spPr>
          <a:xfrm>
            <a:off x="4402398" y="3983675"/>
            <a:ext cx="23352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Visibility of System Status</a:t>
            </a:r>
            <a:br>
              <a:rPr lang="en" sz="16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</a:br>
            <a:r>
              <a:rPr lang="en" sz="16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Match between system and real world</a:t>
            </a:r>
            <a:endParaRPr sz="1600">
              <a:solidFill>
                <a:schemeClr val="dk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3" name="Shape 3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4" name="Google Shape;3224;p55"/>
          <p:cNvSpPr txBox="1"/>
          <p:nvPr/>
        </p:nvSpPr>
        <p:spPr>
          <a:xfrm>
            <a:off x="6943200" y="4487325"/>
            <a:ext cx="21732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94949"/>
                </a:solidFill>
                <a:latin typeface="Fjalla One"/>
                <a:ea typeface="Fjalla One"/>
                <a:cs typeface="Fjalla One"/>
                <a:sym typeface="Fjalla One"/>
              </a:rPr>
              <a:t>Penjadwalan</a:t>
            </a:r>
            <a:endParaRPr sz="2800">
              <a:solidFill>
                <a:srgbClr val="49494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3225" name="Google Shape;322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789" y="152400"/>
            <a:ext cx="6854261" cy="43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Google Shape;3230;p56"/>
          <p:cNvSpPr txBox="1"/>
          <p:nvPr/>
        </p:nvSpPr>
        <p:spPr>
          <a:xfrm>
            <a:off x="6943200" y="4487325"/>
            <a:ext cx="21732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94949"/>
                </a:solidFill>
                <a:latin typeface="Fjalla One"/>
                <a:ea typeface="Fjalla One"/>
                <a:cs typeface="Fjalla One"/>
                <a:sym typeface="Fjalla One"/>
              </a:rPr>
              <a:t>Penjadwalan</a:t>
            </a:r>
            <a:endParaRPr sz="2800">
              <a:solidFill>
                <a:srgbClr val="49494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3231" name="Google Shape;323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175" y="0"/>
            <a:ext cx="7766475" cy="45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2" name="Google Shape;3232;p56"/>
          <p:cNvSpPr txBox="1"/>
          <p:nvPr/>
        </p:nvSpPr>
        <p:spPr>
          <a:xfrm>
            <a:off x="8229300" y="1983350"/>
            <a:ext cx="887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C6F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Intuitif</a:t>
            </a:r>
            <a:endParaRPr sz="1600">
              <a:solidFill>
                <a:srgbClr val="77C6F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6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7" name="Google Shape;323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604" y="987375"/>
            <a:ext cx="5632800" cy="3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8" name="Google Shape;3238;p57"/>
          <p:cNvSpPr txBox="1"/>
          <p:nvPr>
            <p:ph idx="4294967295" type="title"/>
          </p:nvPr>
        </p:nvSpPr>
        <p:spPr>
          <a:xfrm>
            <a:off x="2248800" y="308950"/>
            <a:ext cx="46464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 Mata Kuliah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2" name="Shape 3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3" name="Google Shape;324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75" y="108989"/>
            <a:ext cx="4468250" cy="4180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4" name="Google Shape;324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975" y="109000"/>
            <a:ext cx="4532625" cy="32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5" name="Google Shape;3245;p58"/>
          <p:cNvSpPr txBox="1"/>
          <p:nvPr>
            <p:ph idx="1" type="subTitle"/>
          </p:nvPr>
        </p:nvSpPr>
        <p:spPr>
          <a:xfrm>
            <a:off x="4541500" y="3169400"/>
            <a:ext cx="44010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Icon          →</a:t>
            </a:r>
            <a:endParaRPr sz="16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 Semi Condensed Medium"/>
              <a:buChar char="+"/>
            </a:pPr>
            <a:r>
              <a:rPr lang="en" sz="16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Testimoni: kekurangan dan kelebihan → objektif</a:t>
            </a:r>
            <a:endParaRPr sz="16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 Semi Condensed Medium"/>
              <a:buChar char="+"/>
            </a:pPr>
            <a:r>
              <a:rPr lang="en" sz="16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Tampilan grafis</a:t>
            </a:r>
            <a:endParaRPr sz="16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 Semi Condensed Medium"/>
              <a:buChar char="+"/>
            </a:pPr>
            <a:r>
              <a:rPr lang="en" sz="16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Informasi</a:t>
            </a:r>
            <a:endParaRPr sz="16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246" name="Google Shape;3246;p58"/>
          <p:cNvSpPr/>
          <p:nvPr/>
        </p:nvSpPr>
        <p:spPr>
          <a:xfrm>
            <a:off x="5583050" y="3502275"/>
            <a:ext cx="144900" cy="144900"/>
          </a:xfrm>
          <a:prstGeom prst="hear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7" name="Google Shape;324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3900" y="3434700"/>
            <a:ext cx="212475" cy="2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1" name="Shape 3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2" name="Google Shape;3252;p59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Profil Pengguna</a:t>
            </a:r>
            <a:endParaRPr/>
          </a:p>
        </p:txBody>
      </p:sp>
      <p:sp>
        <p:nvSpPr>
          <p:cNvPr id="3253" name="Google Shape;3253;p59"/>
          <p:cNvSpPr/>
          <p:nvPr/>
        </p:nvSpPr>
        <p:spPr>
          <a:xfrm>
            <a:off x="4794227" y="1225902"/>
            <a:ext cx="3937264" cy="3501506"/>
          </a:xfrm>
          <a:custGeom>
            <a:rect b="b" l="l" r="r" t="t"/>
            <a:pathLst>
              <a:path extrusionOk="0" h="203192" w="228479">
                <a:moveTo>
                  <a:pt x="158345" y="49763"/>
                </a:moveTo>
                <a:lnTo>
                  <a:pt x="131689" y="81299"/>
                </a:lnTo>
                <a:lnTo>
                  <a:pt x="119230" y="96087"/>
                </a:lnTo>
                <a:cubicBezTo>
                  <a:pt x="120007" y="96937"/>
                  <a:pt x="120746" y="97899"/>
                  <a:pt x="121486" y="99008"/>
                </a:cubicBezTo>
                <a:lnTo>
                  <a:pt x="156386" y="57638"/>
                </a:lnTo>
                <a:cubicBezTo>
                  <a:pt x="156940" y="55641"/>
                  <a:pt x="157495" y="53793"/>
                  <a:pt x="157976" y="52166"/>
                </a:cubicBezTo>
                <a:lnTo>
                  <a:pt x="158013" y="51389"/>
                </a:lnTo>
                <a:lnTo>
                  <a:pt x="158013" y="51353"/>
                </a:lnTo>
                <a:cubicBezTo>
                  <a:pt x="158013" y="51353"/>
                  <a:pt x="158086" y="50761"/>
                  <a:pt x="158345" y="49763"/>
                </a:cubicBezTo>
                <a:close/>
                <a:moveTo>
                  <a:pt x="159972" y="0"/>
                </a:moveTo>
                <a:cubicBezTo>
                  <a:pt x="148622" y="0"/>
                  <a:pt x="138455" y="3401"/>
                  <a:pt x="128917" y="8208"/>
                </a:cubicBezTo>
                <a:cubicBezTo>
                  <a:pt x="130359" y="8393"/>
                  <a:pt x="131763" y="8614"/>
                  <a:pt x="133131" y="8873"/>
                </a:cubicBezTo>
                <a:cubicBezTo>
                  <a:pt x="148437" y="11572"/>
                  <a:pt x="162856" y="18301"/>
                  <a:pt x="175906" y="28948"/>
                </a:cubicBezTo>
                <a:lnTo>
                  <a:pt x="171285" y="34420"/>
                </a:lnTo>
                <a:cubicBezTo>
                  <a:pt x="173023" y="33902"/>
                  <a:pt x="174760" y="33644"/>
                  <a:pt x="176461" y="33644"/>
                </a:cubicBezTo>
                <a:lnTo>
                  <a:pt x="176646" y="33644"/>
                </a:lnTo>
                <a:lnTo>
                  <a:pt x="178642" y="31277"/>
                </a:lnTo>
                <a:cubicBezTo>
                  <a:pt x="179862" y="32313"/>
                  <a:pt x="181045" y="33385"/>
                  <a:pt x="182154" y="34494"/>
                </a:cubicBezTo>
                <a:cubicBezTo>
                  <a:pt x="185519" y="35455"/>
                  <a:pt x="188661" y="37119"/>
                  <a:pt x="191397" y="39152"/>
                </a:cubicBezTo>
                <a:cubicBezTo>
                  <a:pt x="193763" y="40927"/>
                  <a:pt x="195353" y="43441"/>
                  <a:pt x="196314" y="46214"/>
                </a:cubicBezTo>
                <a:cubicBezTo>
                  <a:pt x="197164" y="48617"/>
                  <a:pt x="197534" y="51205"/>
                  <a:pt x="197645" y="53719"/>
                </a:cubicBezTo>
                <a:cubicBezTo>
                  <a:pt x="212581" y="78193"/>
                  <a:pt x="215465" y="108250"/>
                  <a:pt x="204559" y="136496"/>
                </a:cubicBezTo>
                <a:lnTo>
                  <a:pt x="200492" y="134832"/>
                </a:lnTo>
                <a:cubicBezTo>
                  <a:pt x="200455" y="134869"/>
                  <a:pt x="200455" y="134869"/>
                  <a:pt x="200418" y="134869"/>
                </a:cubicBezTo>
                <a:cubicBezTo>
                  <a:pt x="200381" y="134869"/>
                  <a:pt x="200344" y="134832"/>
                  <a:pt x="200270" y="134832"/>
                </a:cubicBezTo>
                <a:lnTo>
                  <a:pt x="187330" y="129546"/>
                </a:lnTo>
                <a:lnTo>
                  <a:pt x="147587" y="113352"/>
                </a:lnTo>
                <a:lnTo>
                  <a:pt x="141819" y="111023"/>
                </a:lnTo>
                <a:cubicBezTo>
                  <a:pt x="141745" y="110986"/>
                  <a:pt x="141709" y="110949"/>
                  <a:pt x="141672" y="110875"/>
                </a:cubicBezTo>
                <a:lnTo>
                  <a:pt x="123926" y="103629"/>
                </a:lnTo>
                <a:lnTo>
                  <a:pt x="123926" y="103629"/>
                </a:lnTo>
                <a:cubicBezTo>
                  <a:pt x="124406" y="104812"/>
                  <a:pt x="124924" y="106328"/>
                  <a:pt x="125478" y="108140"/>
                </a:cubicBezTo>
                <a:lnTo>
                  <a:pt x="129767" y="109877"/>
                </a:lnTo>
                <a:lnTo>
                  <a:pt x="203191" y="139823"/>
                </a:lnTo>
                <a:cubicBezTo>
                  <a:pt x="192506" y="164742"/>
                  <a:pt x="172209" y="182783"/>
                  <a:pt x="148400" y="191435"/>
                </a:cubicBezTo>
                <a:cubicBezTo>
                  <a:pt x="145258" y="192581"/>
                  <a:pt x="142041" y="193542"/>
                  <a:pt x="138788" y="194355"/>
                </a:cubicBezTo>
                <a:cubicBezTo>
                  <a:pt x="131542" y="196130"/>
                  <a:pt x="124074" y="197091"/>
                  <a:pt x="116532" y="197091"/>
                </a:cubicBezTo>
                <a:cubicBezTo>
                  <a:pt x="115903" y="197128"/>
                  <a:pt x="115312" y="197128"/>
                  <a:pt x="114683" y="197128"/>
                </a:cubicBezTo>
                <a:cubicBezTo>
                  <a:pt x="113796" y="197128"/>
                  <a:pt x="112908" y="197128"/>
                  <a:pt x="112021" y="197091"/>
                </a:cubicBezTo>
                <a:lnTo>
                  <a:pt x="111762" y="197091"/>
                </a:lnTo>
                <a:cubicBezTo>
                  <a:pt x="99969" y="197091"/>
                  <a:pt x="84959" y="192581"/>
                  <a:pt x="75457" y="188181"/>
                </a:cubicBezTo>
                <a:cubicBezTo>
                  <a:pt x="72574" y="186850"/>
                  <a:pt x="70207" y="185556"/>
                  <a:pt x="68581" y="184373"/>
                </a:cubicBezTo>
                <a:cubicBezTo>
                  <a:pt x="46472" y="171877"/>
                  <a:pt x="31425" y="152209"/>
                  <a:pt x="24734" y="126810"/>
                </a:cubicBezTo>
                <a:lnTo>
                  <a:pt x="82371" y="112613"/>
                </a:lnTo>
                <a:cubicBezTo>
                  <a:pt x="82593" y="111245"/>
                  <a:pt x="82814" y="109988"/>
                  <a:pt x="83110" y="108805"/>
                </a:cubicBezTo>
                <a:lnTo>
                  <a:pt x="83110" y="108805"/>
                </a:lnTo>
                <a:lnTo>
                  <a:pt x="80633" y="109397"/>
                </a:lnTo>
                <a:lnTo>
                  <a:pt x="70503" y="111911"/>
                </a:lnTo>
                <a:lnTo>
                  <a:pt x="56861" y="115201"/>
                </a:lnTo>
                <a:lnTo>
                  <a:pt x="23883" y="123298"/>
                </a:lnTo>
                <a:cubicBezTo>
                  <a:pt x="22294" y="116310"/>
                  <a:pt x="21517" y="109323"/>
                  <a:pt x="21517" y="102409"/>
                </a:cubicBezTo>
                <a:cubicBezTo>
                  <a:pt x="21554" y="79487"/>
                  <a:pt x="29946" y="57711"/>
                  <a:pt x="44402" y="40779"/>
                </a:cubicBezTo>
                <a:lnTo>
                  <a:pt x="44402" y="40779"/>
                </a:lnTo>
                <a:cubicBezTo>
                  <a:pt x="15639" y="50132"/>
                  <a:pt x="0" y="84256"/>
                  <a:pt x="0" y="115682"/>
                </a:cubicBezTo>
                <a:cubicBezTo>
                  <a:pt x="0" y="127808"/>
                  <a:pt x="2329" y="139565"/>
                  <a:pt x="7173" y="149325"/>
                </a:cubicBezTo>
                <a:cubicBezTo>
                  <a:pt x="22626" y="180565"/>
                  <a:pt x="49874" y="196795"/>
                  <a:pt x="91318" y="200529"/>
                </a:cubicBezTo>
                <a:cubicBezTo>
                  <a:pt x="105514" y="201823"/>
                  <a:pt x="118269" y="203191"/>
                  <a:pt x="130396" y="203191"/>
                </a:cubicBezTo>
                <a:cubicBezTo>
                  <a:pt x="153650" y="203191"/>
                  <a:pt x="174575" y="198200"/>
                  <a:pt x="199013" y="178051"/>
                </a:cubicBezTo>
                <a:cubicBezTo>
                  <a:pt x="220160" y="160601"/>
                  <a:pt x="228478" y="132392"/>
                  <a:pt x="228478" y="103112"/>
                </a:cubicBezTo>
                <a:cubicBezTo>
                  <a:pt x="228478" y="81077"/>
                  <a:pt x="223783" y="58451"/>
                  <a:pt x="216315" y="39374"/>
                </a:cubicBezTo>
                <a:cubicBezTo>
                  <a:pt x="216315" y="39374"/>
                  <a:pt x="201490" y="5657"/>
                  <a:pt x="168660" y="666"/>
                </a:cubicBezTo>
                <a:cubicBezTo>
                  <a:pt x="165702" y="185"/>
                  <a:pt x="162782" y="0"/>
                  <a:pt x="1599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4" name="Google Shape;3254;p59"/>
          <p:cNvSpPr/>
          <p:nvPr/>
        </p:nvSpPr>
        <p:spPr>
          <a:xfrm>
            <a:off x="6848220" y="1764883"/>
            <a:ext cx="1722716" cy="1813204"/>
          </a:xfrm>
          <a:custGeom>
            <a:rect b="b" l="l" r="r" t="t"/>
            <a:pathLst>
              <a:path extrusionOk="0" h="105220" w="99969">
                <a:moveTo>
                  <a:pt x="59449" y="0"/>
                </a:moveTo>
                <a:lnTo>
                  <a:pt x="0" y="70430"/>
                </a:lnTo>
                <a:lnTo>
                  <a:pt x="59375" y="94645"/>
                </a:lnTo>
                <a:lnTo>
                  <a:pt x="85366" y="105219"/>
                </a:lnTo>
                <a:cubicBezTo>
                  <a:pt x="99969" y="67546"/>
                  <a:pt x="89876" y="26582"/>
                  <a:pt x="594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5" name="Google Shape;3255;p59"/>
          <p:cNvSpPr/>
          <p:nvPr/>
        </p:nvSpPr>
        <p:spPr>
          <a:xfrm>
            <a:off x="6609946" y="1708188"/>
            <a:ext cx="414131" cy="10839"/>
          </a:xfrm>
          <a:custGeom>
            <a:rect b="b" l="l" r="r" t="t"/>
            <a:pathLst>
              <a:path extrusionOk="0" h="629" w="24032">
                <a:moveTo>
                  <a:pt x="296" y="0"/>
                </a:moveTo>
                <a:cubicBezTo>
                  <a:pt x="111" y="0"/>
                  <a:pt x="0" y="148"/>
                  <a:pt x="0" y="333"/>
                </a:cubicBezTo>
                <a:cubicBezTo>
                  <a:pt x="0" y="481"/>
                  <a:pt x="111" y="629"/>
                  <a:pt x="296" y="629"/>
                </a:cubicBezTo>
                <a:lnTo>
                  <a:pt x="23699" y="629"/>
                </a:lnTo>
                <a:cubicBezTo>
                  <a:pt x="23883" y="629"/>
                  <a:pt x="24031" y="481"/>
                  <a:pt x="24031" y="333"/>
                </a:cubicBezTo>
                <a:cubicBezTo>
                  <a:pt x="24031" y="148"/>
                  <a:pt x="23883" y="0"/>
                  <a:pt x="236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6" name="Google Shape;3256;p59"/>
          <p:cNvSpPr/>
          <p:nvPr/>
        </p:nvSpPr>
        <p:spPr>
          <a:xfrm>
            <a:off x="6609946" y="1776980"/>
            <a:ext cx="414131" cy="10856"/>
          </a:xfrm>
          <a:custGeom>
            <a:rect b="b" l="l" r="r" t="t"/>
            <a:pathLst>
              <a:path extrusionOk="0" h="630" w="24032">
                <a:moveTo>
                  <a:pt x="296" y="1"/>
                </a:moveTo>
                <a:cubicBezTo>
                  <a:pt x="111" y="1"/>
                  <a:pt x="0" y="149"/>
                  <a:pt x="0" y="297"/>
                </a:cubicBezTo>
                <a:cubicBezTo>
                  <a:pt x="0" y="481"/>
                  <a:pt x="111" y="629"/>
                  <a:pt x="296" y="629"/>
                </a:cubicBezTo>
                <a:lnTo>
                  <a:pt x="23699" y="629"/>
                </a:lnTo>
                <a:cubicBezTo>
                  <a:pt x="23883" y="629"/>
                  <a:pt x="24031" y="481"/>
                  <a:pt x="24031" y="297"/>
                </a:cubicBezTo>
                <a:cubicBezTo>
                  <a:pt x="24031" y="149"/>
                  <a:pt x="23883" y="1"/>
                  <a:pt x="236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7" name="Google Shape;3257;p59"/>
          <p:cNvSpPr/>
          <p:nvPr/>
        </p:nvSpPr>
        <p:spPr>
          <a:xfrm>
            <a:off x="6609946" y="1845790"/>
            <a:ext cx="414131" cy="10856"/>
          </a:xfrm>
          <a:custGeom>
            <a:rect b="b" l="l" r="r" t="t"/>
            <a:pathLst>
              <a:path extrusionOk="0" h="630" w="24032">
                <a:moveTo>
                  <a:pt x="296" y="1"/>
                </a:moveTo>
                <a:cubicBezTo>
                  <a:pt x="111" y="1"/>
                  <a:pt x="0" y="149"/>
                  <a:pt x="0" y="296"/>
                </a:cubicBezTo>
                <a:cubicBezTo>
                  <a:pt x="0" y="481"/>
                  <a:pt x="111" y="629"/>
                  <a:pt x="296" y="629"/>
                </a:cubicBezTo>
                <a:lnTo>
                  <a:pt x="23699" y="629"/>
                </a:lnTo>
                <a:cubicBezTo>
                  <a:pt x="23883" y="629"/>
                  <a:pt x="24031" y="481"/>
                  <a:pt x="24031" y="296"/>
                </a:cubicBezTo>
                <a:cubicBezTo>
                  <a:pt x="24031" y="149"/>
                  <a:pt x="23883" y="1"/>
                  <a:pt x="236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8" name="Google Shape;3258;p59"/>
          <p:cNvSpPr/>
          <p:nvPr/>
        </p:nvSpPr>
        <p:spPr>
          <a:xfrm>
            <a:off x="6609946" y="1914599"/>
            <a:ext cx="414131" cy="10219"/>
          </a:xfrm>
          <a:custGeom>
            <a:rect b="b" l="l" r="r" t="t"/>
            <a:pathLst>
              <a:path extrusionOk="0" h="593" w="24032">
                <a:moveTo>
                  <a:pt x="296" y="1"/>
                </a:moveTo>
                <a:cubicBezTo>
                  <a:pt x="111" y="1"/>
                  <a:pt x="0" y="111"/>
                  <a:pt x="0" y="296"/>
                </a:cubicBezTo>
                <a:cubicBezTo>
                  <a:pt x="0" y="481"/>
                  <a:pt x="111" y="592"/>
                  <a:pt x="296" y="592"/>
                </a:cubicBezTo>
                <a:lnTo>
                  <a:pt x="23699" y="592"/>
                </a:lnTo>
                <a:cubicBezTo>
                  <a:pt x="23883" y="592"/>
                  <a:pt x="24031" y="481"/>
                  <a:pt x="24031" y="296"/>
                </a:cubicBezTo>
                <a:cubicBezTo>
                  <a:pt x="24031" y="111"/>
                  <a:pt x="23883" y="1"/>
                  <a:pt x="236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9" name="Google Shape;3259;p59"/>
          <p:cNvSpPr/>
          <p:nvPr/>
        </p:nvSpPr>
        <p:spPr>
          <a:xfrm>
            <a:off x="6970537" y="2652995"/>
            <a:ext cx="414131" cy="10856"/>
          </a:xfrm>
          <a:custGeom>
            <a:rect b="b" l="l" r="r" t="t"/>
            <a:pathLst>
              <a:path extrusionOk="0" h="630" w="24032">
                <a:moveTo>
                  <a:pt x="297" y="1"/>
                </a:moveTo>
                <a:cubicBezTo>
                  <a:pt x="112" y="1"/>
                  <a:pt x="1" y="148"/>
                  <a:pt x="1" y="296"/>
                </a:cubicBezTo>
                <a:cubicBezTo>
                  <a:pt x="1" y="481"/>
                  <a:pt x="112" y="629"/>
                  <a:pt x="297" y="629"/>
                </a:cubicBezTo>
                <a:lnTo>
                  <a:pt x="23699" y="629"/>
                </a:lnTo>
                <a:cubicBezTo>
                  <a:pt x="23884" y="629"/>
                  <a:pt x="24032" y="481"/>
                  <a:pt x="24032" y="296"/>
                </a:cubicBezTo>
                <a:cubicBezTo>
                  <a:pt x="24032" y="148"/>
                  <a:pt x="23884" y="1"/>
                  <a:pt x="236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0" name="Google Shape;3260;p59"/>
          <p:cNvSpPr/>
          <p:nvPr/>
        </p:nvSpPr>
        <p:spPr>
          <a:xfrm>
            <a:off x="6970537" y="2721804"/>
            <a:ext cx="414131" cy="10202"/>
          </a:xfrm>
          <a:custGeom>
            <a:rect b="b" l="l" r="r" t="t"/>
            <a:pathLst>
              <a:path extrusionOk="0" h="592" w="24032">
                <a:moveTo>
                  <a:pt x="297" y="0"/>
                </a:moveTo>
                <a:cubicBezTo>
                  <a:pt x="112" y="0"/>
                  <a:pt x="1" y="111"/>
                  <a:pt x="1" y="296"/>
                </a:cubicBezTo>
                <a:cubicBezTo>
                  <a:pt x="1" y="481"/>
                  <a:pt x="112" y="592"/>
                  <a:pt x="297" y="592"/>
                </a:cubicBezTo>
                <a:lnTo>
                  <a:pt x="23699" y="592"/>
                </a:lnTo>
                <a:cubicBezTo>
                  <a:pt x="23884" y="592"/>
                  <a:pt x="24032" y="481"/>
                  <a:pt x="24032" y="296"/>
                </a:cubicBezTo>
                <a:cubicBezTo>
                  <a:pt x="24032" y="111"/>
                  <a:pt x="23884" y="0"/>
                  <a:pt x="236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1" name="Google Shape;3261;p59"/>
          <p:cNvSpPr/>
          <p:nvPr/>
        </p:nvSpPr>
        <p:spPr>
          <a:xfrm>
            <a:off x="6970537" y="2790613"/>
            <a:ext cx="414131" cy="10202"/>
          </a:xfrm>
          <a:custGeom>
            <a:rect b="b" l="l" r="r" t="t"/>
            <a:pathLst>
              <a:path extrusionOk="0" h="592" w="24032">
                <a:moveTo>
                  <a:pt x="297" y="0"/>
                </a:moveTo>
                <a:cubicBezTo>
                  <a:pt x="112" y="0"/>
                  <a:pt x="1" y="111"/>
                  <a:pt x="1" y="296"/>
                </a:cubicBezTo>
                <a:cubicBezTo>
                  <a:pt x="1" y="444"/>
                  <a:pt x="112" y="592"/>
                  <a:pt x="297" y="592"/>
                </a:cubicBezTo>
                <a:lnTo>
                  <a:pt x="23699" y="592"/>
                </a:lnTo>
                <a:cubicBezTo>
                  <a:pt x="23884" y="592"/>
                  <a:pt x="24032" y="444"/>
                  <a:pt x="24032" y="296"/>
                </a:cubicBezTo>
                <a:cubicBezTo>
                  <a:pt x="24032" y="111"/>
                  <a:pt x="23884" y="0"/>
                  <a:pt x="236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2" name="Google Shape;3262;p59"/>
          <p:cNvSpPr/>
          <p:nvPr/>
        </p:nvSpPr>
        <p:spPr>
          <a:xfrm>
            <a:off x="6970537" y="2858785"/>
            <a:ext cx="414131" cy="10839"/>
          </a:xfrm>
          <a:custGeom>
            <a:rect b="b" l="l" r="r" t="t"/>
            <a:pathLst>
              <a:path extrusionOk="0" h="629" w="24032">
                <a:moveTo>
                  <a:pt x="297" y="0"/>
                </a:moveTo>
                <a:cubicBezTo>
                  <a:pt x="112" y="0"/>
                  <a:pt x="1" y="148"/>
                  <a:pt x="1" y="333"/>
                </a:cubicBezTo>
                <a:cubicBezTo>
                  <a:pt x="1" y="481"/>
                  <a:pt x="112" y="629"/>
                  <a:pt x="297" y="629"/>
                </a:cubicBezTo>
                <a:lnTo>
                  <a:pt x="23699" y="629"/>
                </a:lnTo>
                <a:cubicBezTo>
                  <a:pt x="23884" y="629"/>
                  <a:pt x="24032" y="481"/>
                  <a:pt x="24032" y="333"/>
                </a:cubicBezTo>
                <a:cubicBezTo>
                  <a:pt x="24032" y="148"/>
                  <a:pt x="23884" y="0"/>
                  <a:pt x="236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3" name="Google Shape;3263;p59"/>
          <p:cNvSpPr/>
          <p:nvPr/>
        </p:nvSpPr>
        <p:spPr>
          <a:xfrm>
            <a:off x="5674049" y="3546207"/>
            <a:ext cx="414131" cy="10219"/>
          </a:xfrm>
          <a:custGeom>
            <a:rect b="b" l="l" r="r" t="t"/>
            <a:pathLst>
              <a:path extrusionOk="0" h="593" w="24032">
                <a:moveTo>
                  <a:pt x="296" y="1"/>
                </a:moveTo>
                <a:cubicBezTo>
                  <a:pt x="112" y="1"/>
                  <a:pt x="1" y="111"/>
                  <a:pt x="1" y="296"/>
                </a:cubicBezTo>
                <a:cubicBezTo>
                  <a:pt x="1" y="444"/>
                  <a:pt x="112" y="592"/>
                  <a:pt x="296" y="592"/>
                </a:cubicBezTo>
                <a:lnTo>
                  <a:pt x="23699" y="592"/>
                </a:lnTo>
                <a:cubicBezTo>
                  <a:pt x="23884" y="592"/>
                  <a:pt x="24032" y="444"/>
                  <a:pt x="24032" y="296"/>
                </a:cubicBezTo>
                <a:cubicBezTo>
                  <a:pt x="24032" y="111"/>
                  <a:pt x="23884" y="1"/>
                  <a:pt x="236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4" name="Google Shape;3264;p59"/>
          <p:cNvSpPr/>
          <p:nvPr/>
        </p:nvSpPr>
        <p:spPr>
          <a:xfrm>
            <a:off x="5674049" y="3614379"/>
            <a:ext cx="414131" cy="10839"/>
          </a:xfrm>
          <a:custGeom>
            <a:rect b="b" l="l" r="r" t="t"/>
            <a:pathLst>
              <a:path extrusionOk="0" h="629" w="24032">
                <a:moveTo>
                  <a:pt x="296" y="0"/>
                </a:moveTo>
                <a:cubicBezTo>
                  <a:pt x="112" y="0"/>
                  <a:pt x="1" y="148"/>
                  <a:pt x="1" y="333"/>
                </a:cubicBezTo>
                <a:cubicBezTo>
                  <a:pt x="1" y="481"/>
                  <a:pt x="112" y="629"/>
                  <a:pt x="296" y="629"/>
                </a:cubicBezTo>
                <a:lnTo>
                  <a:pt x="23699" y="629"/>
                </a:lnTo>
                <a:cubicBezTo>
                  <a:pt x="23884" y="629"/>
                  <a:pt x="24032" y="481"/>
                  <a:pt x="24032" y="333"/>
                </a:cubicBezTo>
                <a:cubicBezTo>
                  <a:pt x="24032" y="148"/>
                  <a:pt x="23884" y="0"/>
                  <a:pt x="236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5" name="Google Shape;3265;p59"/>
          <p:cNvSpPr/>
          <p:nvPr/>
        </p:nvSpPr>
        <p:spPr>
          <a:xfrm>
            <a:off x="5674049" y="3683188"/>
            <a:ext cx="414131" cy="10839"/>
          </a:xfrm>
          <a:custGeom>
            <a:rect b="b" l="l" r="r" t="t"/>
            <a:pathLst>
              <a:path extrusionOk="0" h="629" w="24032">
                <a:moveTo>
                  <a:pt x="296" y="0"/>
                </a:moveTo>
                <a:cubicBezTo>
                  <a:pt x="112" y="0"/>
                  <a:pt x="1" y="148"/>
                  <a:pt x="1" y="333"/>
                </a:cubicBezTo>
                <a:cubicBezTo>
                  <a:pt x="1" y="481"/>
                  <a:pt x="112" y="629"/>
                  <a:pt x="296" y="629"/>
                </a:cubicBezTo>
                <a:lnTo>
                  <a:pt x="23699" y="629"/>
                </a:lnTo>
                <a:cubicBezTo>
                  <a:pt x="23884" y="629"/>
                  <a:pt x="24032" y="481"/>
                  <a:pt x="24032" y="333"/>
                </a:cubicBezTo>
                <a:cubicBezTo>
                  <a:pt x="24032" y="148"/>
                  <a:pt x="23884" y="0"/>
                  <a:pt x="236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6" name="Google Shape;3266;p59"/>
          <p:cNvSpPr/>
          <p:nvPr/>
        </p:nvSpPr>
        <p:spPr>
          <a:xfrm>
            <a:off x="5674049" y="3751997"/>
            <a:ext cx="414131" cy="10839"/>
          </a:xfrm>
          <a:custGeom>
            <a:rect b="b" l="l" r="r" t="t"/>
            <a:pathLst>
              <a:path extrusionOk="0" h="629" w="24032">
                <a:moveTo>
                  <a:pt x="296" y="0"/>
                </a:moveTo>
                <a:cubicBezTo>
                  <a:pt x="112" y="0"/>
                  <a:pt x="1" y="148"/>
                  <a:pt x="1" y="296"/>
                </a:cubicBezTo>
                <a:cubicBezTo>
                  <a:pt x="1" y="481"/>
                  <a:pt x="112" y="629"/>
                  <a:pt x="296" y="629"/>
                </a:cubicBezTo>
                <a:lnTo>
                  <a:pt x="23699" y="629"/>
                </a:lnTo>
                <a:cubicBezTo>
                  <a:pt x="23884" y="629"/>
                  <a:pt x="24032" y="481"/>
                  <a:pt x="24032" y="296"/>
                </a:cubicBezTo>
                <a:cubicBezTo>
                  <a:pt x="24032" y="148"/>
                  <a:pt x="23884" y="0"/>
                  <a:pt x="236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7" name="Google Shape;3267;p59"/>
          <p:cNvSpPr/>
          <p:nvPr/>
        </p:nvSpPr>
        <p:spPr>
          <a:xfrm>
            <a:off x="5682338" y="2018770"/>
            <a:ext cx="142720" cy="182768"/>
          </a:xfrm>
          <a:custGeom>
            <a:rect b="b" l="l" r="r" t="t"/>
            <a:pathLst>
              <a:path extrusionOk="0" h="10606" w="8282">
                <a:moveTo>
                  <a:pt x="2784" y="0"/>
                </a:moveTo>
                <a:cubicBezTo>
                  <a:pt x="2558" y="0"/>
                  <a:pt x="2320" y="51"/>
                  <a:pt x="2071" y="167"/>
                </a:cubicBezTo>
                <a:cubicBezTo>
                  <a:pt x="0" y="1128"/>
                  <a:pt x="1294" y="6858"/>
                  <a:pt x="3365" y="9557"/>
                </a:cubicBezTo>
                <a:cubicBezTo>
                  <a:pt x="3957" y="10330"/>
                  <a:pt x="4614" y="10606"/>
                  <a:pt x="5249" y="10606"/>
                </a:cubicBezTo>
                <a:cubicBezTo>
                  <a:pt x="6832" y="10606"/>
                  <a:pt x="8282" y="8892"/>
                  <a:pt x="8282" y="8892"/>
                </a:cubicBezTo>
                <a:lnTo>
                  <a:pt x="5435" y="2718"/>
                </a:lnTo>
                <a:cubicBezTo>
                  <a:pt x="5435" y="2718"/>
                  <a:pt x="4434" y="0"/>
                  <a:pt x="27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8" name="Google Shape;3268;p59"/>
          <p:cNvSpPr/>
          <p:nvPr/>
        </p:nvSpPr>
        <p:spPr>
          <a:xfrm>
            <a:off x="6311790" y="1958025"/>
            <a:ext cx="107686" cy="189609"/>
          </a:xfrm>
          <a:custGeom>
            <a:rect b="b" l="l" r="r" t="t"/>
            <a:pathLst>
              <a:path extrusionOk="0" h="11003" w="6249">
                <a:moveTo>
                  <a:pt x="3508" y="0"/>
                </a:moveTo>
                <a:cubicBezTo>
                  <a:pt x="1552" y="0"/>
                  <a:pt x="1220" y="3322"/>
                  <a:pt x="1220" y="3322"/>
                </a:cubicBezTo>
                <a:lnTo>
                  <a:pt x="0" y="10051"/>
                </a:lnTo>
                <a:cubicBezTo>
                  <a:pt x="0" y="10051"/>
                  <a:pt x="1358" y="11003"/>
                  <a:pt x="2713" y="11003"/>
                </a:cubicBezTo>
                <a:cubicBezTo>
                  <a:pt x="3560" y="11003"/>
                  <a:pt x="4405" y="10631"/>
                  <a:pt x="4917" y="9422"/>
                </a:cubicBezTo>
                <a:cubicBezTo>
                  <a:pt x="6248" y="6317"/>
                  <a:pt x="6063" y="438"/>
                  <a:pt x="3845" y="32"/>
                </a:cubicBezTo>
                <a:cubicBezTo>
                  <a:pt x="3728" y="10"/>
                  <a:pt x="3615" y="0"/>
                  <a:pt x="35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9" name="Google Shape;3269;p59"/>
          <p:cNvSpPr/>
          <p:nvPr/>
        </p:nvSpPr>
        <p:spPr>
          <a:xfrm>
            <a:off x="5686164" y="1507412"/>
            <a:ext cx="659402" cy="522524"/>
          </a:xfrm>
          <a:custGeom>
            <a:rect b="b" l="l" r="r" t="t"/>
            <a:pathLst>
              <a:path extrusionOk="0" h="30322" w="38265">
                <a:moveTo>
                  <a:pt x="19641" y="0"/>
                </a:moveTo>
                <a:cubicBezTo>
                  <a:pt x="15611" y="0"/>
                  <a:pt x="10851" y="1781"/>
                  <a:pt x="7764" y="4294"/>
                </a:cubicBezTo>
                <a:lnTo>
                  <a:pt x="7727" y="4368"/>
                </a:lnTo>
                <a:cubicBezTo>
                  <a:pt x="0" y="10801"/>
                  <a:pt x="629" y="21744"/>
                  <a:pt x="4067" y="30321"/>
                </a:cubicBezTo>
                <a:cubicBezTo>
                  <a:pt x="4474" y="27401"/>
                  <a:pt x="5952" y="20783"/>
                  <a:pt x="10906" y="16642"/>
                </a:cubicBezTo>
                <a:cubicBezTo>
                  <a:pt x="14418" y="13746"/>
                  <a:pt x="17918" y="12680"/>
                  <a:pt x="21094" y="12680"/>
                </a:cubicBezTo>
                <a:cubicBezTo>
                  <a:pt x="23837" y="12680"/>
                  <a:pt x="26337" y="13475"/>
                  <a:pt x="28393" y="14572"/>
                </a:cubicBezTo>
                <a:cubicBezTo>
                  <a:pt x="32017" y="16531"/>
                  <a:pt x="36194" y="20265"/>
                  <a:pt x="38191" y="25922"/>
                </a:cubicBezTo>
                <a:cubicBezTo>
                  <a:pt x="38265" y="25034"/>
                  <a:pt x="38265" y="24184"/>
                  <a:pt x="38265" y="23334"/>
                </a:cubicBezTo>
                <a:cubicBezTo>
                  <a:pt x="38154" y="16383"/>
                  <a:pt x="35492" y="8730"/>
                  <a:pt x="30205" y="3961"/>
                </a:cubicBezTo>
                <a:cubicBezTo>
                  <a:pt x="27432" y="1410"/>
                  <a:pt x="23772" y="79"/>
                  <a:pt x="20001" y="5"/>
                </a:cubicBezTo>
                <a:cubicBezTo>
                  <a:pt x="19882" y="2"/>
                  <a:pt x="19762" y="0"/>
                  <a:pt x="19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0" name="Google Shape;3270;p59"/>
          <p:cNvSpPr/>
          <p:nvPr/>
        </p:nvSpPr>
        <p:spPr>
          <a:xfrm>
            <a:off x="6238517" y="3349550"/>
            <a:ext cx="131898" cy="166656"/>
          </a:xfrm>
          <a:custGeom>
            <a:rect b="b" l="l" r="r" t="t"/>
            <a:pathLst>
              <a:path extrusionOk="0" h="9671" w="7654">
                <a:moveTo>
                  <a:pt x="1684" y="1"/>
                </a:moveTo>
                <a:cubicBezTo>
                  <a:pt x="776" y="1"/>
                  <a:pt x="1" y="458"/>
                  <a:pt x="1" y="2022"/>
                </a:cubicBezTo>
                <a:cubicBezTo>
                  <a:pt x="1" y="5793"/>
                  <a:pt x="3069" y="9157"/>
                  <a:pt x="4511" y="9564"/>
                </a:cubicBezTo>
                <a:cubicBezTo>
                  <a:pt x="4776" y="9637"/>
                  <a:pt x="5034" y="9671"/>
                  <a:pt x="5281" y="9671"/>
                </a:cubicBezTo>
                <a:cubicBezTo>
                  <a:pt x="6407" y="9671"/>
                  <a:pt x="7287" y="8965"/>
                  <a:pt x="7469" y="8085"/>
                </a:cubicBezTo>
                <a:cubicBezTo>
                  <a:pt x="7653" y="7050"/>
                  <a:pt x="4511" y="913"/>
                  <a:pt x="4511" y="913"/>
                </a:cubicBezTo>
                <a:cubicBezTo>
                  <a:pt x="4511" y="913"/>
                  <a:pt x="2965" y="1"/>
                  <a:pt x="16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1" name="Google Shape;3271;p59"/>
          <p:cNvSpPr/>
          <p:nvPr/>
        </p:nvSpPr>
        <p:spPr>
          <a:xfrm>
            <a:off x="6909378" y="3398249"/>
            <a:ext cx="171394" cy="167241"/>
          </a:xfrm>
          <a:custGeom>
            <a:rect b="b" l="l" r="r" t="t"/>
            <a:pathLst>
              <a:path extrusionOk="0" h="9705" w="9946">
                <a:moveTo>
                  <a:pt x="347" y="0"/>
                </a:moveTo>
                <a:cubicBezTo>
                  <a:pt x="269" y="0"/>
                  <a:pt x="185" y="28"/>
                  <a:pt x="112" y="83"/>
                </a:cubicBezTo>
                <a:cubicBezTo>
                  <a:pt x="1" y="231"/>
                  <a:pt x="1" y="416"/>
                  <a:pt x="148" y="527"/>
                </a:cubicBezTo>
                <a:lnTo>
                  <a:pt x="9391" y="9622"/>
                </a:lnTo>
                <a:cubicBezTo>
                  <a:pt x="9447" y="9677"/>
                  <a:pt x="9521" y="9705"/>
                  <a:pt x="9599" y="9705"/>
                </a:cubicBezTo>
                <a:cubicBezTo>
                  <a:pt x="9678" y="9705"/>
                  <a:pt x="9761" y="9677"/>
                  <a:pt x="9835" y="9622"/>
                </a:cubicBezTo>
                <a:cubicBezTo>
                  <a:pt x="9946" y="9511"/>
                  <a:pt x="9946" y="9289"/>
                  <a:pt x="9835" y="9178"/>
                </a:cubicBezTo>
                <a:lnTo>
                  <a:pt x="555" y="83"/>
                </a:lnTo>
                <a:cubicBezTo>
                  <a:pt x="500" y="28"/>
                  <a:pt x="426" y="0"/>
                  <a:pt x="3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2" name="Google Shape;3272;p59"/>
          <p:cNvSpPr/>
          <p:nvPr/>
        </p:nvSpPr>
        <p:spPr>
          <a:xfrm>
            <a:off x="6502278" y="2866419"/>
            <a:ext cx="416044" cy="169585"/>
          </a:xfrm>
          <a:custGeom>
            <a:rect b="b" l="l" r="r" t="t"/>
            <a:pathLst>
              <a:path extrusionOk="0" h="9841" w="24143">
                <a:moveTo>
                  <a:pt x="2810" y="1"/>
                </a:moveTo>
                <a:cubicBezTo>
                  <a:pt x="1257" y="1"/>
                  <a:pt x="296" y="149"/>
                  <a:pt x="296" y="149"/>
                </a:cubicBezTo>
                <a:cubicBezTo>
                  <a:pt x="148" y="149"/>
                  <a:pt x="0" y="297"/>
                  <a:pt x="37" y="481"/>
                </a:cubicBezTo>
                <a:cubicBezTo>
                  <a:pt x="37" y="614"/>
                  <a:pt x="185" y="746"/>
                  <a:pt x="322" y="746"/>
                </a:cubicBezTo>
                <a:cubicBezTo>
                  <a:pt x="338" y="746"/>
                  <a:pt x="354" y="744"/>
                  <a:pt x="370" y="740"/>
                </a:cubicBezTo>
                <a:lnTo>
                  <a:pt x="555" y="740"/>
                </a:lnTo>
                <a:cubicBezTo>
                  <a:pt x="851" y="703"/>
                  <a:pt x="1664" y="629"/>
                  <a:pt x="2810" y="629"/>
                </a:cubicBezTo>
                <a:cubicBezTo>
                  <a:pt x="5102" y="629"/>
                  <a:pt x="8762" y="888"/>
                  <a:pt x="12570" y="2145"/>
                </a:cubicBezTo>
                <a:cubicBezTo>
                  <a:pt x="16415" y="3402"/>
                  <a:pt x="20445" y="5694"/>
                  <a:pt x="23551" y="9724"/>
                </a:cubicBezTo>
                <a:cubicBezTo>
                  <a:pt x="23610" y="9803"/>
                  <a:pt x="23691" y="9840"/>
                  <a:pt x="23776" y="9840"/>
                </a:cubicBezTo>
                <a:cubicBezTo>
                  <a:pt x="23849" y="9840"/>
                  <a:pt x="23926" y="9813"/>
                  <a:pt x="23994" y="9761"/>
                </a:cubicBezTo>
                <a:cubicBezTo>
                  <a:pt x="24142" y="9687"/>
                  <a:pt x="24142" y="9465"/>
                  <a:pt x="24031" y="9354"/>
                </a:cubicBezTo>
                <a:cubicBezTo>
                  <a:pt x="20852" y="5177"/>
                  <a:pt x="16674" y="2848"/>
                  <a:pt x="12755" y="1554"/>
                </a:cubicBezTo>
                <a:cubicBezTo>
                  <a:pt x="8836" y="260"/>
                  <a:pt x="5139" y="38"/>
                  <a:pt x="28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3" name="Google Shape;3273;p59"/>
          <p:cNvSpPr/>
          <p:nvPr/>
        </p:nvSpPr>
        <p:spPr>
          <a:xfrm>
            <a:off x="7486581" y="1811153"/>
            <a:ext cx="720577" cy="1145754"/>
          </a:xfrm>
          <a:custGeom>
            <a:rect b="b" l="l" r="r" t="t"/>
            <a:pathLst>
              <a:path extrusionOk="0" h="66488" w="41815">
                <a:moveTo>
                  <a:pt x="20208" y="0"/>
                </a:moveTo>
                <a:cubicBezTo>
                  <a:pt x="17407" y="0"/>
                  <a:pt x="14564" y="635"/>
                  <a:pt x="11795" y="2122"/>
                </a:cubicBezTo>
                <a:cubicBezTo>
                  <a:pt x="3735" y="6484"/>
                  <a:pt x="2071" y="17464"/>
                  <a:pt x="2071" y="17464"/>
                </a:cubicBezTo>
                <a:lnTo>
                  <a:pt x="1" y="66081"/>
                </a:lnTo>
                <a:lnTo>
                  <a:pt x="32091" y="66488"/>
                </a:lnTo>
                <a:cubicBezTo>
                  <a:pt x="32091" y="66488"/>
                  <a:pt x="39301" y="32955"/>
                  <a:pt x="40558" y="26744"/>
                </a:cubicBezTo>
                <a:cubicBezTo>
                  <a:pt x="41815" y="20533"/>
                  <a:pt x="41371" y="10218"/>
                  <a:pt x="34975" y="5449"/>
                </a:cubicBezTo>
                <a:cubicBezTo>
                  <a:pt x="30753" y="2318"/>
                  <a:pt x="25558" y="0"/>
                  <a:pt x="202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4" name="Google Shape;3274;p59"/>
          <p:cNvSpPr/>
          <p:nvPr/>
        </p:nvSpPr>
        <p:spPr>
          <a:xfrm>
            <a:off x="7481497" y="1805655"/>
            <a:ext cx="718647" cy="1156352"/>
          </a:xfrm>
          <a:custGeom>
            <a:rect b="b" l="l" r="r" t="t"/>
            <a:pathLst>
              <a:path extrusionOk="0" h="67103" w="41703">
                <a:moveTo>
                  <a:pt x="20519" y="629"/>
                </a:moveTo>
                <a:cubicBezTo>
                  <a:pt x="25769" y="629"/>
                  <a:pt x="30908" y="2921"/>
                  <a:pt x="35085" y="6027"/>
                </a:cubicBezTo>
                <a:cubicBezTo>
                  <a:pt x="37340" y="7690"/>
                  <a:pt x="38856" y="10094"/>
                  <a:pt x="39781" y="12792"/>
                </a:cubicBezTo>
                <a:cubicBezTo>
                  <a:pt x="40742" y="15454"/>
                  <a:pt x="41111" y="18412"/>
                  <a:pt x="41111" y="21222"/>
                </a:cubicBezTo>
                <a:cubicBezTo>
                  <a:pt x="41111" y="23329"/>
                  <a:pt x="40890" y="25325"/>
                  <a:pt x="40557" y="27026"/>
                </a:cubicBezTo>
                <a:cubicBezTo>
                  <a:pt x="39928" y="30095"/>
                  <a:pt x="37821" y="40040"/>
                  <a:pt x="35825" y="49209"/>
                </a:cubicBezTo>
                <a:cubicBezTo>
                  <a:pt x="34863" y="53793"/>
                  <a:pt x="33902" y="58155"/>
                  <a:pt x="33200" y="61409"/>
                </a:cubicBezTo>
                <a:cubicBezTo>
                  <a:pt x="32867" y="63036"/>
                  <a:pt x="32571" y="64367"/>
                  <a:pt x="32386" y="65291"/>
                </a:cubicBezTo>
                <a:cubicBezTo>
                  <a:pt x="32257" y="65829"/>
                  <a:pt x="32166" y="66230"/>
                  <a:pt x="32112" y="66470"/>
                </a:cubicBezTo>
                <a:lnTo>
                  <a:pt x="32112" y="66470"/>
                </a:lnTo>
                <a:lnTo>
                  <a:pt x="629" y="66067"/>
                </a:lnTo>
                <a:lnTo>
                  <a:pt x="2661" y="17820"/>
                </a:lnTo>
                <a:lnTo>
                  <a:pt x="2661" y="17820"/>
                </a:lnTo>
                <a:lnTo>
                  <a:pt x="2662" y="17820"/>
                </a:lnTo>
                <a:cubicBezTo>
                  <a:pt x="2662" y="17820"/>
                  <a:pt x="2662" y="17783"/>
                  <a:pt x="2699" y="17710"/>
                </a:cubicBezTo>
                <a:cubicBezTo>
                  <a:pt x="2810" y="17118"/>
                  <a:pt x="3328" y="14345"/>
                  <a:pt x="4769" y="11240"/>
                </a:cubicBezTo>
                <a:cubicBezTo>
                  <a:pt x="6211" y="8134"/>
                  <a:pt x="8540" y="4733"/>
                  <a:pt x="12237" y="2736"/>
                </a:cubicBezTo>
                <a:cubicBezTo>
                  <a:pt x="14973" y="1258"/>
                  <a:pt x="17746" y="629"/>
                  <a:pt x="20519" y="629"/>
                </a:cubicBezTo>
                <a:close/>
                <a:moveTo>
                  <a:pt x="20519" y="1"/>
                </a:moveTo>
                <a:cubicBezTo>
                  <a:pt x="17672" y="1"/>
                  <a:pt x="14751" y="666"/>
                  <a:pt x="11942" y="2182"/>
                </a:cubicBezTo>
                <a:cubicBezTo>
                  <a:pt x="7838" y="4400"/>
                  <a:pt x="5361" y="8282"/>
                  <a:pt x="3919" y="11609"/>
                </a:cubicBezTo>
                <a:cubicBezTo>
                  <a:pt x="2477" y="14937"/>
                  <a:pt x="2071" y="17710"/>
                  <a:pt x="2071" y="17710"/>
                </a:cubicBezTo>
                <a:lnTo>
                  <a:pt x="2071" y="17746"/>
                </a:lnTo>
                <a:lnTo>
                  <a:pt x="0" y="66363"/>
                </a:lnTo>
                <a:cubicBezTo>
                  <a:pt x="0" y="66474"/>
                  <a:pt x="0" y="66548"/>
                  <a:pt x="74" y="66585"/>
                </a:cubicBezTo>
                <a:cubicBezTo>
                  <a:pt x="148" y="66659"/>
                  <a:pt x="222" y="66696"/>
                  <a:pt x="296" y="66696"/>
                </a:cubicBezTo>
                <a:lnTo>
                  <a:pt x="32349" y="67102"/>
                </a:lnTo>
                <a:cubicBezTo>
                  <a:pt x="32497" y="67102"/>
                  <a:pt x="32645" y="66991"/>
                  <a:pt x="32682" y="66881"/>
                </a:cubicBezTo>
                <a:cubicBezTo>
                  <a:pt x="32682" y="66881"/>
                  <a:pt x="39891" y="33348"/>
                  <a:pt x="41148" y="27137"/>
                </a:cubicBezTo>
                <a:cubicBezTo>
                  <a:pt x="41481" y="25399"/>
                  <a:pt x="41703" y="23366"/>
                  <a:pt x="41703" y="21222"/>
                </a:cubicBezTo>
                <a:cubicBezTo>
                  <a:pt x="41703" y="18375"/>
                  <a:pt x="41333" y="15343"/>
                  <a:pt x="40372" y="12571"/>
                </a:cubicBezTo>
                <a:cubicBezTo>
                  <a:pt x="39411" y="9798"/>
                  <a:pt x="37821" y="7284"/>
                  <a:pt x="35455" y="5509"/>
                </a:cubicBezTo>
                <a:cubicBezTo>
                  <a:pt x="31203" y="2367"/>
                  <a:pt x="25954" y="1"/>
                  <a:pt x="205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5" name="Google Shape;3275;p59"/>
          <p:cNvSpPr/>
          <p:nvPr/>
        </p:nvSpPr>
        <p:spPr>
          <a:xfrm>
            <a:off x="7665609" y="1877015"/>
            <a:ext cx="126159" cy="181699"/>
          </a:xfrm>
          <a:custGeom>
            <a:rect b="b" l="l" r="r" t="t"/>
            <a:pathLst>
              <a:path extrusionOk="0" h="10544" w="7321">
                <a:moveTo>
                  <a:pt x="6959" y="0"/>
                </a:moveTo>
                <a:cubicBezTo>
                  <a:pt x="6906" y="0"/>
                  <a:pt x="6853" y="13"/>
                  <a:pt x="6803" y="37"/>
                </a:cubicBezTo>
                <a:cubicBezTo>
                  <a:pt x="6803" y="37"/>
                  <a:pt x="5472" y="777"/>
                  <a:pt x="3994" y="2403"/>
                </a:cubicBezTo>
                <a:cubicBezTo>
                  <a:pt x="2478" y="4030"/>
                  <a:pt x="814" y="6544"/>
                  <a:pt x="38" y="10167"/>
                </a:cubicBezTo>
                <a:cubicBezTo>
                  <a:pt x="1" y="10315"/>
                  <a:pt x="112" y="10500"/>
                  <a:pt x="296" y="10537"/>
                </a:cubicBezTo>
                <a:cubicBezTo>
                  <a:pt x="316" y="10542"/>
                  <a:pt x="335" y="10544"/>
                  <a:pt x="355" y="10544"/>
                </a:cubicBezTo>
                <a:cubicBezTo>
                  <a:pt x="490" y="10544"/>
                  <a:pt x="634" y="10439"/>
                  <a:pt x="666" y="10278"/>
                </a:cubicBezTo>
                <a:cubicBezTo>
                  <a:pt x="1369" y="6803"/>
                  <a:pt x="2995" y="4363"/>
                  <a:pt x="4437" y="2810"/>
                </a:cubicBezTo>
                <a:cubicBezTo>
                  <a:pt x="5140" y="2034"/>
                  <a:pt x="5842" y="1479"/>
                  <a:pt x="6323" y="1109"/>
                </a:cubicBezTo>
                <a:cubicBezTo>
                  <a:pt x="6581" y="925"/>
                  <a:pt x="6766" y="777"/>
                  <a:pt x="6914" y="703"/>
                </a:cubicBezTo>
                <a:cubicBezTo>
                  <a:pt x="6988" y="666"/>
                  <a:pt x="7025" y="629"/>
                  <a:pt x="7062" y="629"/>
                </a:cubicBezTo>
                <a:lnTo>
                  <a:pt x="7099" y="592"/>
                </a:lnTo>
                <a:cubicBezTo>
                  <a:pt x="7247" y="518"/>
                  <a:pt x="7321" y="296"/>
                  <a:pt x="7247" y="148"/>
                </a:cubicBezTo>
                <a:cubicBezTo>
                  <a:pt x="7173" y="50"/>
                  <a:pt x="7066" y="0"/>
                  <a:pt x="6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6" name="Google Shape;3276;p59"/>
          <p:cNvSpPr/>
          <p:nvPr/>
        </p:nvSpPr>
        <p:spPr>
          <a:xfrm>
            <a:off x="7777104" y="2095540"/>
            <a:ext cx="14027" cy="48423"/>
          </a:xfrm>
          <a:custGeom>
            <a:rect b="b" l="l" r="r" t="t"/>
            <a:pathLst>
              <a:path extrusionOk="0" h="2810" w="814">
                <a:moveTo>
                  <a:pt x="555" y="0"/>
                </a:moveTo>
                <a:cubicBezTo>
                  <a:pt x="370" y="0"/>
                  <a:pt x="222" y="111"/>
                  <a:pt x="185" y="259"/>
                </a:cubicBezTo>
                <a:cubicBezTo>
                  <a:pt x="74" y="1072"/>
                  <a:pt x="1" y="1812"/>
                  <a:pt x="1" y="2514"/>
                </a:cubicBezTo>
                <a:cubicBezTo>
                  <a:pt x="1" y="2662"/>
                  <a:pt x="148" y="2810"/>
                  <a:pt x="333" y="2810"/>
                </a:cubicBezTo>
                <a:cubicBezTo>
                  <a:pt x="481" y="2810"/>
                  <a:pt x="629" y="2662"/>
                  <a:pt x="629" y="2514"/>
                </a:cubicBezTo>
                <a:cubicBezTo>
                  <a:pt x="629" y="1849"/>
                  <a:pt x="703" y="1109"/>
                  <a:pt x="814" y="370"/>
                </a:cubicBezTo>
                <a:cubicBezTo>
                  <a:pt x="814" y="185"/>
                  <a:pt x="703" y="37"/>
                  <a:pt x="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7" name="Google Shape;3277;p59"/>
          <p:cNvSpPr/>
          <p:nvPr/>
        </p:nvSpPr>
        <p:spPr>
          <a:xfrm>
            <a:off x="7787305" y="1885425"/>
            <a:ext cx="72635" cy="184129"/>
          </a:xfrm>
          <a:custGeom>
            <a:rect b="b" l="l" r="r" t="t"/>
            <a:pathLst>
              <a:path extrusionOk="0" h="10685" w="4215">
                <a:moveTo>
                  <a:pt x="3869" y="1"/>
                </a:moveTo>
                <a:cubicBezTo>
                  <a:pt x="3754" y="1"/>
                  <a:pt x="3640" y="69"/>
                  <a:pt x="3586" y="178"/>
                </a:cubicBezTo>
                <a:cubicBezTo>
                  <a:pt x="3586" y="215"/>
                  <a:pt x="1183" y="5391"/>
                  <a:pt x="37" y="10308"/>
                </a:cubicBezTo>
                <a:cubicBezTo>
                  <a:pt x="0" y="10493"/>
                  <a:pt x="74" y="10640"/>
                  <a:pt x="259" y="10677"/>
                </a:cubicBezTo>
                <a:cubicBezTo>
                  <a:pt x="278" y="10682"/>
                  <a:pt x="298" y="10685"/>
                  <a:pt x="319" y="10685"/>
                </a:cubicBezTo>
                <a:cubicBezTo>
                  <a:pt x="453" y="10685"/>
                  <a:pt x="596" y="10584"/>
                  <a:pt x="629" y="10456"/>
                </a:cubicBezTo>
                <a:cubicBezTo>
                  <a:pt x="1183" y="8052"/>
                  <a:pt x="2070" y="5538"/>
                  <a:pt x="2810" y="3616"/>
                </a:cubicBezTo>
                <a:cubicBezTo>
                  <a:pt x="3180" y="2692"/>
                  <a:pt x="3512" y="1878"/>
                  <a:pt x="3771" y="1324"/>
                </a:cubicBezTo>
                <a:cubicBezTo>
                  <a:pt x="3882" y="1065"/>
                  <a:pt x="3956" y="843"/>
                  <a:pt x="4030" y="695"/>
                </a:cubicBezTo>
                <a:cubicBezTo>
                  <a:pt x="4104" y="510"/>
                  <a:pt x="4141" y="437"/>
                  <a:pt x="4141" y="437"/>
                </a:cubicBezTo>
                <a:cubicBezTo>
                  <a:pt x="4215" y="289"/>
                  <a:pt x="4141" y="104"/>
                  <a:pt x="3993" y="30"/>
                </a:cubicBezTo>
                <a:cubicBezTo>
                  <a:pt x="3953" y="10"/>
                  <a:pt x="3911" y="1"/>
                  <a:pt x="38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8" name="Google Shape;3278;p59"/>
          <p:cNvSpPr/>
          <p:nvPr/>
        </p:nvSpPr>
        <p:spPr>
          <a:xfrm>
            <a:off x="7933833" y="1885838"/>
            <a:ext cx="24866" cy="297795"/>
          </a:xfrm>
          <a:custGeom>
            <a:rect b="b" l="l" r="r" t="t"/>
            <a:pathLst>
              <a:path extrusionOk="0" h="17281" w="1443">
                <a:moveTo>
                  <a:pt x="1019" y="0"/>
                </a:moveTo>
                <a:cubicBezTo>
                  <a:pt x="1000" y="0"/>
                  <a:pt x="981" y="2"/>
                  <a:pt x="962" y="6"/>
                </a:cubicBezTo>
                <a:cubicBezTo>
                  <a:pt x="777" y="6"/>
                  <a:pt x="666" y="154"/>
                  <a:pt x="666" y="302"/>
                </a:cubicBezTo>
                <a:cubicBezTo>
                  <a:pt x="666" y="302"/>
                  <a:pt x="666" y="486"/>
                  <a:pt x="703" y="782"/>
                </a:cubicBezTo>
                <a:cubicBezTo>
                  <a:pt x="740" y="1670"/>
                  <a:pt x="851" y="3814"/>
                  <a:pt x="851" y="6365"/>
                </a:cubicBezTo>
                <a:cubicBezTo>
                  <a:pt x="851" y="9766"/>
                  <a:pt x="666" y="13907"/>
                  <a:pt x="37" y="16938"/>
                </a:cubicBezTo>
                <a:cubicBezTo>
                  <a:pt x="0" y="17086"/>
                  <a:pt x="74" y="17271"/>
                  <a:pt x="259" y="17271"/>
                </a:cubicBezTo>
                <a:cubicBezTo>
                  <a:pt x="284" y="17277"/>
                  <a:pt x="309" y="17280"/>
                  <a:pt x="335" y="17280"/>
                </a:cubicBezTo>
                <a:cubicBezTo>
                  <a:pt x="464" y="17280"/>
                  <a:pt x="598" y="17203"/>
                  <a:pt x="629" y="17049"/>
                </a:cubicBezTo>
                <a:cubicBezTo>
                  <a:pt x="1294" y="13944"/>
                  <a:pt x="1442" y="9766"/>
                  <a:pt x="1442" y="6365"/>
                </a:cubicBezTo>
                <a:cubicBezTo>
                  <a:pt x="1442" y="2927"/>
                  <a:pt x="1294" y="265"/>
                  <a:pt x="1294" y="265"/>
                </a:cubicBezTo>
                <a:cubicBezTo>
                  <a:pt x="1294" y="132"/>
                  <a:pt x="1176" y="0"/>
                  <a:pt x="1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9" name="Google Shape;3279;p59"/>
          <p:cNvSpPr/>
          <p:nvPr/>
        </p:nvSpPr>
        <p:spPr>
          <a:xfrm>
            <a:off x="8056150" y="2140776"/>
            <a:ext cx="18490" cy="46011"/>
          </a:xfrm>
          <a:custGeom>
            <a:rect b="b" l="l" r="r" t="t"/>
            <a:pathLst>
              <a:path extrusionOk="0" h="2670" w="1073">
                <a:moveTo>
                  <a:pt x="777" y="0"/>
                </a:moveTo>
                <a:cubicBezTo>
                  <a:pt x="629" y="0"/>
                  <a:pt x="444" y="111"/>
                  <a:pt x="444" y="259"/>
                </a:cubicBezTo>
                <a:cubicBezTo>
                  <a:pt x="333" y="924"/>
                  <a:pt x="222" y="1590"/>
                  <a:pt x="38" y="2292"/>
                </a:cubicBezTo>
                <a:cubicBezTo>
                  <a:pt x="1" y="2440"/>
                  <a:pt x="75" y="2625"/>
                  <a:pt x="259" y="2662"/>
                </a:cubicBezTo>
                <a:cubicBezTo>
                  <a:pt x="279" y="2667"/>
                  <a:pt x="299" y="2669"/>
                  <a:pt x="319" y="2669"/>
                </a:cubicBezTo>
                <a:cubicBezTo>
                  <a:pt x="453" y="2669"/>
                  <a:pt x="597" y="2569"/>
                  <a:pt x="629" y="2440"/>
                </a:cubicBezTo>
                <a:cubicBezTo>
                  <a:pt x="814" y="1738"/>
                  <a:pt x="962" y="1035"/>
                  <a:pt x="1036" y="370"/>
                </a:cubicBezTo>
                <a:cubicBezTo>
                  <a:pt x="1073" y="185"/>
                  <a:pt x="962" y="37"/>
                  <a:pt x="7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0" name="Google Shape;3280;p59"/>
          <p:cNvSpPr/>
          <p:nvPr/>
        </p:nvSpPr>
        <p:spPr>
          <a:xfrm>
            <a:off x="8024304" y="1899952"/>
            <a:ext cx="53524" cy="204515"/>
          </a:xfrm>
          <a:custGeom>
            <a:rect b="b" l="l" r="r" t="t"/>
            <a:pathLst>
              <a:path extrusionOk="0" h="11868" w="3106">
                <a:moveTo>
                  <a:pt x="377" y="0"/>
                </a:moveTo>
                <a:cubicBezTo>
                  <a:pt x="325" y="0"/>
                  <a:pt x="271" y="13"/>
                  <a:pt x="222" y="37"/>
                </a:cubicBezTo>
                <a:cubicBezTo>
                  <a:pt x="74" y="111"/>
                  <a:pt x="0" y="296"/>
                  <a:pt x="74" y="444"/>
                </a:cubicBezTo>
                <a:lnTo>
                  <a:pt x="111" y="481"/>
                </a:lnTo>
                <a:cubicBezTo>
                  <a:pt x="370" y="1035"/>
                  <a:pt x="2514" y="5583"/>
                  <a:pt x="2514" y="11202"/>
                </a:cubicBezTo>
                <a:cubicBezTo>
                  <a:pt x="2514" y="11313"/>
                  <a:pt x="2514" y="11424"/>
                  <a:pt x="2514" y="11535"/>
                </a:cubicBezTo>
                <a:cubicBezTo>
                  <a:pt x="2514" y="11720"/>
                  <a:pt x="2625" y="11868"/>
                  <a:pt x="2810" y="11868"/>
                </a:cubicBezTo>
                <a:cubicBezTo>
                  <a:pt x="2995" y="11868"/>
                  <a:pt x="3106" y="11720"/>
                  <a:pt x="3106" y="11535"/>
                </a:cubicBezTo>
                <a:cubicBezTo>
                  <a:pt x="3106" y="11424"/>
                  <a:pt x="3106" y="11313"/>
                  <a:pt x="3106" y="11202"/>
                </a:cubicBezTo>
                <a:cubicBezTo>
                  <a:pt x="3106" y="5028"/>
                  <a:pt x="629" y="185"/>
                  <a:pt x="629" y="148"/>
                </a:cubicBezTo>
                <a:cubicBezTo>
                  <a:pt x="579" y="50"/>
                  <a:pt x="481" y="0"/>
                  <a:pt x="3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1" name="Google Shape;3281;p59"/>
          <p:cNvSpPr/>
          <p:nvPr/>
        </p:nvSpPr>
        <p:spPr>
          <a:xfrm>
            <a:off x="7240673" y="2733470"/>
            <a:ext cx="1062694" cy="810841"/>
          </a:xfrm>
          <a:custGeom>
            <a:rect b="b" l="l" r="r" t="t"/>
            <a:pathLst>
              <a:path extrusionOk="0" h="47053" w="61668">
                <a:moveTo>
                  <a:pt x="29743" y="0"/>
                </a:moveTo>
                <a:cubicBezTo>
                  <a:pt x="28951" y="0"/>
                  <a:pt x="28542" y="137"/>
                  <a:pt x="28542" y="137"/>
                </a:cubicBezTo>
                <a:cubicBezTo>
                  <a:pt x="28542" y="137"/>
                  <a:pt x="5990" y="9010"/>
                  <a:pt x="4326" y="11524"/>
                </a:cubicBezTo>
                <a:cubicBezTo>
                  <a:pt x="2699" y="14001"/>
                  <a:pt x="0" y="23243"/>
                  <a:pt x="0" y="23243"/>
                </a:cubicBezTo>
                <a:lnTo>
                  <a:pt x="58451" y="47053"/>
                </a:lnTo>
                <a:lnTo>
                  <a:pt x="61667" y="37292"/>
                </a:lnTo>
                <a:cubicBezTo>
                  <a:pt x="61667" y="37292"/>
                  <a:pt x="58340" y="18142"/>
                  <a:pt x="56270" y="14814"/>
                </a:cubicBezTo>
                <a:cubicBezTo>
                  <a:pt x="54199" y="11524"/>
                  <a:pt x="37452" y="2392"/>
                  <a:pt x="33939" y="950"/>
                </a:cubicBezTo>
                <a:cubicBezTo>
                  <a:pt x="32063" y="180"/>
                  <a:pt x="30651" y="0"/>
                  <a:pt x="297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2" name="Google Shape;3282;p59"/>
          <p:cNvSpPr/>
          <p:nvPr/>
        </p:nvSpPr>
        <p:spPr>
          <a:xfrm>
            <a:off x="7234297" y="2728180"/>
            <a:ext cx="1074153" cy="821715"/>
          </a:xfrm>
          <a:custGeom>
            <a:rect b="b" l="l" r="r" t="t"/>
            <a:pathLst>
              <a:path extrusionOk="0" h="47684" w="62333">
                <a:moveTo>
                  <a:pt x="30095" y="629"/>
                </a:moveTo>
                <a:cubicBezTo>
                  <a:pt x="30945" y="629"/>
                  <a:pt x="32313" y="777"/>
                  <a:pt x="34198" y="1553"/>
                </a:cubicBezTo>
                <a:cubicBezTo>
                  <a:pt x="35049" y="1886"/>
                  <a:pt x="36749" y="2736"/>
                  <a:pt x="38857" y="3845"/>
                </a:cubicBezTo>
                <a:cubicBezTo>
                  <a:pt x="41962" y="5509"/>
                  <a:pt x="45992" y="7764"/>
                  <a:pt x="49430" y="9945"/>
                </a:cubicBezTo>
                <a:cubicBezTo>
                  <a:pt x="51131" y="11017"/>
                  <a:pt x="52721" y="12053"/>
                  <a:pt x="53941" y="12977"/>
                </a:cubicBezTo>
                <a:cubicBezTo>
                  <a:pt x="55161" y="13901"/>
                  <a:pt x="56048" y="14751"/>
                  <a:pt x="56381" y="15306"/>
                </a:cubicBezTo>
                <a:cubicBezTo>
                  <a:pt x="56603" y="15676"/>
                  <a:pt x="56898" y="16304"/>
                  <a:pt x="57194" y="17155"/>
                </a:cubicBezTo>
                <a:cubicBezTo>
                  <a:pt x="58192" y="20038"/>
                  <a:pt x="59301" y="25177"/>
                  <a:pt x="60189" y="29577"/>
                </a:cubicBezTo>
                <a:cubicBezTo>
                  <a:pt x="60632" y="31795"/>
                  <a:pt x="61039" y="33791"/>
                  <a:pt x="61298" y="35270"/>
                </a:cubicBezTo>
                <a:cubicBezTo>
                  <a:pt x="61532" y="36610"/>
                  <a:pt x="61676" y="37464"/>
                  <a:pt x="61701" y="37613"/>
                </a:cubicBezTo>
                <a:lnTo>
                  <a:pt x="61701" y="37613"/>
                </a:lnTo>
                <a:lnTo>
                  <a:pt x="58636" y="46953"/>
                </a:lnTo>
                <a:lnTo>
                  <a:pt x="740" y="23360"/>
                </a:lnTo>
                <a:lnTo>
                  <a:pt x="740" y="23360"/>
                </a:lnTo>
                <a:cubicBezTo>
                  <a:pt x="811" y="23110"/>
                  <a:pt x="935" y="22693"/>
                  <a:pt x="1110" y="22146"/>
                </a:cubicBezTo>
                <a:cubicBezTo>
                  <a:pt x="1516" y="20815"/>
                  <a:pt x="2182" y="18707"/>
                  <a:pt x="2884" y="16711"/>
                </a:cubicBezTo>
                <a:cubicBezTo>
                  <a:pt x="3624" y="14751"/>
                  <a:pt x="4400" y="12866"/>
                  <a:pt x="4955" y="11979"/>
                </a:cubicBezTo>
                <a:cubicBezTo>
                  <a:pt x="5029" y="11868"/>
                  <a:pt x="5213" y="11720"/>
                  <a:pt x="5435" y="11535"/>
                </a:cubicBezTo>
                <a:cubicBezTo>
                  <a:pt x="6360" y="10796"/>
                  <a:pt x="8319" y="9723"/>
                  <a:pt x="10722" y="8577"/>
                </a:cubicBezTo>
                <a:cubicBezTo>
                  <a:pt x="14308" y="6840"/>
                  <a:pt x="18893" y="4880"/>
                  <a:pt x="22553" y="3364"/>
                </a:cubicBezTo>
                <a:cubicBezTo>
                  <a:pt x="24401" y="2588"/>
                  <a:pt x="26028" y="1923"/>
                  <a:pt x="27174" y="1479"/>
                </a:cubicBezTo>
                <a:cubicBezTo>
                  <a:pt x="28320" y="998"/>
                  <a:pt x="29023" y="740"/>
                  <a:pt x="29023" y="740"/>
                </a:cubicBezTo>
                <a:cubicBezTo>
                  <a:pt x="29023" y="740"/>
                  <a:pt x="29392" y="629"/>
                  <a:pt x="30095" y="629"/>
                </a:cubicBezTo>
                <a:close/>
                <a:moveTo>
                  <a:pt x="30095" y="0"/>
                </a:moveTo>
                <a:cubicBezTo>
                  <a:pt x="29281" y="0"/>
                  <a:pt x="28838" y="148"/>
                  <a:pt x="28838" y="148"/>
                </a:cubicBezTo>
                <a:lnTo>
                  <a:pt x="28801" y="148"/>
                </a:lnTo>
                <a:cubicBezTo>
                  <a:pt x="28801" y="148"/>
                  <a:pt x="23181" y="2366"/>
                  <a:pt x="17303" y="4917"/>
                </a:cubicBezTo>
                <a:cubicBezTo>
                  <a:pt x="14382" y="6174"/>
                  <a:pt x="11425" y="7542"/>
                  <a:pt x="9058" y="8725"/>
                </a:cubicBezTo>
                <a:cubicBezTo>
                  <a:pt x="7875" y="9317"/>
                  <a:pt x="6840" y="9871"/>
                  <a:pt x="6064" y="10352"/>
                </a:cubicBezTo>
                <a:cubicBezTo>
                  <a:pt x="5657" y="10611"/>
                  <a:pt x="5324" y="10833"/>
                  <a:pt x="5066" y="11054"/>
                </a:cubicBezTo>
                <a:cubicBezTo>
                  <a:pt x="4807" y="11239"/>
                  <a:pt x="4585" y="11461"/>
                  <a:pt x="4474" y="11646"/>
                </a:cubicBezTo>
                <a:cubicBezTo>
                  <a:pt x="4030" y="12311"/>
                  <a:pt x="3550" y="13347"/>
                  <a:pt x="3032" y="14567"/>
                </a:cubicBezTo>
                <a:cubicBezTo>
                  <a:pt x="1590" y="18264"/>
                  <a:pt x="75" y="23477"/>
                  <a:pt x="75" y="23477"/>
                </a:cubicBezTo>
                <a:cubicBezTo>
                  <a:pt x="1" y="23624"/>
                  <a:pt x="75" y="23772"/>
                  <a:pt x="222" y="23846"/>
                </a:cubicBezTo>
                <a:lnTo>
                  <a:pt x="58673" y="47655"/>
                </a:lnTo>
                <a:cubicBezTo>
                  <a:pt x="58728" y="47674"/>
                  <a:pt x="58775" y="47683"/>
                  <a:pt x="58816" y="47683"/>
                </a:cubicBezTo>
                <a:cubicBezTo>
                  <a:pt x="58858" y="47683"/>
                  <a:pt x="58895" y="47674"/>
                  <a:pt x="58932" y="47655"/>
                </a:cubicBezTo>
                <a:cubicBezTo>
                  <a:pt x="59006" y="47618"/>
                  <a:pt x="59080" y="47544"/>
                  <a:pt x="59117" y="47471"/>
                </a:cubicBezTo>
                <a:lnTo>
                  <a:pt x="62333" y="37710"/>
                </a:lnTo>
                <a:lnTo>
                  <a:pt x="62333" y="37562"/>
                </a:lnTo>
                <a:cubicBezTo>
                  <a:pt x="62333" y="37562"/>
                  <a:pt x="61483" y="32756"/>
                  <a:pt x="60411" y="27543"/>
                </a:cubicBezTo>
                <a:cubicBezTo>
                  <a:pt x="59856" y="24918"/>
                  <a:pt x="59264" y="22220"/>
                  <a:pt x="58673" y="19964"/>
                </a:cubicBezTo>
                <a:cubicBezTo>
                  <a:pt x="58340" y="18818"/>
                  <a:pt x="58044" y="17783"/>
                  <a:pt x="57749" y="16933"/>
                </a:cubicBezTo>
                <a:cubicBezTo>
                  <a:pt x="57453" y="16082"/>
                  <a:pt x="57194" y="15417"/>
                  <a:pt x="56898" y="14973"/>
                </a:cubicBezTo>
                <a:cubicBezTo>
                  <a:pt x="56603" y="14493"/>
                  <a:pt x="56122" y="13975"/>
                  <a:pt x="55420" y="13421"/>
                </a:cubicBezTo>
                <a:cubicBezTo>
                  <a:pt x="53090" y="11387"/>
                  <a:pt x="48617" y="8614"/>
                  <a:pt x="44328" y="6174"/>
                </a:cubicBezTo>
                <a:cubicBezTo>
                  <a:pt x="40040" y="3734"/>
                  <a:pt x="35973" y="1627"/>
                  <a:pt x="34420" y="998"/>
                </a:cubicBezTo>
                <a:cubicBezTo>
                  <a:pt x="32498" y="185"/>
                  <a:pt x="31019" y="0"/>
                  <a:pt x="300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3" name="Google Shape;3283;p59"/>
          <p:cNvSpPr/>
          <p:nvPr/>
        </p:nvSpPr>
        <p:spPr>
          <a:xfrm>
            <a:off x="8014740" y="3116049"/>
            <a:ext cx="68189" cy="337912"/>
          </a:xfrm>
          <a:custGeom>
            <a:rect b="b" l="l" r="r" t="t"/>
            <a:pathLst>
              <a:path extrusionOk="0" h="19609" w="3957">
                <a:moveTo>
                  <a:pt x="3628" y="0"/>
                </a:moveTo>
                <a:cubicBezTo>
                  <a:pt x="3476" y="0"/>
                  <a:pt x="3360" y="105"/>
                  <a:pt x="3328" y="266"/>
                </a:cubicBezTo>
                <a:lnTo>
                  <a:pt x="38" y="19269"/>
                </a:lnTo>
                <a:cubicBezTo>
                  <a:pt x="1" y="19417"/>
                  <a:pt x="111" y="19565"/>
                  <a:pt x="259" y="19602"/>
                </a:cubicBezTo>
                <a:cubicBezTo>
                  <a:pt x="283" y="19607"/>
                  <a:pt x="307" y="19609"/>
                  <a:pt x="329" y="19609"/>
                </a:cubicBezTo>
                <a:cubicBezTo>
                  <a:pt x="481" y="19609"/>
                  <a:pt x="597" y="19504"/>
                  <a:pt x="629" y="19343"/>
                </a:cubicBezTo>
                <a:lnTo>
                  <a:pt x="3919" y="377"/>
                </a:lnTo>
                <a:cubicBezTo>
                  <a:pt x="3956" y="192"/>
                  <a:pt x="3846" y="44"/>
                  <a:pt x="3698" y="7"/>
                </a:cubicBezTo>
                <a:cubicBezTo>
                  <a:pt x="3674" y="3"/>
                  <a:pt x="3650" y="0"/>
                  <a:pt x="36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4" name="Google Shape;3284;p59"/>
          <p:cNvSpPr/>
          <p:nvPr/>
        </p:nvSpPr>
        <p:spPr>
          <a:xfrm>
            <a:off x="7340053" y="2733470"/>
            <a:ext cx="700829" cy="720370"/>
          </a:xfrm>
          <a:custGeom>
            <a:rect b="b" l="l" r="r" t="t"/>
            <a:pathLst>
              <a:path extrusionOk="0" h="41803" w="40669">
                <a:moveTo>
                  <a:pt x="23976" y="0"/>
                </a:moveTo>
                <a:cubicBezTo>
                  <a:pt x="23184" y="0"/>
                  <a:pt x="22775" y="137"/>
                  <a:pt x="22775" y="137"/>
                </a:cubicBezTo>
                <a:cubicBezTo>
                  <a:pt x="22775" y="137"/>
                  <a:pt x="15307" y="3094"/>
                  <a:pt x="8652" y="6052"/>
                </a:cubicBezTo>
                <a:cubicBezTo>
                  <a:pt x="7617" y="9638"/>
                  <a:pt x="5435" y="16219"/>
                  <a:pt x="1886" y="22060"/>
                </a:cubicBezTo>
                <a:cubicBezTo>
                  <a:pt x="1147" y="23243"/>
                  <a:pt x="518" y="24427"/>
                  <a:pt x="1" y="25610"/>
                </a:cubicBezTo>
                <a:lnTo>
                  <a:pt x="39707" y="41803"/>
                </a:lnTo>
                <a:cubicBezTo>
                  <a:pt x="39929" y="36442"/>
                  <a:pt x="40188" y="26978"/>
                  <a:pt x="39744" y="20212"/>
                </a:cubicBezTo>
                <a:cubicBezTo>
                  <a:pt x="39411" y="14592"/>
                  <a:pt x="40040" y="10341"/>
                  <a:pt x="40668" y="7642"/>
                </a:cubicBezTo>
                <a:cubicBezTo>
                  <a:pt x="35529" y="4610"/>
                  <a:pt x="30021" y="1727"/>
                  <a:pt x="28172" y="950"/>
                </a:cubicBezTo>
                <a:cubicBezTo>
                  <a:pt x="26296" y="180"/>
                  <a:pt x="24884" y="0"/>
                  <a:pt x="239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5" name="Google Shape;3285;p59"/>
          <p:cNvSpPr/>
          <p:nvPr/>
        </p:nvSpPr>
        <p:spPr>
          <a:xfrm>
            <a:off x="7333694" y="2728180"/>
            <a:ext cx="712926" cy="730761"/>
          </a:xfrm>
          <a:custGeom>
            <a:rect b="b" l="l" r="r" t="t"/>
            <a:pathLst>
              <a:path extrusionOk="0" h="42406" w="41371">
                <a:moveTo>
                  <a:pt x="24327" y="0"/>
                </a:moveTo>
                <a:cubicBezTo>
                  <a:pt x="23513" y="0"/>
                  <a:pt x="23070" y="148"/>
                  <a:pt x="23070" y="148"/>
                </a:cubicBezTo>
                <a:lnTo>
                  <a:pt x="23033" y="148"/>
                </a:lnTo>
                <a:cubicBezTo>
                  <a:pt x="23033" y="148"/>
                  <a:pt x="15565" y="3106"/>
                  <a:pt x="8873" y="6100"/>
                </a:cubicBezTo>
                <a:cubicBezTo>
                  <a:pt x="8799" y="6137"/>
                  <a:pt x="8762" y="6174"/>
                  <a:pt x="8725" y="6285"/>
                </a:cubicBezTo>
                <a:cubicBezTo>
                  <a:pt x="7690" y="9834"/>
                  <a:pt x="5509" y="16415"/>
                  <a:pt x="1996" y="22220"/>
                </a:cubicBezTo>
                <a:cubicBezTo>
                  <a:pt x="1257" y="23403"/>
                  <a:pt x="629" y="24586"/>
                  <a:pt x="74" y="25769"/>
                </a:cubicBezTo>
                <a:cubicBezTo>
                  <a:pt x="0" y="25917"/>
                  <a:pt x="74" y="26101"/>
                  <a:pt x="222" y="26175"/>
                </a:cubicBezTo>
                <a:cubicBezTo>
                  <a:pt x="261" y="26195"/>
                  <a:pt x="304" y="26204"/>
                  <a:pt x="346" y="26204"/>
                </a:cubicBezTo>
                <a:cubicBezTo>
                  <a:pt x="461" y="26204"/>
                  <a:pt x="574" y="26136"/>
                  <a:pt x="629" y="26028"/>
                </a:cubicBezTo>
                <a:cubicBezTo>
                  <a:pt x="1183" y="24881"/>
                  <a:pt x="1812" y="23698"/>
                  <a:pt x="2514" y="22515"/>
                </a:cubicBezTo>
                <a:cubicBezTo>
                  <a:pt x="6047" y="16760"/>
                  <a:pt x="8217" y="10215"/>
                  <a:pt x="9270" y="6593"/>
                </a:cubicBezTo>
                <a:lnTo>
                  <a:pt x="9270" y="6593"/>
                </a:lnTo>
                <a:cubicBezTo>
                  <a:pt x="12557" y="5134"/>
                  <a:pt x="16046" y="3645"/>
                  <a:pt x="18707" y="2588"/>
                </a:cubicBezTo>
                <a:cubicBezTo>
                  <a:pt x="20038" y="2034"/>
                  <a:pt x="21184" y="1553"/>
                  <a:pt x="21998" y="1220"/>
                </a:cubicBezTo>
                <a:cubicBezTo>
                  <a:pt x="22811" y="924"/>
                  <a:pt x="23255" y="740"/>
                  <a:pt x="23255" y="740"/>
                </a:cubicBezTo>
                <a:cubicBezTo>
                  <a:pt x="23255" y="740"/>
                  <a:pt x="23624" y="629"/>
                  <a:pt x="24327" y="629"/>
                </a:cubicBezTo>
                <a:cubicBezTo>
                  <a:pt x="25177" y="629"/>
                  <a:pt x="26545" y="777"/>
                  <a:pt x="28430" y="1553"/>
                </a:cubicBezTo>
                <a:cubicBezTo>
                  <a:pt x="29318" y="1923"/>
                  <a:pt x="31166" y="2847"/>
                  <a:pt x="33421" y="4030"/>
                </a:cubicBezTo>
                <a:cubicBezTo>
                  <a:pt x="35592" y="5187"/>
                  <a:pt x="38187" y="6628"/>
                  <a:pt x="40687" y="8109"/>
                </a:cubicBezTo>
                <a:lnTo>
                  <a:pt x="40687" y="8109"/>
                </a:lnTo>
                <a:cubicBezTo>
                  <a:pt x="40188" y="10284"/>
                  <a:pt x="39706" y="13416"/>
                  <a:pt x="39706" y="17339"/>
                </a:cubicBezTo>
                <a:cubicBezTo>
                  <a:pt x="39706" y="18375"/>
                  <a:pt x="39743" y="19410"/>
                  <a:pt x="39817" y="20519"/>
                </a:cubicBezTo>
                <a:cubicBezTo>
                  <a:pt x="39965" y="23218"/>
                  <a:pt x="40039" y="26360"/>
                  <a:pt x="40039" y="29503"/>
                </a:cubicBezTo>
                <a:cubicBezTo>
                  <a:pt x="40039" y="34198"/>
                  <a:pt x="39891" y="38893"/>
                  <a:pt x="39780" y="42073"/>
                </a:cubicBezTo>
                <a:cubicBezTo>
                  <a:pt x="39780" y="42258"/>
                  <a:pt x="39891" y="42406"/>
                  <a:pt x="40076" y="42406"/>
                </a:cubicBezTo>
                <a:cubicBezTo>
                  <a:pt x="40261" y="42406"/>
                  <a:pt x="40372" y="42258"/>
                  <a:pt x="40409" y="42110"/>
                </a:cubicBezTo>
                <a:cubicBezTo>
                  <a:pt x="40520" y="38893"/>
                  <a:pt x="40668" y="34198"/>
                  <a:pt x="40668" y="29503"/>
                </a:cubicBezTo>
                <a:cubicBezTo>
                  <a:pt x="40668" y="26360"/>
                  <a:pt x="40594" y="23218"/>
                  <a:pt x="40409" y="20482"/>
                </a:cubicBezTo>
                <a:cubicBezTo>
                  <a:pt x="40372" y="19373"/>
                  <a:pt x="40335" y="18338"/>
                  <a:pt x="40335" y="17339"/>
                </a:cubicBezTo>
                <a:cubicBezTo>
                  <a:pt x="40335" y="13310"/>
                  <a:pt x="40816" y="10167"/>
                  <a:pt x="41333" y="8023"/>
                </a:cubicBezTo>
                <a:cubicBezTo>
                  <a:pt x="41370" y="7912"/>
                  <a:pt x="41296" y="7764"/>
                  <a:pt x="41185" y="7690"/>
                </a:cubicBezTo>
                <a:cubicBezTo>
                  <a:pt x="38634" y="6174"/>
                  <a:pt x="35972" y="4695"/>
                  <a:pt x="33680" y="3475"/>
                </a:cubicBezTo>
                <a:cubicBezTo>
                  <a:pt x="31425" y="2292"/>
                  <a:pt x="29613" y="1368"/>
                  <a:pt x="28652" y="998"/>
                </a:cubicBezTo>
                <a:cubicBezTo>
                  <a:pt x="26730" y="185"/>
                  <a:pt x="25251" y="0"/>
                  <a:pt x="243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6" name="Google Shape;3286;p59"/>
          <p:cNvSpPr/>
          <p:nvPr/>
        </p:nvSpPr>
        <p:spPr>
          <a:xfrm>
            <a:off x="7569418" y="2733470"/>
            <a:ext cx="398191" cy="555024"/>
          </a:xfrm>
          <a:custGeom>
            <a:rect b="b" l="l" r="r" t="t"/>
            <a:pathLst>
              <a:path extrusionOk="0" h="32208" w="23107">
                <a:moveTo>
                  <a:pt x="10666" y="0"/>
                </a:moveTo>
                <a:cubicBezTo>
                  <a:pt x="9874" y="0"/>
                  <a:pt x="9465" y="137"/>
                  <a:pt x="9465" y="137"/>
                </a:cubicBezTo>
                <a:cubicBezTo>
                  <a:pt x="9465" y="137"/>
                  <a:pt x="5435" y="1727"/>
                  <a:pt x="629" y="3760"/>
                </a:cubicBezTo>
                <a:cubicBezTo>
                  <a:pt x="259" y="7494"/>
                  <a:pt x="0" y="13040"/>
                  <a:pt x="998" y="17735"/>
                </a:cubicBezTo>
                <a:cubicBezTo>
                  <a:pt x="2616" y="25355"/>
                  <a:pt x="4793" y="32207"/>
                  <a:pt x="6815" y="32207"/>
                </a:cubicBezTo>
                <a:cubicBezTo>
                  <a:pt x="6873" y="32207"/>
                  <a:pt x="6930" y="32202"/>
                  <a:pt x="6988" y="32190"/>
                </a:cubicBezTo>
                <a:cubicBezTo>
                  <a:pt x="9021" y="31784"/>
                  <a:pt x="19742" y="13003"/>
                  <a:pt x="23107" y="5202"/>
                </a:cubicBezTo>
                <a:cubicBezTo>
                  <a:pt x="19447" y="3168"/>
                  <a:pt x="16193" y="1505"/>
                  <a:pt x="14862" y="950"/>
                </a:cubicBezTo>
                <a:cubicBezTo>
                  <a:pt x="12986" y="180"/>
                  <a:pt x="11574" y="0"/>
                  <a:pt x="106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7" name="Google Shape;3287;p59"/>
          <p:cNvSpPr/>
          <p:nvPr/>
        </p:nvSpPr>
        <p:spPr>
          <a:xfrm>
            <a:off x="7569418" y="2728180"/>
            <a:ext cx="403930" cy="565760"/>
          </a:xfrm>
          <a:custGeom>
            <a:rect b="b" l="l" r="r" t="t"/>
            <a:pathLst>
              <a:path extrusionOk="0" h="32831" w="23440">
                <a:moveTo>
                  <a:pt x="10648" y="629"/>
                </a:moveTo>
                <a:cubicBezTo>
                  <a:pt x="11498" y="629"/>
                  <a:pt x="12866" y="777"/>
                  <a:pt x="14751" y="1553"/>
                </a:cubicBezTo>
                <a:cubicBezTo>
                  <a:pt x="16014" y="2094"/>
                  <a:pt x="19179" y="3692"/>
                  <a:pt x="22698" y="5659"/>
                </a:cubicBezTo>
                <a:lnTo>
                  <a:pt x="22698" y="5659"/>
                </a:lnTo>
                <a:cubicBezTo>
                  <a:pt x="20993" y="9573"/>
                  <a:pt x="17561" y="16060"/>
                  <a:pt x="14271" y="21628"/>
                </a:cubicBezTo>
                <a:cubicBezTo>
                  <a:pt x="12607" y="24475"/>
                  <a:pt x="10980" y="27100"/>
                  <a:pt x="9649" y="29059"/>
                </a:cubicBezTo>
                <a:cubicBezTo>
                  <a:pt x="8984" y="30020"/>
                  <a:pt x="8355" y="30797"/>
                  <a:pt x="7875" y="31351"/>
                </a:cubicBezTo>
                <a:cubicBezTo>
                  <a:pt x="7653" y="31610"/>
                  <a:pt x="7431" y="31832"/>
                  <a:pt x="7283" y="31980"/>
                </a:cubicBezTo>
                <a:cubicBezTo>
                  <a:pt x="7098" y="32128"/>
                  <a:pt x="6951" y="32202"/>
                  <a:pt x="6914" y="32202"/>
                </a:cubicBezTo>
                <a:lnTo>
                  <a:pt x="6803" y="32202"/>
                </a:lnTo>
                <a:cubicBezTo>
                  <a:pt x="6655" y="32202"/>
                  <a:pt x="6470" y="32165"/>
                  <a:pt x="6248" y="31980"/>
                </a:cubicBezTo>
                <a:cubicBezTo>
                  <a:pt x="5841" y="31684"/>
                  <a:pt x="5398" y="31056"/>
                  <a:pt x="4991" y="30205"/>
                </a:cubicBezTo>
                <a:cubicBezTo>
                  <a:pt x="3660" y="27617"/>
                  <a:pt x="2329" y="22959"/>
                  <a:pt x="1294" y="17968"/>
                </a:cubicBezTo>
                <a:cubicBezTo>
                  <a:pt x="777" y="15565"/>
                  <a:pt x="629" y="12940"/>
                  <a:pt x="629" y="10426"/>
                </a:cubicBezTo>
                <a:cubicBezTo>
                  <a:pt x="629" y="8178"/>
                  <a:pt x="766" y="6033"/>
                  <a:pt x="942" y="4290"/>
                </a:cubicBezTo>
                <a:lnTo>
                  <a:pt x="942" y="4290"/>
                </a:lnTo>
                <a:cubicBezTo>
                  <a:pt x="3246" y="3286"/>
                  <a:pt x="5398" y="2425"/>
                  <a:pt x="6951" y="1775"/>
                </a:cubicBezTo>
                <a:cubicBezTo>
                  <a:pt x="7764" y="1442"/>
                  <a:pt x="8429" y="1183"/>
                  <a:pt x="8873" y="998"/>
                </a:cubicBezTo>
                <a:cubicBezTo>
                  <a:pt x="9317" y="813"/>
                  <a:pt x="9576" y="740"/>
                  <a:pt x="9576" y="740"/>
                </a:cubicBezTo>
                <a:cubicBezTo>
                  <a:pt x="9576" y="740"/>
                  <a:pt x="9945" y="629"/>
                  <a:pt x="10648" y="629"/>
                </a:cubicBezTo>
                <a:close/>
                <a:moveTo>
                  <a:pt x="10648" y="0"/>
                </a:moveTo>
                <a:cubicBezTo>
                  <a:pt x="9834" y="0"/>
                  <a:pt x="9391" y="148"/>
                  <a:pt x="9391" y="148"/>
                </a:cubicBezTo>
                <a:lnTo>
                  <a:pt x="9354" y="148"/>
                </a:lnTo>
                <a:cubicBezTo>
                  <a:pt x="9354" y="148"/>
                  <a:pt x="5324" y="1738"/>
                  <a:pt x="518" y="3771"/>
                </a:cubicBezTo>
                <a:cubicBezTo>
                  <a:pt x="407" y="3808"/>
                  <a:pt x="333" y="3919"/>
                  <a:pt x="333" y="4030"/>
                </a:cubicBezTo>
                <a:cubicBezTo>
                  <a:pt x="148" y="5842"/>
                  <a:pt x="0" y="8060"/>
                  <a:pt x="0" y="10426"/>
                </a:cubicBezTo>
                <a:cubicBezTo>
                  <a:pt x="0" y="12977"/>
                  <a:pt x="185" y="15639"/>
                  <a:pt x="703" y="18079"/>
                </a:cubicBezTo>
                <a:cubicBezTo>
                  <a:pt x="1479" y="21924"/>
                  <a:pt x="2440" y="25547"/>
                  <a:pt x="3475" y="28246"/>
                </a:cubicBezTo>
                <a:cubicBezTo>
                  <a:pt x="3956" y="29614"/>
                  <a:pt x="4474" y="30723"/>
                  <a:pt x="5028" y="31499"/>
                </a:cubicBezTo>
                <a:cubicBezTo>
                  <a:pt x="5287" y="31906"/>
                  <a:pt x="5583" y="32239"/>
                  <a:pt x="5841" y="32460"/>
                </a:cubicBezTo>
                <a:cubicBezTo>
                  <a:pt x="6137" y="32682"/>
                  <a:pt x="6470" y="32830"/>
                  <a:pt x="6803" y="32830"/>
                </a:cubicBezTo>
                <a:cubicBezTo>
                  <a:pt x="6877" y="32830"/>
                  <a:pt x="6988" y="32830"/>
                  <a:pt x="7062" y="32793"/>
                </a:cubicBezTo>
                <a:cubicBezTo>
                  <a:pt x="7283" y="32756"/>
                  <a:pt x="7468" y="32645"/>
                  <a:pt x="7653" y="32460"/>
                </a:cubicBezTo>
                <a:cubicBezTo>
                  <a:pt x="8060" y="32128"/>
                  <a:pt x="8540" y="31573"/>
                  <a:pt x="9058" y="30871"/>
                </a:cubicBezTo>
                <a:cubicBezTo>
                  <a:pt x="12903" y="25843"/>
                  <a:pt x="20593" y="12090"/>
                  <a:pt x="23403" y="5657"/>
                </a:cubicBezTo>
                <a:cubicBezTo>
                  <a:pt x="23439" y="5509"/>
                  <a:pt x="23403" y="5324"/>
                  <a:pt x="23255" y="5250"/>
                </a:cubicBezTo>
                <a:cubicBezTo>
                  <a:pt x="19595" y="3217"/>
                  <a:pt x="16341" y="1553"/>
                  <a:pt x="14973" y="998"/>
                </a:cubicBezTo>
                <a:cubicBezTo>
                  <a:pt x="13051" y="185"/>
                  <a:pt x="11572" y="0"/>
                  <a:pt x="106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8" name="Google Shape;3288;p59"/>
          <p:cNvSpPr/>
          <p:nvPr/>
        </p:nvSpPr>
        <p:spPr>
          <a:xfrm>
            <a:off x="7586616" y="2990821"/>
            <a:ext cx="63726" cy="44925"/>
          </a:xfrm>
          <a:custGeom>
            <a:rect b="b" l="l" r="r" t="t"/>
            <a:pathLst>
              <a:path extrusionOk="0" h="2607" w="3698">
                <a:moveTo>
                  <a:pt x="335" y="1"/>
                </a:moveTo>
                <a:cubicBezTo>
                  <a:pt x="241" y="1"/>
                  <a:pt x="156" y="49"/>
                  <a:pt x="111" y="139"/>
                </a:cubicBezTo>
                <a:cubicBezTo>
                  <a:pt x="0" y="287"/>
                  <a:pt x="37" y="472"/>
                  <a:pt x="185" y="546"/>
                </a:cubicBezTo>
                <a:lnTo>
                  <a:pt x="3180" y="2542"/>
                </a:lnTo>
                <a:cubicBezTo>
                  <a:pt x="3224" y="2586"/>
                  <a:pt x="3285" y="2607"/>
                  <a:pt x="3347" y="2607"/>
                </a:cubicBezTo>
                <a:cubicBezTo>
                  <a:pt x="3443" y="2607"/>
                  <a:pt x="3542" y="2558"/>
                  <a:pt x="3586" y="2468"/>
                </a:cubicBezTo>
                <a:cubicBezTo>
                  <a:pt x="3697" y="2320"/>
                  <a:pt x="3660" y="2135"/>
                  <a:pt x="3513" y="2024"/>
                </a:cubicBezTo>
                <a:lnTo>
                  <a:pt x="518" y="65"/>
                </a:lnTo>
                <a:cubicBezTo>
                  <a:pt x="460" y="21"/>
                  <a:pt x="396" y="1"/>
                  <a:pt x="3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9" name="Google Shape;3289;p59"/>
          <p:cNvSpPr/>
          <p:nvPr/>
        </p:nvSpPr>
        <p:spPr>
          <a:xfrm>
            <a:off x="7740795" y="3047877"/>
            <a:ext cx="96847" cy="21920"/>
          </a:xfrm>
          <a:custGeom>
            <a:rect b="b" l="l" r="r" t="t"/>
            <a:pathLst>
              <a:path extrusionOk="0" h="1272" w="5620">
                <a:moveTo>
                  <a:pt x="313" y="0"/>
                </a:moveTo>
                <a:cubicBezTo>
                  <a:pt x="186" y="0"/>
                  <a:pt x="69" y="105"/>
                  <a:pt x="37" y="266"/>
                </a:cubicBezTo>
                <a:cubicBezTo>
                  <a:pt x="0" y="414"/>
                  <a:pt x="148" y="599"/>
                  <a:pt x="296" y="599"/>
                </a:cubicBezTo>
                <a:lnTo>
                  <a:pt x="5250" y="1264"/>
                </a:lnTo>
                <a:cubicBezTo>
                  <a:pt x="5274" y="1269"/>
                  <a:pt x="5297" y="1272"/>
                  <a:pt x="5320" y="1272"/>
                </a:cubicBezTo>
                <a:cubicBezTo>
                  <a:pt x="5471" y="1272"/>
                  <a:pt x="5588" y="1167"/>
                  <a:pt x="5620" y="1006"/>
                </a:cubicBezTo>
                <a:cubicBezTo>
                  <a:pt x="5620" y="821"/>
                  <a:pt x="5509" y="673"/>
                  <a:pt x="5361" y="673"/>
                </a:cubicBezTo>
                <a:lnTo>
                  <a:pt x="370" y="7"/>
                </a:lnTo>
                <a:cubicBezTo>
                  <a:pt x="351" y="3"/>
                  <a:pt x="332" y="0"/>
                  <a:pt x="3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0" name="Google Shape;3290;p59"/>
          <p:cNvSpPr/>
          <p:nvPr/>
        </p:nvSpPr>
        <p:spPr>
          <a:xfrm>
            <a:off x="7616548" y="2603934"/>
            <a:ext cx="280338" cy="288627"/>
          </a:xfrm>
          <a:custGeom>
            <a:rect b="b" l="l" r="r" t="t"/>
            <a:pathLst>
              <a:path extrusionOk="0" h="16749" w="16268">
                <a:moveTo>
                  <a:pt x="519" y="1"/>
                </a:moveTo>
                <a:lnTo>
                  <a:pt x="519" y="1"/>
                </a:lnTo>
                <a:cubicBezTo>
                  <a:pt x="519" y="1"/>
                  <a:pt x="556" y="7062"/>
                  <a:pt x="334" y="9502"/>
                </a:cubicBezTo>
                <a:cubicBezTo>
                  <a:pt x="112" y="11573"/>
                  <a:pt x="1" y="16749"/>
                  <a:pt x="1" y="16749"/>
                </a:cubicBezTo>
                <a:lnTo>
                  <a:pt x="14789" y="15492"/>
                </a:lnTo>
                <a:lnTo>
                  <a:pt x="16268" y="1849"/>
                </a:lnTo>
                <a:lnTo>
                  <a:pt x="5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1" name="Google Shape;3291;p59"/>
          <p:cNvSpPr/>
          <p:nvPr/>
        </p:nvSpPr>
        <p:spPr>
          <a:xfrm>
            <a:off x="7621649" y="2603934"/>
            <a:ext cx="275237" cy="248493"/>
          </a:xfrm>
          <a:custGeom>
            <a:rect b="b" l="l" r="r" t="t"/>
            <a:pathLst>
              <a:path extrusionOk="0" h="14420" w="15972">
                <a:moveTo>
                  <a:pt x="223" y="1"/>
                </a:moveTo>
                <a:lnTo>
                  <a:pt x="223" y="1"/>
                </a:lnTo>
                <a:cubicBezTo>
                  <a:pt x="223" y="1"/>
                  <a:pt x="260" y="7062"/>
                  <a:pt x="38" y="9502"/>
                </a:cubicBezTo>
                <a:cubicBezTo>
                  <a:pt x="38" y="9576"/>
                  <a:pt x="1" y="9650"/>
                  <a:pt x="1" y="9761"/>
                </a:cubicBezTo>
                <a:cubicBezTo>
                  <a:pt x="1590" y="11905"/>
                  <a:pt x="3920" y="14419"/>
                  <a:pt x="5990" y="14419"/>
                </a:cubicBezTo>
                <a:cubicBezTo>
                  <a:pt x="8023" y="14419"/>
                  <a:pt x="11868" y="12497"/>
                  <a:pt x="15011" y="10685"/>
                </a:cubicBezTo>
                <a:lnTo>
                  <a:pt x="15972" y="1849"/>
                </a:lnTo>
                <a:lnTo>
                  <a:pt x="22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2" name="Google Shape;3292;p59"/>
          <p:cNvSpPr/>
          <p:nvPr/>
        </p:nvSpPr>
        <p:spPr>
          <a:xfrm>
            <a:off x="7621649" y="2657458"/>
            <a:ext cx="266328" cy="194969"/>
          </a:xfrm>
          <a:custGeom>
            <a:rect b="b" l="l" r="r" t="t"/>
            <a:pathLst>
              <a:path extrusionOk="0" h="11314" w="15455">
                <a:moveTo>
                  <a:pt x="223" y="0"/>
                </a:moveTo>
                <a:cubicBezTo>
                  <a:pt x="223" y="2219"/>
                  <a:pt x="149" y="5028"/>
                  <a:pt x="38" y="6396"/>
                </a:cubicBezTo>
                <a:cubicBezTo>
                  <a:pt x="38" y="6433"/>
                  <a:pt x="38" y="6433"/>
                  <a:pt x="38" y="6470"/>
                </a:cubicBezTo>
                <a:cubicBezTo>
                  <a:pt x="1" y="6507"/>
                  <a:pt x="1" y="6581"/>
                  <a:pt x="1" y="6655"/>
                </a:cubicBezTo>
                <a:cubicBezTo>
                  <a:pt x="1590" y="8799"/>
                  <a:pt x="3920" y="11313"/>
                  <a:pt x="5990" y="11313"/>
                </a:cubicBezTo>
                <a:cubicBezTo>
                  <a:pt x="8023" y="11313"/>
                  <a:pt x="11868" y="9391"/>
                  <a:pt x="15011" y="7579"/>
                </a:cubicBezTo>
                <a:lnTo>
                  <a:pt x="15454" y="3402"/>
                </a:lnTo>
                <a:lnTo>
                  <a:pt x="15454" y="3402"/>
                </a:lnTo>
                <a:cubicBezTo>
                  <a:pt x="12164" y="5805"/>
                  <a:pt x="8282" y="7986"/>
                  <a:pt x="6286" y="7986"/>
                </a:cubicBezTo>
                <a:cubicBezTo>
                  <a:pt x="6027" y="7986"/>
                  <a:pt x="5805" y="7949"/>
                  <a:pt x="5620" y="7838"/>
                </a:cubicBezTo>
                <a:cubicBezTo>
                  <a:pt x="4215" y="7284"/>
                  <a:pt x="2071" y="3808"/>
                  <a:pt x="2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3" name="Google Shape;3293;p59"/>
          <p:cNvSpPr/>
          <p:nvPr/>
        </p:nvSpPr>
        <p:spPr>
          <a:xfrm>
            <a:off x="7611465" y="2598592"/>
            <a:ext cx="290523" cy="299070"/>
          </a:xfrm>
          <a:custGeom>
            <a:rect b="b" l="l" r="r" t="t"/>
            <a:pathLst>
              <a:path extrusionOk="0" h="17355" w="16859">
                <a:moveTo>
                  <a:pt x="791" y="1"/>
                </a:moveTo>
                <a:cubicBezTo>
                  <a:pt x="737" y="1"/>
                  <a:pt x="683" y="35"/>
                  <a:pt x="629" y="89"/>
                </a:cubicBezTo>
                <a:cubicBezTo>
                  <a:pt x="555" y="126"/>
                  <a:pt x="518" y="200"/>
                  <a:pt x="518" y="311"/>
                </a:cubicBezTo>
                <a:cubicBezTo>
                  <a:pt x="518" y="311"/>
                  <a:pt x="518" y="496"/>
                  <a:pt x="518" y="865"/>
                </a:cubicBezTo>
                <a:cubicBezTo>
                  <a:pt x="518" y="2603"/>
                  <a:pt x="518" y="7816"/>
                  <a:pt x="296" y="9775"/>
                </a:cubicBezTo>
                <a:cubicBezTo>
                  <a:pt x="111" y="11883"/>
                  <a:pt x="0" y="17059"/>
                  <a:pt x="0" y="17059"/>
                </a:cubicBezTo>
                <a:cubicBezTo>
                  <a:pt x="0" y="17206"/>
                  <a:pt x="148" y="17354"/>
                  <a:pt x="296" y="17354"/>
                </a:cubicBezTo>
                <a:cubicBezTo>
                  <a:pt x="481" y="17354"/>
                  <a:pt x="629" y="17243"/>
                  <a:pt x="629" y="17059"/>
                </a:cubicBezTo>
                <a:cubicBezTo>
                  <a:pt x="629" y="17059"/>
                  <a:pt x="666" y="15765"/>
                  <a:pt x="703" y="14212"/>
                </a:cubicBezTo>
                <a:cubicBezTo>
                  <a:pt x="740" y="12659"/>
                  <a:pt x="814" y="10884"/>
                  <a:pt x="924" y="9849"/>
                </a:cubicBezTo>
                <a:cubicBezTo>
                  <a:pt x="1109" y="7816"/>
                  <a:pt x="1146" y="2603"/>
                  <a:pt x="1146" y="865"/>
                </a:cubicBezTo>
                <a:lnTo>
                  <a:pt x="1146" y="650"/>
                </a:lnTo>
                <a:lnTo>
                  <a:pt x="1146" y="650"/>
                </a:lnTo>
                <a:lnTo>
                  <a:pt x="16193" y="2418"/>
                </a:lnTo>
                <a:lnTo>
                  <a:pt x="14788" y="15802"/>
                </a:lnTo>
                <a:cubicBezTo>
                  <a:pt x="14788" y="15949"/>
                  <a:pt x="14899" y="16097"/>
                  <a:pt x="15084" y="16134"/>
                </a:cubicBezTo>
                <a:cubicBezTo>
                  <a:pt x="15232" y="16134"/>
                  <a:pt x="15380" y="16023"/>
                  <a:pt x="15417" y="15839"/>
                </a:cubicBezTo>
                <a:lnTo>
                  <a:pt x="16859" y="2196"/>
                </a:lnTo>
                <a:cubicBezTo>
                  <a:pt x="16859" y="2048"/>
                  <a:pt x="16748" y="1864"/>
                  <a:pt x="16600" y="1864"/>
                </a:cubicBezTo>
                <a:lnTo>
                  <a:pt x="851" y="15"/>
                </a:lnTo>
                <a:cubicBezTo>
                  <a:pt x="831" y="5"/>
                  <a:pt x="811" y="1"/>
                  <a:pt x="7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4" name="Google Shape;3294;p59"/>
          <p:cNvSpPr/>
          <p:nvPr/>
        </p:nvSpPr>
        <p:spPr>
          <a:xfrm>
            <a:off x="7554115" y="2164987"/>
            <a:ext cx="520525" cy="629589"/>
          </a:xfrm>
          <a:custGeom>
            <a:rect b="b" l="l" r="r" t="t"/>
            <a:pathLst>
              <a:path extrusionOk="0" h="36535" w="30206">
                <a:moveTo>
                  <a:pt x="2293" y="0"/>
                </a:moveTo>
                <a:cubicBezTo>
                  <a:pt x="2293" y="0"/>
                  <a:pt x="2034" y="1553"/>
                  <a:pt x="1701" y="3845"/>
                </a:cubicBezTo>
                <a:cubicBezTo>
                  <a:pt x="962" y="8651"/>
                  <a:pt x="1" y="16711"/>
                  <a:pt x="851" y="20075"/>
                </a:cubicBezTo>
                <a:cubicBezTo>
                  <a:pt x="2071" y="25066"/>
                  <a:pt x="7062" y="35381"/>
                  <a:pt x="9539" y="36416"/>
                </a:cubicBezTo>
                <a:cubicBezTo>
                  <a:pt x="9732" y="36497"/>
                  <a:pt x="9963" y="36535"/>
                  <a:pt x="10228" y="36535"/>
                </a:cubicBezTo>
                <a:cubicBezTo>
                  <a:pt x="13367" y="36535"/>
                  <a:pt x="21168" y="31189"/>
                  <a:pt x="24032" y="27950"/>
                </a:cubicBezTo>
                <a:cubicBezTo>
                  <a:pt x="27137" y="24438"/>
                  <a:pt x="30206" y="7875"/>
                  <a:pt x="30206" y="7875"/>
                </a:cubicBezTo>
                <a:lnTo>
                  <a:pt x="30206" y="7875"/>
                </a:lnTo>
                <a:lnTo>
                  <a:pt x="23810" y="8097"/>
                </a:lnTo>
                <a:lnTo>
                  <a:pt x="24032" y="4363"/>
                </a:lnTo>
                <a:lnTo>
                  <a:pt x="22775" y="7875"/>
                </a:lnTo>
                <a:lnTo>
                  <a:pt x="12645" y="6211"/>
                </a:lnTo>
                <a:lnTo>
                  <a:pt x="13051" y="2292"/>
                </a:lnTo>
                <a:lnTo>
                  <a:pt x="10759" y="6026"/>
                </a:lnTo>
                <a:lnTo>
                  <a:pt x="3957" y="4141"/>
                </a:lnTo>
                <a:lnTo>
                  <a:pt x="3957" y="850"/>
                </a:lnTo>
                <a:lnTo>
                  <a:pt x="2515" y="4141"/>
                </a:lnTo>
                <a:lnTo>
                  <a:pt x="2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5" name="Google Shape;3295;p59"/>
          <p:cNvSpPr/>
          <p:nvPr/>
        </p:nvSpPr>
        <p:spPr>
          <a:xfrm>
            <a:off x="7578964" y="2164987"/>
            <a:ext cx="495676" cy="192073"/>
          </a:xfrm>
          <a:custGeom>
            <a:rect b="b" l="l" r="r" t="t"/>
            <a:pathLst>
              <a:path extrusionOk="0" h="11146" w="28764">
                <a:moveTo>
                  <a:pt x="851" y="0"/>
                </a:moveTo>
                <a:cubicBezTo>
                  <a:pt x="851" y="0"/>
                  <a:pt x="592" y="1553"/>
                  <a:pt x="259" y="3845"/>
                </a:cubicBezTo>
                <a:cubicBezTo>
                  <a:pt x="149" y="4400"/>
                  <a:pt x="75" y="4991"/>
                  <a:pt x="1" y="5620"/>
                </a:cubicBezTo>
                <a:cubicBezTo>
                  <a:pt x="2289" y="6883"/>
                  <a:pt x="11236" y="11145"/>
                  <a:pt x="24713" y="11145"/>
                </a:cubicBezTo>
                <a:cubicBezTo>
                  <a:pt x="25824" y="11145"/>
                  <a:pt x="26965" y="11116"/>
                  <a:pt x="28135" y="11054"/>
                </a:cubicBezTo>
                <a:cubicBezTo>
                  <a:pt x="28542" y="9132"/>
                  <a:pt x="28764" y="7875"/>
                  <a:pt x="28764" y="7875"/>
                </a:cubicBezTo>
                <a:lnTo>
                  <a:pt x="28764" y="7875"/>
                </a:lnTo>
                <a:lnTo>
                  <a:pt x="22368" y="8097"/>
                </a:lnTo>
                <a:lnTo>
                  <a:pt x="22590" y="4363"/>
                </a:lnTo>
                <a:lnTo>
                  <a:pt x="21333" y="7875"/>
                </a:lnTo>
                <a:lnTo>
                  <a:pt x="11203" y="6211"/>
                </a:lnTo>
                <a:lnTo>
                  <a:pt x="11609" y="2292"/>
                </a:lnTo>
                <a:lnTo>
                  <a:pt x="9317" y="6026"/>
                </a:lnTo>
                <a:lnTo>
                  <a:pt x="2515" y="4141"/>
                </a:lnTo>
                <a:lnTo>
                  <a:pt x="2515" y="850"/>
                </a:lnTo>
                <a:lnTo>
                  <a:pt x="1073" y="4141"/>
                </a:lnTo>
                <a:lnTo>
                  <a:pt x="8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6" name="Google Shape;3296;p59"/>
          <p:cNvSpPr/>
          <p:nvPr/>
        </p:nvSpPr>
        <p:spPr>
          <a:xfrm>
            <a:off x="7585978" y="2179635"/>
            <a:ext cx="486112" cy="177133"/>
          </a:xfrm>
          <a:custGeom>
            <a:rect b="b" l="l" r="r" t="t"/>
            <a:pathLst>
              <a:path extrusionOk="0" h="10279" w="28209">
                <a:moveTo>
                  <a:pt x="2108" y="0"/>
                </a:moveTo>
                <a:lnTo>
                  <a:pt x="666" y="3291"/>
                </a:lnTo>
                <a:lnTo>
                  <a:pt x="518" y="851"/>
                </a:lnTo>
                <a:cubicBezTo>
                  <a:pt x="370" y="2219"/>
                  <a:pt x="185" y="3623"/>
                  <a:pt x="0" y="4991"/>
                </a:cubicBezTo>
                <a:cubicBezTo>
                  <a:pt x="2847" y="6470"/>
                  <a:pt x="11535" y="10278"/>
                  <a:pt x="24253" y="10278"/>
                </a:cubicBezTo>
                <a:cubicBezTo>
                  <a:pt x="25214" y="10278"/>
                  <a:pt x="26213" y="10278"/>
                  <a:pt x="27211" y="10204"/>
                </a:cubicBezTo>
                <a:cubicBezTo>
                  <a:pt x="27580" y="9021"/>
                  <a:pt x="27913" y="7949"/>
                  <a:pt x="28209" y="7025"/>
                </a:cubicBezTo>
                <a:lnTo>
                  <a:pt x="28209" y="7025"/>
                </a:lnTo>
                <a:lnTo>
                  <a:pt x="21961" y="7247"/>
                </a:lnTo>
                <a:lnTo>
                  <a:pt x="22183" y="3513"/>
                </a:lnTo>
                <a:lnTo>
                  <a:pt x="20926" y="7025"/>
                </a:lnTo>
                <a:lnTo>
                  <a:pt x="10796" y="5361"/>
                </a:lnTo>
                <a:lnTo>
                  <a:pt x="11202" y="1442"/>
                </a:lnTo>
                <a:lnTo>
                  <a:pt x="8910" y="5176"/>
                </a:lnTo>
                <a:lnTo>
                  <a:pt x="2108" y="3291"/>
                </a:lnTo>
                <a:lnTo>
                  <a:pt x="21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7" name="Google Shape;3297;p59"/>
          <p:cNvSpPr/>
          <p:nvPr/>
        </p:nvSpPr>
        <p:spPr>
          <a:xfrm>
            <a:off x="7557941" y="2159887"/>
            <a:ext cx="522438" cy="640291"/>
          </a:xfrm>
          <a:custGeom>
            <a:rect b="b" l="l" r="r" t="t"/>
            <a:pathLst>
              <a:path extrusionOk="0" h="37156" w="30317">
                <a:moveTo>
                  <a:pt x="3402" y="2625"/>
                </a:moveTo>
                <a:lnTo>
                  <a:pt x="3402" y="4437"/>
                </a:lnTo>
                <a:cubicBezTo>
                  <a:pt x="3402" y="4585"/>
                  <a:pt x="3513" y="4696"/>
                  <a:pt x="3661" y="4733"/>
                </a:cubicBezTo>
                <a:lnTo>
                  <a:pt x="10463" y="6618"/>
                </a:lnTo>
                <a:cubicBezTo>
                  <a:pt x="10490" y="6625"/>
                  <a:pt x="10516" y="6628"/>
                  <a:pt x="10542" y="6628"/>
                </a:cubicBezTo>
                <a:cubicBezTo>
                  <a:pt x="10661" y="6628"/>
                  <a:pt x="10772" y="6561"/>
                  <a:pt x="10833" y="6470"/>
                </a:cubicBezTo>
                <a:lnTo>
                  <a:pt x="12386" y="3919"/>
                </a:lnTo>
                <a:lnTo>
                  <a:pt x="12090" y="6470"/>
                </a:lnTo>
                <a:cubicBezTo>
                  <a:pt x="12090" y="6655"/>
                  <a:pt x="12201" y="6803"/>
                  <a:pt x="12349" y="6840"/>
                </a:cubicBezTo>
                <a:lnTo>
                  <a:pt x="22516" y="8467"/>
                </a:lnTo>
                <a:cubicBezTo>
                  <a:pt x="22541" y="8473"/>
                  <a:pt x="22566" y="8476"/>
                  <a:pt x="22591" y="8476"/>
                </a:cubicBezTo>
                <a:cubicBezTo>
                  <a:pt x="22711" y="8476"/>
                  <a:pt x="22818" y="8404"/>
                  <a:pt x="22848" y="8282"/>
                </a:cubicBezTo>
                <a:lnTo>
                  <a:pt x="23366" y="6803"/>
                </a:lnTo>
                <a:lnTo>
                  <a:pt x="23292" y="8356"/>
                </a:lnTo>
                <a:cubicBezTo>
                  <a:pt x="23292" y="8467"/>
                  <a:pt x="23292" y="8540"/>
                  <a:pt x="23366" y="8614"/>
                </a:cubicBezTo>
                <a:cubicBezTo>
                  <a:pt x="23440" y="8651"/>
                  <a:pt x="23514" y="8688"/>
                  <a:pt x="23588" y="8688"/>
                </a:cubicBezTo>
                <a:lnTo>
                  <a:pt x="29635" y="8480"/>
                </a:lnTo>
                <a:lnTo>
                  <a:pt x="29635" y="8480"/>
                </a:lnTo>
                <a:cubicBezTo>
                  <a:pt x="29619" y="8580"/>
                  <a:pt x="29600" y="8699"/>
                  <a:pt x="29577" y="8836"/>
                </a:cubicBezTo>
                <a:cubicBezTo>
                  <a:pt x="29244" y="10426"/>
                  <a:pt x="28394" y="14493"/>
                  <a:pt x="27322" y="18523"/>
                </a:cubicBezTo>
                <a:cubicBezTo>
                  <a:pt x="26767" y="20556"/>
                  <a:pt x="26139" y="22589"/>
                  <a:pt x="25510" y="24253"/>
                </a:cubicBezTo>
                <a:cubicBezTo>
                  <a:pt x="24882" y="25954"/>
                  <a:pt x="24179" y="27322"/>
                  <a:pt x="23551" y="28024"/>
                </a:cubicBezTo>
                <a:cubicBezTo>
                  <a:pt x="22183" y="29614"/>
                  <a:pt x="19521" y="31758"/>
                  <a:pt x="16822" y="33496"/>
                </a:cubicBezTo>
                <a:cubicBezTo>
                  <a:pt x="15491" y="34383"/>
                  <a:pt x="14160" y="35122"/>
                  <a:pt x="12940" y="35677"/>
                </a:cubicBezTo>
                <a:cubicBezTo>
                  <a:pt x="11757" y="36232"/>
                  <a:pt x="10685" y="36527"/>
                  <a:pt x="9983" y="36527"/>
                </a:cubicBezTo>
                <a:cubicBezTo>
                  <a:pt x="9761" y="36527"/>
                  <a:pt x="9576" y="36490"/>
                  <a:pt x="9428" y="36453"/>
                </a:cubicBezTo>
                <a:cubicBezTo>
                  <a:pt x="9169" y="36342"/>
                  <a:pt x="8874" y="36084"/>
                  <a:pt x="8504" y="35714"/>
                </a:cubicBezTo>
                <a:cubicBezTo>
                  <a:pt x="7247" y="34383"/>
                  <a:pt x="5583" y="31610"/>
                  <a:pt x="4141" y="28616"/>
                </a:cubicBezTo>
                <a:cubicBezTo>
                  <a:pt x="2700" y="25621"/>
                  <a:pt x="1443" y="22441"/>
                  <a:pt x="925" y="20297"/>
                </a:cubicBezTo>
                <a:cubicBezTo>
                  <a:pt x="703" y="19410"/>
                  <a:pt x="592" y="18153"/>
                  <a:pt x="592" y="16674"/>
                </a:cubicBezTo>
                <a:cubicBezTo>
                  <a:pt x="592" y="12829"/>
                  <a:pt x="1258" y="7653"/>
                  <a:pt x="1775" y="4178"/>
                </a:cubicBezTo>
                <a:cubicBezTo>
                  <a:pt x="1819" y="3842"/>
                  <a:pt x="1862" y="3523"/>
                  <a:pt x="1904" y="3222"/>
                </a:cubicBezTo>
                <a:lnTo>
                  <a:pt x="1904" y="3222"/>
                </a:lnTo>
                <a:lnTo>
                  <a:pt x="1960" y="4474"/>
                </a:lnTo>
                <a:cubicBezTo>
                  <a:pt x="1960" y="4622"/>
                  <a:pt x="2071" y="4733"/>
                  <a:pt x="2219" y="4769"/>
                </a:cubicBezTo>
                <a:cubicBezTo>
                  <a:pt x="2367" y="4769"/>
                  <a:pt x="2515" y="4696"/>
                  <a:pt x="2552" y="4585"/>
                </a:cubicBezTo>
                <a:lnTo>
                  <a:pt x="3402" y="2625"/>
                </a:lnTo>
                <a:close/>
                <a:moveTo>
                  <a:pt x="2071" y="0"/>
                </a:moveTo>
                <a:cubicBezTo>
                  <a:pt x="1923" y="0"/>
                  <a:pt x="1812" y="111"/>
                  <a:pt x="1775" y="259"/>
                </a:cubicBezTo>
                <a:cubicBezTo>
                  <a:pt x="1775" y="259"/>
                  <a:pt x="1479" y="1812"/>
                  <a:pt x="1147" y="4067"/>
                </a:cubicBezTo>
                <a:cubicBezTo>
                  <a:pt x="629" y="7579"/>
                  <a:pt x="1" y="12755"/>
                  <a:pt x="1" y="16674"/>
                </a:cubicBezTo>
                <a:cubicBezTo>
                  <a:pt x="1" y="18190"/>
                  <a:pt x="75" y="19484"/>
                  <a:pt x="333" y="20445"/>
                </a:cubicBezTo>
                <a:cubicBezTo>
                  <a:pt x="962" y="22996"/>
                  <a:pt x="2515" y="26804"/>
                  <a:pt x="4215" y="30168"/>
                </a:cubicBezTo>
                <a:cubicBezTo>
                  <a:pt x="5103" y="31832"/>
                  <a:pt x="5990" y="33385"/>
                  <a:pt x="6840" y="34605"/>
                </a:cubicBezTo>
                <a:cubicBezTo>
                  <a:pt x="7247" y="35233"/>
                  <a:pt x="7654" y="35751"/>
                  <a:pt x="8060" y="36158"/>
                </a:cubicBezTo>
                <a:cubicBezTo>
                  <a:pt x="8430" y="36564"/>
                  <a:pt x="8800" y="36860"/>
                  <a:pt x="9206" y="37008"/>
                </a:cubicBezTo>
                <a:cubicBezTo>
                  <a:pt x="9428" y="37119"/>
                  <a:pt x="9724" y="37156"/>
                  <a:pt x="9983" y="37156"/>
                </a:cubicBezTo>
                <a:cubicBezTo>
                  <a:pt x="10870" y="37156"/>
                  <a:pt x="11979" y="36786"/>
                  <a:pt x="13199" y="36232"/>
                </a:cubicBezTo>
                <a:cubicBezTo>
                  <a:pt x="16896" y="34531"/>
                  <a:pt x="21813" y="30945"/>
                  <a:pt x="24032" y="28431"/>
                </a:cubicBezTo>
                <a:cubicBezTo>
                  <a:pt x="24845" y="27506"/>
                  <a:pt x="25621" y="25806"/>
                  <a:pt x="26361" y="23735"/>
                </a:cubicBezTo>
                <a:cubicBezTo>
                  <a:pt x="28542" y="17561"/>
                  <a:pt x="30317" y="8245"/>
                  <a:pt x="30317" y="8245"/>
                </a:cubicBezTo>
                <a:cubicBezTo>
                  <a:pt x="30317" y="8134"/>
                  <a:pt x="30280" y="8060"/>
                  <a:pt x="30243" y="7986"/>
                </a:cubicBezTo>
                <a:cubicBezTo>
                  <a:pt x="30169" y="7912"/>
                  <a:pt x="30095" y="7875"/>
                  <a:pt x="29984" y="7875"/>
                </a:cubicBezTo>
                <a:lnTo>
                  <a:pt x="23921" y="8060"/>
                </a:lnTo>
                <a:lnTo>
                  <a:pt x="24105" y="4659"/>
                </a:lnTo>
                <a:cubicBezTo>
                  <a:pt x="24105" y="4511"/>
                  <a:pt x="23995" y="4400"/>
                  <a:pt x="23847" y="4363"/>
                </a:cubicBezTo>
                <a:cubicBezTo>
                  <a:pt x="23821" y="4356"/>
                  <a:pt x="23796" y="4353"/>
                  <a:pt x="23771" y="4353"/>
                </a:cubicBezTo>
                <a:cubicBezTo>
                  <a:pt x="23651" y="4353"/>
                  <a:pt x="23545" y="4425"/>
                  <a:pt x="23514" y="4548"/>
                </a:cubicBezTo>
                <a:lnTo>
                  <a:pt x="22331" y="7838"/>
                </a:lnTo>
                <a:lnTo>
                  <a:pt x="12756" y="6248"/>
                </a:lnTo>
                <a:lnTo>
                  <a:pt x="13125" y="2625"/>
                </a:lnTo>
                <a:cubicBezTo>
                  <a:pt x="13162" y="2477"/>
                  <a:pt x="13051" y="2329"/>
                  <a:pt x="12940" y="2292"/>
                </a:cubicBezTo>
                <a:cubicBezTo>
                  <a:pt x="12905" y="2284"/>
                  <a:pt x="12871" y="2279"/>
                  <a:pt x="12837" y="2279"/>
                </a:cubicBezTo>
                <a:cubicBezTo>
                  <a:pt x="12727" y="2279"/>
                  <a:pt x="12627" y="2327"/>
                  <a:pt x="12571" y="2440"/>
                </a:cubicBezTo>
                <a:lnTo>
                  <a:pt x="10426" y="5953"/>
                </a:lnTo>
                <a:lnTo>
                  <a:pt x="4030" y="4215"/>
                </a:lnTo>
                <a:lnTo>
                  <a:pt x="4030" y="1146"/>
                </a:lnTo>
                <a:cubicBezTo>
                  <a:pt x="4030" y="998"/>
                  <a:pt x="3920" y="851"/>
                  <a:pt x="3772" y="851"/>
                </a:cubicBezTo>
                <a:cubicBezTo>
                  <a:pt x="3752" y="844"/>
                  <a:pt x="3731" y="841"/>
                  <a:pt x="3710" y="841"/>
                </a:cubicBezTo>
                <a:cubicBezTo>
                  <a:pt x="3611" y="841"/>
                  <a:pt x="3500" y="907"/>
                  <a:pt x="3439" y="998"/>
                </a:cubicBezTo>
                <a:lnTo>
                  <a:pt x="2515" y="3143"/>
                </a:lnTo>
                <a:lnTo>
                  <a:pt x="2367" y="296"/>
                </a:lnTo>
                <a:cubicBezTo>
                  <a:pt x="2367" y="148"/>
                  <a:pt x="2256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8" name="Google Shape;3298;p59"/>
          <p:cNvSpPr/>
          <p:nvPr/>
        </p:nvSpPr>
        <p:spPr>
          <a:xfrm>
            <a:off x="7673261" y="2324819"/>
            <a:ext cx="40152" cy="68344"/>
          </a:xfrm>
          <a:custGeom>
            <a:rect b="b" l="l" r="r" t="t"/>
            <a:pathLst>
              <a:path extrusionOk="0" h="3966" w="2330">
                <a:moveTo>
                  <a:pt x="1335" y="0"/>
                </a:moveTo>
                <a:cubicBezTo>
                  <a:pt x="801" y="0"/>
                  <a:pt x="253" y="791"/>
                  <a:pt x="111" y="1853"/>
                </a:cubicBezTo>
                <a:cubicBezTo>
                  <a:pt x="0" y="2962"/>
                  <a:pt x="333" y="3887"/>
                  <a:pt x="888" y="3961"/>
                </a:cubicBezTo>
                <a:cubicBezTo>
                  <a:pt x="913" y="3964"/>
                  <a:pt x="938" y="3965"/>
                  <a:pt x="962" y="3965"/>
                </a:cubicBezTo>
                <a:cubicBezTo>
                  <a:pt x="1525" y="3965"/>
                  <a:pt x="2040" y="3174"/>
                  <a:pt x="2182" y="2112"/>
                </a:cubicBezTo>
                <a:cubicBezTo>
                  <a:pt x="2329" y="1040"/>
                  <a:pt x="1960" y="79"/>
                  <a:pt x="1405" y="5"/>
                </a:cubicBezTo>
                <a:cubicBezTo>
                  <a:pt x="1382" y="2"/>
                  <a:pt x="1358" y="0"/>
                  <a:pt x="13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9" name="Google Shape;3299;p59"/>
          <p:cNvSpPr/>
          <p:nvPr/>
        </p:nvSpPr>
        <p:spPr>
          <a:xfrm>
            <a:off x="7874588" y="2375775"/>
            <a:ext cx="40152" cy="68344"/>
          </a:xfrm>
          <a:custGeom>
            <a:rect b="b" l="l" r="r" t="t"/>
            <a:pathLst>
              <a:path extrusionOk="0" h="3966" w="2330">
                <a:moveTo>
                  <a:pt x="1337" y="1"/>
                </a:moveTo>
                <a:cubicBezTo>
                  <a:pt x="803" y="1"/>
                  <a:pt x="253" y="825"/>
                  <a:pt x="111" y="1854"/>
                </a:cubicBezTo>
                <a:cubicBezTo>
                  <a:pt x="0" y="2963"/>
                  <a:pt x="333" y="3887"/>
                  <a:pt x="887" y="3961"/>
                </a:cubicBezTo>
                <a:cubicBezTo>
                  <a:pt x="912" y="3964"/>
                  <a:pt x="937" y="3966"/>
                  <a:pt x="962" y="3966"/>
                </a:cubicBezTo>
                <a:cubicBezTo>
                  <a:pt x="1525" y="3966"/>
                  <a:pt x="2040" y="3175"/>
                  <a:pt x="2181" y="2113"/>
                </a:cubicBezTo>
                <a:cubicBezTo>
                  <a:pt x="2329" y="1041"/>
                  <a:pt x="1959" y="79"/>
                  <a:pt x="1405" y="5"/>
                </a:cubicBezTo>
                <a:cubicBezTo>
                  <a:pt x="1382" y="2"/>
                  <a:pt x="1360" y="1"/>
                  <a:pt x="13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0" name="Google Shape;3300;p59"/>
          <p:cNvSpPr/>
          <p:nvPr/>
        </p:nvSpPr>
        <p:spPr>
          <a:xfrm>
            <a:off x="7718496" y="2339553"/>
            <a:ext cx="79649" cy="156092"/>
          </a:xfrm>
          <a:custGeom>
            <a:rect b="b" l="l" r="r" t="t"/>
            <a:pathLst>
              <a:path extrusionOk="0" h="9058" w="4622">
                <a:moveTo>
                  <a:pt x="4326" y="0"/>
                </a:moveTo>
                <a:cubicBezTo>
                  <a:pt x="4141" y="0"/>
                  <a:pt x="3993" y="111"/>
                  <a:pt x="3993" y="296"/>
                </a:cubicBezTo>
                <a:cubicBezTo>
                  <a:pt x="3993" y="296"/>
                  <a:pt x="3993" y="333"/>
                  <a:pt x="3993" y="444"/>
                </a:cubicBezTo>
                <a:cubicBezTo>
                  <a:pt x="3956" y="739"/>
                  <a:pt x="3845" y="1516"/>
                  <a:pt x="3660" y="2292"/>
                </a:cubicBezTo>
                <a:cubicBezTo>
                  <a:pt x="3586" y="2699"/>
                  <a:pt x="3475" y="3106"/>
                  <a:pt x="3328" y="3401"/>
                </a:cubicBezTo>
                <a:cubicBezTo>
                  <a:pt x="3217" y="3734"/>
                  <a:pt x="3032" y="3956"/>
                  <a:pt x="2921" y="4067"/>
                </a:cubicBezTo>
                <a:cubicBezTo>
                  <a:pt x="2477" y="4436"/>
                  <a:pt x="1775" y="4917"/>
                  <a:pt x="1183" y="5398"/>
                </a:cubicBezTo>
                <a:cubicBezTo>
                  <a:pt x="888" y="5657"/>
                  <a:pt x="592" y="5915"/>
                  <a:pt x="370" y="6137"/>
                </a:cubicBezTo>
                <a:cubicBezTo>
                  <a:pt x="185" y="6396"/>
                  <a:pt x="0" y="6655"/>
                  <a:pt x="0" y="6987"/>
                </a:cubicBezTo>
                <a:cubicBezTo>
                  <a:pt x="0" y="7468"/>
                  <a:pt x="296" y="7949"/>
                  <a:pt x="814" y="8355"/>
                </a:cubicBezTo>
                <a:cubicBezTo>
                  <a:pt x="1331" y="8762"/>
                  <a:pt x="2071" y="9058"/>
                  <a:pt x="3069" y="9058"/>
                </a:cubicBezTo>
                <a:lnTo>
                  <a:pt x="3439" y="9058"/>
                </a:lnTo>
                <a:cubicBezTo>
                  <a:pt x="3586" y="9058"/>
                  <a:pt x="3734" y="8910"/>
                  <a:pt x="3734" y="8725"/>
                </a:cubicBezTo>
                <a:cubicBezTo>
                  <a:pt x="3697" y="8540"/>
                  <a:pt x="3549" y="8429"/>
                  <a:pt x="3402" y="8429"/>
                </a:cubicBezTo>
                <a:cubicBezTo>
                  <a:pt x="3291" y="8466"/>
                  <a:pt x="3180" y="8466"/>
                  <a:pt x="3069" y="8466"/>
                </a:cubicBezTo>
                <a:cubicBezTo>
                  <a:pt x="2218" y="8466"/>
                  <a:pt x="1590" y="8208"/>
                  <a:pt x="1183" y="7875"/>
                </a:cubicBezTo>
                <a:cubicBezTo>
                  <a:pt x="777" y="7579"/>
                  <a:pt x="592" y="7172"/>
                  <a:pt x="629" y="6987"/>
                </a:cubicBezTo>
                <a:cubicBezTo>
                  <a:pt x="592" y="6914"/>
                  <a:pt x="666" y="6766"/>
                  <a:pt x="851" y="6544"/>
                </a:cubicBezTo>
                <a:cubicBezTo>
                  <a:pt x="1109" y="6248"/>
                  <a:pt x="1553" y="5878"/>
                  <a:pt x="2034" y="5546"/>
                </a:cubicBezTo>
                <a:cubicBezTo>
                  <a:pt x="2477" y="5176"/>
                  <a:pt x="2958" y="4843"/>
                  <a:pt x="3328" y="4547"/>
                </a:cubicBezTo>
                <a:cubicBezTo>
                  <a:pt x="3623" y="4289"/>
                  <a:pt x="3808" y="3919"/>
                  <a:pt x="3956" y="3475"/>
                </a:cubicBezTo>
                <a:cubicBezTo>
                  <a:pt x="4437" y="2181"/>
                  <a:pt x="4585" y="370"/>
                  <a:pt x="4622" y="333"/>
                </a:cubicBezTo>
                <a:cubicBezTo>
                  <a:pt x="4622" y="185"/>
                  <a:pt x="4511" y="37"/>
                  <a:pt x="43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1" name="Google Shape;3301;p59"/>
          <p:cNvSpPr/>
          <p:nvPr/>
        </p:nvSpPr>
        <p:spPr>
          <a:xfrm>
            <a:off x="7697472" y="2541104"/>
            <a:ext cx="129347" cy="36740"/>
          </a:xfrm>
          <a:custGeom>
            <a:rect b="b" l="l" r="r" t="t"/>
            <a:pathLst>
              <a:path extrusionOk="0" h="2132" w="7506">
                <a:moveTo>
                  <a:pt x="330" y="0"/>
                </a:moveTo>
                <a:cubicBezTo>
                  <a:pt x="257" y="0"/>
                  <a:pt x="180" y="29"/>
                  <a:pt x="111" y="98"/>
                </a:cubicBezTo>
                <a:cubicBezTo>
                  <a:pt x="0" y="209"/>
                  <a:pt x="0" y="393"/>
                  <a:pt x="111" y="504"/>
                </a:cubicBezTo>
                <a:cubicBezTo>
                  <a:pt x="148" y="541"/>
                  <a:pt x="518" y="911"/>
                  <a:pt x="1183" y="1318"/>
                </a:cubicBezTo>
                <a:cubicBezTo>
                  <a:pt x="1886" y="1724"/>
                  <a:pt x="2884" y="2131"/>
                  <a:pt x="4141" y="2131"/>
                </a:cubicBezTo>
                <a:cubicBezTo>
                  <a:pt x="5065" y="2131"/>
                  <a:pt x="6137" y="1909"/>
                  <a:pt x="7283" y="1318"/>
                </a:cubicBezTo>
                <a:cubicBezTo>
                  <a:pt x="7431" y="1244"/>
                  <a:pt x="7505" y="1059"/>
                  <a:pt x="7431" y="911"/>
                </a:cubicBezTo>
                <a:cubicBezTo>
                  <a:pt x="7377" y="803"/>
                  <a:pt x="7264" y="734"/>
                  <a:pt x="7149" y="734"/>
                </a:cubicBezTo>
                <a:cubicBezTo>
                  <a:pt x="7107" y="734"/>
                  <a:pt x="7064" y="743"/>
                  <a:pt x="7025" y="763"/>
                </a:cubicBezTo>
                <a:cubicBezTo>
                  <a:pt x="5916" y="1318"/>
                  <a:pt x="4954" y="1503"/>
                  <a:pt x="4141" y="1503"/>
                </a:cubicBezTo>
                <a:cubicBezTo>
                  <a:pt x="3032" y="1503"/>
                  <a:pt x="2108" y="1133"/>
                  <a:pt x="1516" y="800"/>
                </a:cubicBezTo>
                <a:cubicBezTo>
                  <a:pt x="1183" y="615"/>
                  <a:pt x="961" y="430"/>
                  <a:pt x="814" y="319"/>
                </a:cubicBezTo>
                <a:cubicBezTo>
                  <a:pt x="703" y="246"/>
                  <a:pt x="666" y="172"/>
                  <a:pt x="629" y="135"/>
                </a:cubicBezTo>
                <a:lnTo>
                  <a:pt x="592" y="98"/>
                </a:lnTo>
                <a:lnTo>
                  <a:pt x="555" y="98"/>
                </a:lnTo>
                <a:cubicBezTo>
                  <a:pt x="495" y="38"/>
                  <a:pt x="415" y="0"/>
                  <a:pt x="3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2" name="Google Shape;3302;p59"/>
          <p:cNvSpPr/>
          <p:nvPr/>
        </p:nvSpPr>
        <p:spPr>
          <a:xfrm>
            <a:off x="7641398" y="2252270"/>
            <a:ext cx="126797" cy="32983"/>
          </a:xfrm>
          <a:custGeom>
            <a:rect b="b" l="l" r="r" t="t"/>
            <a:pathLst>
              <a:path extrusionOk="0" h="1914" w="7358">
                <a:moveTo>
                  <a:pt x="3180" y="0"/>
                </a:moveTo>
                <a:cubicBezTo>
                  <a:pt x="1369" y="0"/>
                  <a:pt x="186" y="850"/>
                  <a:pt x="149" y="850"/>
                </a:cubicBezTo>
                <a:cubicBezTo>
                  <a:pt x="38" y="961"/>
                  <a:pt x="1" y="1146"/>
                  <a:pt x="75" y="1294"/>
                </a:cubicBezTo>
                <a:cubicBezTo>
                  <a:pt x="140" y="1381"/>
                  <a:pt x="230" y="1416"/>
                  <a:pt x="323" y="1416"/>
                </a:cubicBezTo>
                <a:cubicBezTo>
                  <a:pt x="390" y="1416"/>
                  <a:pt x="457" y="1399"/>
                  <a:pt x="518" y="1368"/>
                </a:cubicBezTo>
                <a:cubicBezTo>
                  <a:pt x="629" y="1294"/>
                  <a:pt x="1664" y="592"/>
                  <a:pt x="3180" y="592"/>
                </a:cubicBezTo>
                <a:cubicBezTo>
                  <a:pt x="4215" y="592"/>
                  <a:pt x="5435" y="887"/>
                  <a:pt x="6803" y="1849"/>
                </a:cubicBezTo>
                <a:cubicBezTo>
                  <a:pt x="6862" y="1892"/>
                  <a:pt x="6926" y="1913"/>
                  <a:pt x="6989" y="1913"/>
                </a:cubicBezTo>
                <a:cubicBezTo>
                  <a:pt x="7086" y="1913"/>
                  <a:pt x="7180" y="1864"/>
                  <a:pt x="7247" y="1775"/>
                </a:cubicBezTo>
                <a:cubicBezTo>
                  <a:pt x="7358" y="1627"/>
                  <a:pt x="7321" y="1442"/>
                  <a:pt x="7173" y="1331"/>
                </a:cubicBezTo>
                <a:cubicBezTo>
                  <a:pt x="5694" y="333"/>
                  <a:pt x="4326" y="0"/>
                  <a:pt x="31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3" name="Google Shape;3303;p59"/>
          <p:cNvSpPr/>
          <p:nvPr/>
        </p:nvSpPr>
        <p:spPr>
          <a:xfrm>
            <a:off x="7852927" y="2296851"/>
            <a:ext cx="146545" cy="48441"/>
          </a:xfrm>
          <a:custGeom>
            <a:rect b="b" l="l" r="r" t="t"/>
            <a:pathLst>
              <a:path extrusionOk="0" h="2811" w="8504">
                <a:moveTo>
                  <a:pt x="3290" y="1"/>
                </a:moveTo>
                <a:cubicBezTo>
                  <a:pt x="1479" y="1"/>
                  <a:pt x="222" y="740"/>
                  <a:pt x="185" y="740"/>
                </a:cubicBezTo>
                <a:cubicBezTo>
                  <a:pt x="37" y="851"/>
                  <a:pt x="0" y="1036"/>
                  <a:pt x="74" y="1184"/>
                </a:cubicBezTo>
                <a:cubicBezTo>
                  <a:pt x="123" y="1283"/>
                  <a:pt x="238" y="1332"/>
                  <a:pt x="342" y="1332"/>
                </a:cubicBezTo>
                <a:cubicBezTo>
                  <a:pt x="394" y="1332"/>
                  <a:pt x="444" y="1320"/>
                  <a:pt x="481" y="1295"/>
                </a:cubicBezTo>
                <a:lnTo>
                  <a:pt x="518" y="1295"/>
                </a:lnTo>
                <a:cubicBezTo>
                  <a:pt x="629" y="1221"/>
                  <a:pt x="1738" y="592"/>
                  <a:pt x="3290" y="592"/>
                </a:cubicBezTo>
                <a:cubicBezTo>
                  <a:pt x="4621" y="629"/>
                  <a:pt x="6285" y="1036"/>
                  <a:pt x="7949" y="2700"/>
                </a:cubicBezTo>
                <a:cubicBezTo>
                  <a:pt x="8023" y="2774"/>
                  <a:pt x="8106" y="2811"/>
                  <a:pt x="8184" y="2811"/>
                </a:cubicBezTo>
                <a:cubicBezTo>
                  <a:pt x="8263" y="2811"/>
                  <a:pt x="8337" y="2774"/>
                  <a:pt x="8392" y="2700"/>
                </a:cubicBezTo>
                <a:cubicBezTo>
                  <a:pt x="8503" y="2589"/>
                  <a:pt x="8503" y="2404"/>
                  <a:pt x="8392" y="2293"/>
                </a:cubicBezTo>
                <a:cubicBezTo>
                  <a:pt x="6618" y="519"/>
                  <a:pt x="4769" y="1"/>
                  <a:pt x="32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4" name="Google Shape;3304;p59"/>
          <p:cNvSpPr/>
          <p:nvPr/>
        </p:nvSpPr>
        <p:spPr>
          <a:xfrm>
            <a:off x="7835711" y="2204484"/>
            <a:ext cx="356799" cy="1197125"/>
          </a:xfrm>
          <a:custGeom>
            <a:rect b="b" l="l" r="r" t="t"/>
            <a:pathLst>
              <a:path extrusionOk="0" h="69469" w="20705">
                <a:moveTo>
                  <a:pt x="20704" y="0"/>
                </a:moveTo>
                <a:lnTo>
                  <a:pt x="14900" y="1849"/>
                </a:lnTo>
                <a:cubicBezTo>
                  <a:pt x="14900" y="1849"/>
                  <a:pt x="7247" y="25251"/>
                  <a:pt x="4363" y="37858"/>
                </a:cubicBezTo>
                <a:cubicBezTo>
                  <a:pt x="1480" y="50465"/>
                  <a:pt x="1" y="64181"/>
                  <a:pt x="223" y="68100"/>
                </a:cubicBezTo>
                <a:lnTo>
                  <a:pt x="3587" y="69468"/>
                </a:lnTo>
                <a:cubicBezTo>
                  <a:pt x="6508" y="64144"/>
                  <a:pt x="14345" y="44550"/>
                  <a:pt x="16157" y="33718"/>
                </a:cubicBezTo>
                <a:cubicBezTo>
                  <a:pt x="18006" y="22552"/>
                  <a:pt x="20704" y="4363"/>
                  <a:pt x="20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5" name="Google Shape;3305;p59"/>
          <p:cNvSpPr/>
          <p:nvPr/>
        </p:nvSpPr>
        <p:spPr>
          <a:xfrm>
            <a:off x="7897507" y="3153116"/>
            <a:ext cx="107066" cy="248493"/>
          </a:xfrm>
          <a:custGeom>
            <a:rect b="b" l="l" r="r" t="t"/>
            <a:pathLst>
              <a:path extrusionOk="0" h="14420" w="6213">
                <a:moveTo>
                  <a:pt x="1" y="14419"/>
                </a:moveTo>
                <a:lnTo>
                  <a:pt x="1" y="14419"/>
                </a:lnTo>
                <a:cubicBezTo>
                  <a:pt x="1369" y="11942"/>
                  <a:pt x="3809" y="6360"/>
                  <a:pt x="6212" y="1"/>
                </a:cubicBezTo>
                <a:lnTo>
                  <a:pt x="6212" y="1"/>
                </a:lnTo>
                <a:cubicBezTo>
                  <a:pt x="3809" y="6360"/>
                  <a:pt x="1369" y="11942"/>
                  <a:pt x="1" y="1441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6" name="Google Shape;3306;p59"/>
          <p:cNvSpPr/>
          <p:nvPr/>
        </p:nvSpPr>
        <p:spPr>
          <a:xfrm>
            <a:off x="7843363" y="2705244"/>
            <a:ext cx="194331" cy="696365"/>
          </a:xfrm>
          <a:custGeom>
            <a:rect b="b" l="l" r="r" t="t"/>
            <a:pathLst>
              <a:path extrusionOk="0" h="40410" w="11277">
                <a:moveTo>
                  <a:pt x="11277" y="0"/>
                </a:moveTo>
                <a:lnTo>
                  <a:pt x="2995" y="33422"/>
                </a:lnTo>
                <a:lnTo>
                  <a:pt x="7210" y="6840"/>
                </a:lnTo>
                <a:lnTo>
                  <a:pt x="185" y="33200"/>
                </a:lnTo>
                <a:cubicBezTo>
                  <a:pt x="0" y="35603"/>
                  <a:pt x="37" y="37562"/>
                  <a:pt x="0" y="39152"/>
                </a:cubicBezTo>
                <a:lnTo>
                  <a:pt x="3143" y="40409"/>
                </a:lnTo>
                <a:cubicBezTo>
                  <a:pt x="4511" y="37932"/>
                  <a:pt x="6951" y="32350"/>
                  <a:pt x="9354" y="25991"/>
                </a:cubicBezTo>
                <a:cubicBezTo>
                  <a:pt x="9428" y="25732"/>
                  <a:pt x="9539" y="25473"/>
                  <a:pt x="9613" y="25177"/>
                </a:cubicBezTo>
                <a:lnTo>
                  <a:pt x="9613" y="25177"/>
                </a:lnTo>
                <a:lnTo>
                  <a:pt x="6951" y="29133"/>
                </a:lnTo>
                <a:lnTo>
                  <a:pt x="1127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7" name="Google Shape;3307;p59"/>
          <p:cNvSpPr/>
          <p:nvPr/>
        </p:nvSpPr>
        <p:spPr>
          <a:xfrm>
            <a:off x="7833799" y="2199384"/>
            <a:ext cx="363813" cy="1207809"/>
          </a:xfrm>
          <a:custGeom>
            <a:rect b="b" l="l" r="r" t="t"/>
            <a:pathLst>
              <a:path extrusionOk="0" h="70089" w="21112">
                <a:moveTo>
                  <a:pt x="20815" y="0"/>
                </a:moveTo>
                <a:cubicBezTo>
                  <a:pt x="20667" y="0"/>
                  <a:pt x="20520" y="111"/>
                  <a:pt x="20520" y="296"/>
                </a:cubicBezTo>
                <a:cubicBezTo>
                  <a:pt x="20520" y="2441"/>
                  <a:pt x="19854" y="8060"/>
                  <a:pt x="18930" y="14567"/>
                </a:cubicBezTo>
                <a:cubicBezTo>
                  <a:pt x="18043" y="21037"/>
                  <a:pt x="16896" y="28394"/>
                  <a:pt x="15972" y="33977"/>
                </a:cubicBezTo>
                <a:cubicBezTo>
                  <a:pt x="15085" y="39337"/>
                  <a:pt x="12645" y="46953"/>
                  <a:pt x="10131" y="53867"/>
                </a:cubicBezTo>
                <a:cubicBezTo>
                  <a:pt x="7648" y="60597"/>
                  <a:pt x="5024" y="66662"/>
                  <a:pt x="3557" y="69400"/>
                </a:cubicBezTo>
                <a:lnTo>
                  <a:pt x="3557" y="69400"/>
                </a:lnTo>
                <a:lnTo>
                  <a:pt x="622" y="68175"/>
                </a:lnTo>
                <a:lnTo>
                  <a:pt x="622" y="68175"/>
                </a:lnTo>
                <a:cubicBezTo>
                  <a:pt x="611" y="67985"/>
                  <a:pt x="592" y="67784"/>
                  <a:pt x="592" y="67546"/>
                </a:cubicBezTo>
                <a:cubicBezTo>
                  <a:pt x="592" y="62814"/>
                  <a:pt x="2071" y="50022"/>
                  <a:pt x="4770" y="38228"/>
                </a:cubicBezTo>
                <a:cubicBezTo>
                  <a:pt x="6212" y="31943"/>
                  <a:pt x="8874" y="22922"/>
                  <a:pt x="11129" y="15528"/>
                </a:cubicBezTo>
                <a:cubicBezTo>
                  <a:pt x="12275" y="11794"/>
                  <a:pt x="13310" y="8504"/>
                  <a:pt x="14087" y="6101"/>
                </a:cubicBezTo>
                <a:cubicBezTo>
                  <a:pt x="14456" y="4918"/>
                  <a:pt x="14789" y="3956"/>
                  <a:pt x="14974" y="3291"/>
                </a:cubicBezTo>
                <a:cubicBezTo>
                  <a:pt x="15196" y="2625"/>
                  <a:pt x="15307" y="2256"/>
                  <a:pt x="15307" y="2256"/>
                </a:cubicBezTo>
                <a:cubicBezTo>
                  <a:pt x="15381" y="2108"/>
                  <a:pt x="15270" y="1923"/>
                  <a:pt x="15122" y="1849"/>
                </a:cubicBezTo>
                <a:cubicBezTo>
                  <a:pt x="15097" y="1843"/>
                  <a:pt x="15072" y="1840"/>
                  <a:pt x="15046" y="1840"/>
                </a:cubicBezTo>
                <a:cubicBezTo>
                  <a:pt x="14917" y="1840"/>
                  <a:pt x="14783" y="1917"/>
                  <a:pt x="14752" y="2071"/>
                </a:cubicBezTo>
                <a:cubicBezTo>
                  <a:pt x="14715" y="2071"/>
                  <a:pt x="7062" y="25436"/>
                  <a:pt x="4179" y="38080"/>
                </a:cubicBezTo>
                <a:cubicBezTo>
                  <a:pt x="1443" y="49948"/>
                  <a:pt x="1" y="62740"/>
                  <a:pt x="1" y="67546"/>
                </a:cubicBezTo>
                <a:cubicBezTo>
                  <a:pt x="1" y="67879"/>
                  <a:pt x="1" y="68174"/>
                  <a:pt x="1" y="68433"/>
                </a:cubicBezTo>
                <a:cubicBezTo>
                  <a:pt x="1" y="68544"/>
                  <a:pt x="75" y="68655"/>
                  <a:pt x="186" y="68692"/>
                </a:cubicBezTo>
                <a:lnTo>
                  <a:pt x="3587" y="70060"/>
                </a:lnTo>
                <a:cubicBezTo>
                  <a:pt x="3627" y="70080"/>
                  <a:pt x="3666" y="70089"/>
                  <a:pt x="3705" y="70089"/>
                </a:cubicBezTo>
                <a:cubicBezTo>
                  <a:pt x="3809" y="70089"/>
                  <a:pt x="3903" y="70020"/>
                  <a:pt x="3957" y="69912"/>
                </a:cubicBezTo>
                <a:cubicBezTo>
                  <a:pt x="5436" y="67250"/>
                  <a:pt x="8134" y="61002"/>
                  <a:pt x="10685" y="54089"/>
                </a:cubicBezTo>
                <a:cubicBezTo>
                  <a:pt x="13236" y="47138"/>
                  <a:pt x="15676" y="39522"/>
                  <a:pt x="16564" y="34087"/>
                </a:cubicBezTo>
                <a:cubicBezTo>
                  <a:pt x="17488" y="28468"/>
                  <a:pt x="18634" y="21148"/>
                  <a:pt x="19558" y="14641"/>
                </a:cubicBezTo>
                <a:cubicBezTo>
                  <a:pt x="20446" y="8134"/>
                  <a:pt x="21111" y="2514"/>
                  <a:pt x="21111" y="296"/>
                </a:cubicBezTo>
                <a:cubicBezTo>
                  <a:pt x="21111" y="111"/>
                  <a:pt x="21000" y="0"/>
                  <a:pt x="208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8" name="Google Shape;3308;p59"/>
          <p:cNvSpPr/>
          <p:nvPr/>
        </p:nvSpPr>
        <p:spPr>
          <a:xfrm>
            <a:off x="7352805" y="2008258"/>
            <a:ext cx="258677" cy="1248719"/>
          </a:xfrm>
          <a:custGeom>
            <a:rect b="b" l="l" r="r" t="t"/>
            <a:pathLst>
              <a:path extrusionOk="0" h="72463" w="15011">
                <a:moveTo>
                  <a:pt x="11498" y="0"/>
                </a:moveTo>
                <a:cubicBezTo>
                  <a:pt x="11498" y="0"/>
                  <a:pt x="6322" y="17192"/>
                  <a:pt x="2403" y="32276"/>
                </a:cubicBezTo>
                <a:cubicBezTo>
                  <a:pt x="0" y="41481"/>
                  <a:pt x="2625" y="58784"/>
                  <a:pt x="5546" y="70208"/>
                </a:cubicBezTo>
                <a:lnTo>
                  <a:pt x="11202" y="72463"/>
                </a:lnTo>
                <a:cubicBezTo>
                  <a:pt x="11720" y="56935"/>
                  <a:pt x="11202" y="27137"/>
                  <a:pt x="12126" y="23588"/>
                </a:cubicBezTo>
                <a:cubicBezTo>
                  <a:pt x="13347" y="18818"/>
                  <a:pt x="15010" y="2071"/>
                  <a:pt x="15010" y="2071"/>
                </a:cubicBezTo>
                <a:lnTo>
                  <a:pt x="114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9" name="Google Shape;3309;p59"/>
          <p:cNvSpPr/>
          <p:nvPr/>
        </p:nvSpPr>
        <p:spPr>
          <a:xfrm>
            <a:off x="7385926" y="2637072"/>
            <a:ext cx="164398" cy="619905"/>
          </a:xfrm>
          <a:custGeom>
            <a:rect b="b" l="l" r="r" t="t"/>
            <a:pathLst>
              <a:path extrusionOk="0" h="35973" w="9540">
                <a:moveTo>
                  <a:pt x="8023" y="0"/>
                </a:moveTo>
                <a:lnTo>
                  <a:pt x="6692" y="26804"/>
                </a:lnTo>
                <a:lnTo>
                  <a:pt x="3735" y="2958"/>
                </a:lnTo>
                <a:lnTo>
                  <a:pt x="3735" y="26471"/>
                </a:lnTo>
                <a:lnTo>
                  <a:pt x="1" y="13014"/>
                </a:lnTo>
                <a:lnTo>
                  <a:pt x="1" y="13014"/>
                </a:lnTo>
                <a:cubicBezTo>
                  <a:pt x="666" y="19595"/>
                  <a:pt x="1997" y="26508"/>
                  <a:pt x="3402" y="32830"/>
                </a:cubicBezTo>
                <a:cubicBezTo>
                  <a:pt x="3476" y="33126"/>
                  <a:pt x="3513" y="33385"/>
                  <a:pt x="3587" y="33644"/>
                </a:cubicBezTo>
                <a:lnTo>
                  <a:pt x="7654" y="35344"/>
                </a:lnTo>
                <a:lnTo>
                  <a:pt x="9280" y="35973"/>
                </a:lnTo>
                <a:cubicBezTo>
                  <a:pt x="9428" y="31758"/>
                  <a:pt x="9502" y="26434"/>
                  <a:pt x="9539" y="20889"/>
                </a:cubicBezTo>
                <a:lnTo>
                  <a:pt x="80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0" name="Google Shape;3310;p59"/>
          <p:cNvSpPr/>
          <p:nvPr/>
        </p:nvSpPr>
        <p:spPr>
          <a:xfrm>
            <a:off x="7372554" y="2003002"/>
            <a:ext cx="244650" cy="1259489"/>
          </a:xfrm>
          <a:custGeom>
            <a:rect b="b" l="l" r="r" t="t"/>
            <a:pathLst>
              <a:path extrusionOk="0" h="73088" w="14197">
                <a:moveTo>
                  <a:pt x="10350" y="0"/>
                </a:moveTo>
                <a:cubicBezTo>
                  <a:pt x="10221" y="0"/>
                  <a:pt x="10087" y="77"/>
                  <a:pt x="10056" y="231"/>
                </a:cubicBezTo>
                <a:cubicBezTo>
                  <a:pt x="10056" y="231"/>
                  <a:pt x="4880" y="17386"/>
                  <a:pt x="961" y="32507"/>
                </a:cubicBezTo>
                <a:cubicBezTo>
                  <a:pt x="296" y="35058"/>
                  <a:pt x="0" y="38200"/>
                  <a:pt x="0" y="41675"/>
                </a:cubicBezTo>
                <a:cubicBezTo>
                  <a:pt x="0" y="50844"/>
                  <a:pt x="1960" y="62268"/>
                  <a:pt x="4104" y="70587"/>
                </a:cubicBezTo>
                <a:cubicBezTo>
                  <a:pt x="4104" y="70660"/>
                  <a:pt x="4178" y="70734"/>
                  <a:pt x="4289" y="70771"/>
                </a:cubicBezTo>
                <a:lnTo>
                  <a:pt x="9945" y="73064"/>
                </a:lnTo>
                <a:cubicBezTo>
                  <a:pt x="9991" y="73079"/>
                  <a:pt x="10037" y="73088"/>
                  <a:pt x="10081" y="73088"/>
                </a:cubicBezTo>
                <a:cubicBezTo>
                  <a:pt x="10142" y="73088"/>
                  <a:pt x="10198" y="73070"/>
                  <a:pt x="10241" y="73027"/>
                </a:cubicBezTo>
                <a:cubicBezTo>
                  <a:pt x="10315" y="72990"/>
                  <a:pt x="10389" y="72879"/>
                  <a:pt x="10389" y="72805"/>
                </a:cubicBezTo>
                <a:cubicBezTo>
                  <a:pt x="10648" y="65004"/>
                  <a:pt x="10611" y="53691"/>
                  <a:pt x="10685" y="43857"/>
                </a:cubicBezTo>
                <a:cubicBezTo>
                  <a:pt x="10685" y="38940"/>
                  <a:pt x="10722" y="34392"/>
                  <a:pt x="10833" y="30843"/>
                </a:cubicBezTo>
                <a:cubicBezTo>
                  <a:pt x="10870" y="29105"/>
                  <a:pt x="10907" y="27590"/>
                  <a:pt x="10980" y="26407"/>
                </a:cubicBezTo>
                <a:cubicBezTo>
                  <a:pt x="11054" y="25223"/>
                  <a:pt x="11165" y="24373"/>
                  <a:pt x="11276" y="23966"/>
                </a:cubicBezTo>
                <a:cubicBezTo>
                  <a:pt x="11905" y="21563"/>
                  <a:pt x="12607" y="16203"/>
                  <a:pt x="13199" y="11396"/>
                </a:cubicBezTo>
                <a:cubicBezTo>
                  <a:pt x="13753" y="6590"/>
                  <a:pt x="14160" y="2413"/>
                  <a:pt x="14160" y="2413"/>
                </a:cubicBezTo>
                <a:cubicBezTo>
                  <a:pt x="14197" y="2228"/>
                  <a:pt x="14049" y="2080"/>
                  <a:pt x="13901" y="2080"/>
                </a:cubicBezTo>
                <a:cubicBezTo>
                  <a:pt x="13882" y="2076"/>
                  <a:pt x="13863" y="2074"/>
                  <a:pt x="13844" y="2074"/>
                </a:cubicBezTo>
                <a:cubicBezTo>
                  <a:pt x="13687" y="2074"/>
                  <a:pt x="13568" y="2206"/>
                  <a:pt x="13568" y="2339"/>
                </a:cubicBezTo>
                <a:cubicBezTo>
                  <a:pt x="13568" y="2339"/>
                  <a:pt x="13458" y="3411"/>
                  <a:pt x="13273" y="5037"/>
                </a:cubicBezTo>
                <a:cubicBezTo>
                  <a:pt x="13014" y="7515"/>
                  <a:pt x="12607" y="11323"/>
                  <a:pt x="12127" y="14946"/>
                </a:cubicBezTo>
                <a:cubicBezTo>
                  <a:pt x="11646" y="18606"/>
                  <a:pt x="11128" y="22081"/>
                  <a:pt x="10685" y="23819"/>
                </a:cubicBezTo>
                <a:cubicBezTo>
                  <a:pt x="10537" y="24299"/>
                  <a:pt x="10463" y="25150"/>
                  <a:pt x="10389" y="26370"/>
                </a:cubicBezTo>
                <a:cubicBezTo>
                  <a:pt x="9840" y="34600"/>
                  <a:pt x="10196" y="58686"/>
                  <a:pt x="9774" y="72336"/>
                </a:cubicBezTo>
                <a:lnTo>
                  <a:pt x="9774" y="72336"/>
                </a:lnTo>
                <a:lnTo>
                  <a:pt x="4654" y="70275"/>
                </a:lnTo>
                <a:lnTo>
                  <a:pt x="4654" y="70275"/>
                </a:lnTo>
                <a:cubicBezTo>
                  <a:pt x="2562" y="62007"/>
                  <a:pt x="629" y="50710"/>
                  <a:pt x="629" y="41675"/>
                </a:cubicBezTo>
                <a:cubicBezTo>
                  <a:pt x="629" y="38237"/>
                  <a:pt x="888" y="35132"/>
                  <a:pt x="1553" y="32655"/>
                </a:cubicBezTo>
                <a:cubicBezTo>
                  <a:pt x="3512" y="25113"/>
                  <a:pt x="5768" y="17053"/>
                  <a:pt x="7579" y="10879"/>
                </a:cubicBezTo>
                <a:cubicBezTo>
                  <a:pt x="8466" y="7773"/>
                  <a:pt x="9243" y="5148"/>
                  <a:pt x="9760" y="3337"/>
                </a:cubicBezTo>
                <a:cubicBezTo>
                  <a:pt x="10056" y="2413"/>
                  <a:pt x="10278" y="1673"/>
                  <a:pt x="10426" y="1156"/>
                </a:cubicBezTo>
                <a:cubicBezTo>
                  <a:pt x="10574" y="675"/>
                  <a:pt x="10648" y="416"/>
                  <a:pt x="10648" y="416"/>
                </a:cubicBezTo>
                <a:cubicBezTo>
                  <a:pt x="10685" y="231"/>
                  <a:pt x="10611" y="83"/>
                  <a:pt x="10426" y="9"/>
                </a:cubicBezTo>
                <a:cubicBezTo>
                  <a:pt x="10401" y="3"/>
                  <a:pt x="10376" y="0"/>
                  <a:pt x="103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1" name="Google Shape;331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102494"/>
            <a:ext cx="5446400" cy="3864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2" name="Google Shape;3312;p59"/>
          <p:cNvPicPr preferRelativeResize="0"/>
          <p:nvPr/>
        </p:nvPicPr>
        <p:blipFill rotWithShape="1">
          <a:blip r:embed="rId4">
            <a:alphaModFix/>
          </a:blip>
          <a:srcRect b="18709" l="22838" r="20990" t="22027"/>
          <a:stretch/>
        </p:blipFill>
        <p:spPr>
          <a:xfrm>
            <a:off x="5520500" y="3220025"/>
            <a:ext cx="2366825" cy="17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6" name="Shape 3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" name="Google Shape;3317;p60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Profil Pengguna</a:t>
            </a:r>
            <a:endParaRPr/>
          </a:p>
        </p:txBody>
      </p:sp>
      <p:pic>
        <p:nvPicPr>
          <p:cNvPr id="3318" name="Google Shape;331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450" y="1368225"/>
            <a:ext cx="4957151" cy="352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9" name="Google Shape;331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68224"/>
            <a:ext cx="4957150" cy="35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3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35"/>
          <p:cNvSpPr txBox="1"/>
          <p:nvPr>
            <p:ph type="title"/>
          </p:nvPr>
        </p:nvSpPr>
        <p:spPr>
          <a:xfrm>
            <a:off x="2971800" y="25359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Problem</a:t>
            </a:r>
            <a:endParaRPr sz="4700"/>
          </a:p>
        </p:txBody>
      </p:sp>
      <p:sp>
        <p:nvSpPr>
          <p:cNvPr id="2146" name="Google Shape;2146;p35"/>
          <p:cNvSpPr txBox="1"/>
          <p:nvPr>
            <p:ph idx="2" type="title"/>
          </p:nvPr>
        </p:nvSpPr>
        <p:spPr>
          <a:xfrm>
            <a:off x="2971800" y="14660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7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p62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–CourseReview-</a:t>
            </a:r>
            <a:endParaRPr/>
          </a:p>
        </p:txBody>
      </p:sp>
      <p:sp>
        <p:nvSpPr>
          <p:cNvPr id="3329" name="Google Shape;3329;p62"/>
          <p:cNvSpPr txBox="1"/>
          <p:nvPr>
            <p:ph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Terima Kasih</a:t>
            </a:r>
            <a:endParaRPr sz="10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36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 Scope</a:t>
            </a:r>
            <a:endParaRPr/>
          </a:p>
        </p:txBody>
      </p:sp>
      <p:grpSp>
        <p:nvGrpSpPr>
          <p:cNvPr id="2152" name="Google Shape;2152;p36"/>
          <p:cNvGrpSpPr/>
          <p:nvPr/>
        </p:nvGrpSpPr>
        <p:grpSpPr>
          <a:xfrm>
            <a:off x="5779940" y="1780861"/>
            <a:ext cx="2283674" cy="1880034"/>
            <a:chOff x="801025" y="358275"/>
            <a:chExt cx="6170425" cy="5079800"/>
          </a:xfrm>
        </p:grpSpPr>
        <p:sp>
          <p:nvSpPr>
            <p:cNvPr id="2153" name="Google Shape;2153;p36"/>
            <p:cNvSpPr/>
            <p:nvPr/>
          </p:nvSpPr>
          <p:spPr>
            <a:xfrm>
              <a:off x="801025" y="358275"/>
              <a:ext cx="6170425" cy="5079600"/>
            </a:xfrm>
            <a:custGeom>
              <a:rect b="b" l="l" r="r" t="t"/>
              <a:pathLst>
                <a:path extrusionOk="0" h="203184" w="246817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6"/>
            <p:cNvSpPr/>
            <p:nvPr/>
          </p:nvSpPr>
          <p:spPr>
            <a:xfrm>
              <a:off x="1068150" y="358275"/>
              <a:ext cx="5711975" cy="5079800"/>
            </a:xfrm>
            <a:custGeom>
              <a:rect b="b" l="l" r="r" t="t"/>
              <a:pathLst>
                <a:path extrusionOk="0" h="203192" w="228479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6"/>
            <p:cNvSpPr/>
            <p:nvPr/>
          </p:nvSpPr>
          <p:spPr>
            <a:xfrm>
              <a:off x="1686475" y="2966550"/>
              <a:ext cx="4461450" cy="2319500"/>
            </a:xfrm>
            <a:custGeom>
              <a:rect b="b" l="l" r="r" t="t"/>
              <a:pathLst>
                <a:path extrusionOk="0" h="92780" w="178458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6"/>
            <p:cNvSpPr/>
            <p:nvPr/>
          </p:nvSpPr>
          <p:spPr>
            <a:xfrm>
              <a:off x="1381475" y="545825"/>
              <a:ext cx="4084350" cy="2894900"/>
            </a:xfrm>
            <a:custGeom>
              <a:rect b="b" l="l" r="r" t="t"/>
              <a:pathLst>
                <a:path extrusionOk="0" h="115796" w="163374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6"/>
            <p:cNvSpPr/>
            <p:nvPr/>
          </p:nvSpPr>
          <p:spPr>
            <a:xfrm>
              <a:off x="1606075" y="545900"/>
              <a:ext cx="3859750" cy="2894825"/>
            </a:xfrm>
            <a:custGeom>
              <a:rect b="b" l="l" r="r" t="t"/>
              <a:pathLst>
                <a:path extrusionOk="0" h="115793" w="15439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6"/>
            <p:cNvSpPr/>
            <p:nvPr/>
          </p:nvSpPr>
          <p:spPr>
            <a:xfrm>
              <a:off x="4047975" y="1140200"/>
              <a:ext cx="2499225" cy="2630500"/>
            </a:xfrm>
            <a:custGeom>
              <a:rect b="b" l="l" r="r" t="t"/>
              <a:pathLst>
                <a:path extrusionOk="0" h="105220" w="99969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6"/>
            <p:cNvSpPr/>
            <p:nvPr/>
          </p:nvSpPr>
          <p:spPr>
            <a:xfrm>
              <a:off x="3702300" y="10579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6"/>
            <p:cNvSpPr/>
            <p:nvPr/>
          </p:nvSpPr>
          <p:spPr>
            <a:xfrm>
              <a:off x="3702300" y="1157750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6"/>
            <p:cNvSpPr/>
            <p:nvPr/>
          </p:nvSpPr>
          <p:spPr>
            <a:xfrm>
              <a:off x="3702300" y="125757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6"/>
            <p:cNvSpPr/>
            <p:nvPr/>
          </p:nvSpPr>
          <p:spPr>
            <a:xfrm>
              <a:off x="3702300" y="135740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6"/>
            <p:cNvSpPr/>
            <p:nvPr/>
          </p:nvSpPr>
          <p:spPr>
            <a:xfrm>
              <a:off x="4225425" y="242862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>
              <a:off x="4225425" y="2528450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6"/>
            <p:cNvSpPr/>
            <p:nvPr/>
          </p:nvSpPr>
          <p:spPr>
            <a:xfrm>
              <a:off x="4225425" y="2628275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6"/>
            <p:cNvSpPr/>
            <p:nvPr/>
          </p:nvSpPr>
          <p:spPr>
            <a:xfrm>
              <a:off x="4225425" y="2727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6"/>
            <p:cNvSpPr/>
            <p:nvPr/>
          </p:nvSpPr>
          <p:spPr>
            <a:xfrm>
              <a:off x="2344550" y="372445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6"/>
            <p:cNvSpPr/>
            <p:nvPr/>
          </p:nvSpPr>
          <p:spPr>
            <a:xfrm>
              <a:off x="2344550" y="38233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6"/>
            <p:cNvSpPr/>
            <p:nvPr/>
          </p:nvSpPr>
          <p:spPr>
            <a:xfrm>
              <a:off x="2344550" y="3923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6"/>
            <p:cNvSpPr/>
            <p:nvPr/>
          </p:nvSpPr>
          <p:spPr>
            <a:xfrm>
              <a:off x="2344550" y="402300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6"/>
            <p:cNvSpPr/>
            <p:nvPr/>
          </p:nvSpPr>
          <p:spPr>
            <a:xfrm>
              <a:off x="2424975" y="1254800"/>
              <a:ext cx="1139625" cy="1286625"/>
            </a:xfrm>
            <a:custGeom>
              <a:rect b="b" l="l" r="r" t="t"/>
              <a:pathLst>
                <a:path extrusionOk="0" h="51465" w="45585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6"/>
            <p:cNvSpPr/>
            <p:nvPr/>
          </p:nvSpPr>
          <p:spPr>
            <a:xfrm>
              <a:off x="2462850" y="1693825"/>
              <a:ext cx="1038900" cy="674750"/>
            </a:xfrm>
            <a:custGeom>
              <a:rect b="b" l="l" r="r" t="t"/>
              <a:pathLst>
                <a:path extrusionOk="0" h="26990" w="41556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6"/>
            <p:cNvSpPr/>
            <p:nvPr/>
          </p:nvSpPr>
          <p:spPr>
            <a:xfrm>
              <a:off x="2416650" y="1246500"/>
              <a:ext cx="1156275" cy="1303225"/>
            </a:xfrm>
            <a:custGeom>
              <a:rect b="b" l="l" r="r" t="t"/>
              <a:pathLst>
                <a:path extrusionOk="0" h="52129" w="46251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6"/>
            <p:cNvSpPr/>
            <p:nvPr/>
          </p:nvSpPr>
          <p:spPr>
            <a:xfrm>
              <a:off x="2556200" y="1537450"/>
              <a:ext cx="50875" cy="1017975"/>
            </a:xfrm>
            <a:custGeom>
              <a:rect b="b" l="l" r="r" t="t"/>
              <a:pathLst>
                <a:path extrusionOk="0" h="40719" w="2035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6"/>
            <p:cNvSpPr/>
            <p:nvPr/>
          </p:nvSpPr>
          <p:spPr>
            <a:xfrm>
              <a:off x="2661575" y="1557050"/>
              <a:ext cx="64725" cy="988200"/>
            </a:xfrm>
            <a:custGeom>
              <a:rect b="b" l="l" r="r" t="t"/>
              <a:pathLst>
                <a:path extrusionOk="0" h="39528" w="2589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6"/>
            <p:cNvSpPr/>
            <p:nvPr/>
          </p:nvSpPr>
          <p:spPr>
            <a:xfrm>
              <a:off x="3105225" y="1671650"/>
              <a:ext cx="81350" cy="858675"/>
            </a:xfrm>
            <a:custGeom>
              <a:rect b="b" l="l" r="r" t="t"/>
              <a:pathLst>
                <a:path extrusionOk="0" h="34347" w="3254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6"/>
            <p:cNvSpPr/>
            <p:nvPr/>
          </p:nvSpPr>
          <p:spPr>
            <a:xfrm>
              <a:off x="3169925" y="1582000"/>
              <a:ext cx="157150" cy="953650"/>
            </a:xfrm>
            <a:custGeom>
              <a:rect b="b" l="l" r="r" t="t"/>
              <a:pathLst>
                <a:path extrusionOk="0" h="38146" w="6286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6"/>
            <p:cNvSpPr/>
            <p:nvPr/>
          </p:nvSpPr>
          <p:spPr>
            <a:xfrm>
              <a:off x="3234625" y="1447800"/>
              <a:ext cx="256975" cy="1077700"/>
            </a:xfrm>
            <a:custGeom>
              <a:rect b="b" l="l" r="r" t="t"/>
              <a:pathLst>
                <a:path extrusionOk="0" h="43108" w="10279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6"/>
            <p:cNvSpPr/>
            <p:nvPr/>
          </p:nvSpPr>
          <p:spPr>
            <a:xfrm>
              <a:off x="2356575" y="1508525"/>
              <a:ext cx="207050" cy="265150"/>
            </a:xfrm>
            <a:custGeom>
              <a:rect b="b" l="l" r="r" t="t"/>
              <a:pathLst>
                <a:path extrusionOk="0" h="10606" w="8282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6"/>
            <p:cNvSpPr/>
            <p:nvPr/>
          </p:nvSpPr>
          <p:spPr>
            <a:xfrm>
              <a:off x="2389850" y="1516375"/>
              <a:ext cx="159000" cy="249575"/>
            </a:xfrm>
            <a:custGeom>
              <a:rect b="b" l="l" r="r" t="t"/>
              <a:pathLst>
                <a:path extrusionOk="0" h="9983" w="636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6"/>
            <p:cNvSpPr/>
            <p:nvPr/>
          </p:nvSpPr>
          <p:spPr>
            <a:xfrm>
              <a:off x="2414800" y="1576450"/>
              <a:ext cx="110925" cy="105150"/>
            </a:xfrm>
            <a:custGeom>
              <a:rect b="b" l="l" r="r" t="t"/>
              <a:pathLst>
                <a:path extrusionOk="0" h="4206" w="4437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6"/>
            <p:cNvSpPr/>
            <p:nvPr/>
          </p:nvSpPr>
          <p:spPr>
            <a:xfrm>
              <a:off x="2375050" y="1500650"/>
              <a:ext cx="196900" cy="281025"/>
            </a:xfrm>
            <a:custGeom>
              <a:rect b="b" l="l" r="r" t="t"/>
              <a:pathLst>
                <a:path extrusionOk="0" h="11241" w="7876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6"/>
            <p:cNvSpPr/>
            <p:nvPr/>
          </p:nvSpPr>
          <p:spPr>
            <a:xfrm>
              <a:off x="3269750" y="1420400"/>
              <a:ext cx="156225" cy="275075"/>
            </a:xfrm>
            <a:custGeom>
              <a:rect b="b" l="l" r="r" t="t"/>
              <a:pathLst>
                <a:path extrusionOk="0" h="11003" w="6249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6"/>
            <p:cNvSpPr/>
            <p:nvPr/>
          </p:nvSpPr>
          <p:spPr>
            <a:xfrm>
              <a:off x="3286375" y="1428575"/>
              <a:ext cx="120175" cy="258825"/>
            </a:xfrm>
            <a:custGeom>
              <a:rect b="b" l="l" r="r" t="t"/>
              <a:pathLst>
                <a:path extrusionOk="0" h="10353" w="4807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6"/>
            <p:cNvSpPr/>
            <p:nvPr/>
          </p:nvSpPr>
          <p:spPr>
            <a:xfrm>
              <a:off x="3302100" y="1488650"/>
              <a:ext cx="98925" cy="113950"/>
            </a:xfrm>
            <a:custGeom>
              <a:rect b="b" l="l" r="r" t="t"/>
              <a:pathLst>
                <a:path extrusionOk="0" h="4558" w="3957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6"/>
            <p:cNvSpPr/>
            <p:nvPr/>
          </p:nvSpPr>
          <p:spPr>
            <a:xfrm>
              <a:off x="3261425" y="1412850"/>
              <a:ext cx="159925" cy="290250"/>
            </a:xfrm>
            <a:custGeom>
              <a:rect b="b" l="l" r="r" t="t"/>
              <a:pathLst>
                <a:path extrusionOk="0" h="11610" w="6397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6"/>
            <p:cNvSpPr/>
            <p:nvPr/>
          </p:nvSpPr>
          <p:spPr>
            <a:xfrm>
              <a:off x="2054325" y="1865750"/>
              <a:ext cx="1766300" cy="1469600"/>
            </a:xfrm>
            <a:custGeom>
              <a:rect b="b" l="l" r="r" t="t"/>
              <a:pathLst>
                <a:path extrusionOk="0" h="58784" w="70652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6"/>
            <p:cNvSpPr/>
            <p:nvPr/>
          </p:nvSpPr>
          <p:spPr>
            <a:xfrm>
              <a:off x="2062650" y="2189250"/>
              <a:ext cx="1729325" cy="1135950"/>
            </a:xfrm>
            <a:custGeom>
              <a:rect b="b" l="l" r="r" t="t"/>
              <a:pathLst>
                <a:path extrusionOk="0" h="45438" w="69173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6"/>
            <p:cNvSpPr/>
            <p:nvPr/>
          </p:nvSpPr>
          <p:spPr>
            <a:xfrm>
              <a:off x="2790050" y="2053375"/>
              <a:ext cx="325375" cy="171025"/>
            </a:xfrm>
            <a:custGeom>
              <a:rect b="b" l="l" r="r" t="t"/>
              <a:pathLst>
                <a:path extrusionOk="0" h="6841" w="13015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6"/>
            <p:cNvSpPr/>
            <p:nvPr/>
          </p:nvSpPr>
          <p:spPr>
            <a:xfrm>
              <a:off x="3013725" y="2504425"/>
              <a:ext cx="311500" cy="57325"/>
            </a:xfrm>
            <a:custGeom>
              <a:rect b="b" l="l" r="r" t="t"/>
              <a:pathLst>
                <a:path extrusionOk="0" h="2293" w="1246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6"/>
            <p:cNvSpPr/>
            <p:nvPr/>
          </p:nvSpPr>
          <p:spPr>
            <a:xfrm>
              <a:off x="2566375" y="2447125"/>
              <a:ext cx="287475" cy="122025"/>
            </a:xfrm>
            <a:custGeom>
              <a:rect b="b" l="l" r="r" t="t"/>
              <a:pathLst>
                <a:path extrusionOk="0" h="4881" w="11499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6"/>
            <p:cNvSpPr/>
            <p:nvPr/>
          </p:nvSpPr>
          <p:spPr>
            <a:xfrm>
              <a:off x="2046025" y="1858000"/>
              <a:ext cx="1782000" cy="1485125"/>
            </a:xfrm>
            <a:custGeom>
              <a:rect b="b" l="l" r="r" t="t"/>
              <a:pathLst>
                <a:path extrusionOk="0" h="59405" w="7128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6"/>
            <p:cNvSpPr/>
            <p:nvPr/>
          </p:nvSpPr>
          <p:spPr>
            <a:xfrm>
              <a:off x="2348250" y="2372250"/>
              <a:ext cx="1243150" cy="890100"/>
            </a:xfrm>
            <a:custGeom>
              <a:rect b="b" l="l" r="r" t="t"/>
              <a:pathLst>
                <a:path extrusionOk="0" h="35604" w="49726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6"/>
            <p:cNvSpPr/>
            <p:nvPr/>
          </p:nvSpPr>
          <p:spPr>
            <a:xfrm>
              <a:off x="2340850" y="2363925"/>
              <a:ext cx="1259800" cy="906425"/>
            </a:xfrm>
            <a:custGeom>
              <a:rect b="b" l="l" r="r" t="t"/>
              <a:pathLst>
                <a:path extrusionOk="0" h="36257" w="50392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6"/>
            <p:cNvSpPr/>
            <p:nvPr/>
          </p:nvSpPr>
          <p:spPr>
            <a:xfrm>
              <a:off x="2357500" y="766675"/>
              <a:ext cx="964950" cy="1349825"/>
            </a:xfrm>
            <a:custGeom>
              <a:rect b="b" l="l" r="r" t="t"/>
              <a:pathLst>
                <a:path extrusionOk="0" h="53993" w="38598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6"/>
            <p:cNvSpPr/>
            <p:nvPr/>
          </p:nvSpPr>
          <p:spPr>
            <a:xfrm>
              <a:off x="2466550" y="1083825"/>
              <a:ext cx="843875" cy="1025025"/>
            </a:xfrm>
            <a:custGeom>
              <a:rect b="b" l="l" r="r" t="t"/>
              <a:pathLst>
                <a:path extrusionOk="0" h="41001" w="33755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6"/>
            <p:cNvSpPr/>
            <p:nvPr/>
          </p:nvSpPr>
          <p:spPr>
            <a:xfrm>
              <a:off x="2395400" y="758475"/>
              <a:ext cx="930750" cy="1366100"/>
            </a:xfrm>
            <a:custGeom>
              <a:rect b="b" l="l" r="r" t="t"/>
              <a:pathLst>
                <a:path extrusionOk="0" h="54644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6"/>
            <p:cNvSpPr/>
            <p:nvPr/>
          </p:nvSpPr>
          <p:spPr>
            <a:xfrm>
              <a:off x="2828875" y="1628375"/>
              <a:ext cx="212600" cy="129250"/>
            </a:xfrm>
            <a:custGeom>
              <a:rect b="b" l="l" r="r" t="t"/>
              <a:pathLst>
                <a:path extrusionOk="0" h="5170" w="8504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6"/>
            <p:cNvSpPr/>
            <p:nvPr/>
          </p:nvSpPr>
          <p:spPr>
            <a:xfrm>
              <a:off x="2814075" y="1814925"/>
              <a:ext cx="290250" cy="143775"/>
            </a:xfrm>
            <a:custGeom>
              <a:rect b="b" l="l" r="r" t="t"/>
              <a:pathLst>
                <a:path extrusionOk="0" h="5751" w="1161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6"/>
            <p:cNvSpPr/>
            <p:nvPr/>
          </p:nvSpPr>
          <p:spPr>
            <a:xfrm>
              <a:off x="2830725" y="1828775"/>
              <a:ext cx="260650" cy="122025"/>
            </a:xfrm>
            <a:custGeom>
              <a:rect b="b" l="l" r="r" t="t"/>
              <a:pathLst>
                <a:path extrusionOk="0" h="4881" w="10426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6"/>
            <p:cNvSpPr/>
            <p:nvPr/>
          </p:nvSpPr>
          <p:spPr>
            <a:xfrm>
              <a:off x="2805750" y="1806900"/>
              <a:ext cx="306900" cy="159625"/>
            </a:xfrm>
            <a:custGeom>
              <a:rect b="b" l="l" r="r" t="t"/>
              <a:pathLst>
                <a:path extrusionOk="0" h="6385" w="12276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6"/>
            <p:cNvSpPr/>
            <p:nvPr/>
          </p:nvSpPr>
          <p:spPr>
            <a:xfrm>
              <a:off x="2814075" y="1798525"/>
              <a:ext cx="290250" cy="66100"/>
            </a:xfrm>
            <a:custGeom>
              <a:rect b="b" l="l" r="r" t="t"/>
              <a:pathLst>
                <a:path extrusionOk="0" h="2644" w="1161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6"/>
            <p:cNvSpPr/>
            <p:nvPr/>
          </p:nvSpPr>
          <p:spPr>
            <a:xfrm>
              <a:off x="2814075" y="1798275"/>
              <a:ext cx="290250" cy="65650"/>
            </a:xfrm>
            <a:custGeom>
              <a:rect b="b" l="l" r="r" t="t"/>
              <a:pathLst>
                <a:path extrusionOk="0" h="2626" w="1161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6"/>
            <p:cNvSpPr/>
            <p:nvPr/>
          </p:nvSpPr>
          <p:spPr>
            <a:xfrm>
              <a:off x="2805750" y="1790875"/>
              <a:ext cx="305975" cy="81375"/>
            </a:xfrm>
            <a:custGeom>
              <a:rect b="b" l="l" r="r" t="t"/>
              <a:pathLst>
                <a:path extrusionOk="0" h="3255" w="12239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6"/>
            <p:cNvSpPr/>
            <p:nvPr/>
          </p:nvSpPr>
          <p:spPr>
            <a:xfrm>
              <a:off x="3056225" y="1479400"/>
              <a:ext cx="52725" cy="99850"/>
            </a:xfrm>
            <a:custGeom>
              <a:rect b="b" l="l" r="r" t="t"/>
              <a:pathLst>
                <a:path extrusionOk="0" h="3994" w="2109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6"/>
            <p:cNvSpPr/>
            <p:nvPr/>
          </p:nvSpPr>
          <p:spPr>
            <a:xfrm>
              <a:off x="2738300" y="1507125"/>
              <a:ext cx="52700" cy="99850"/>
            </a:xfrm>
            <a:custGeom>
              <a:rect b="b" l="l" r="r" t="t"/>
              <a:pathLst>
                <a:path extrusionOk="0" h="3994" w="2108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6"/>
            <p:cNvSpPr/>
            <p:nvPr/>
          </p:nvSpPr>
          <p:spPr>
            <a:xfrm>
              <a:off x="2618125" y="1404550"/>
              <a:ext cx="187650" cy="83925"/>
            </a:xfrm>
            <a:custGeom>
              <a:rect b="b" l="l" r="r" t="t"/>
              <a:pathLst>
                <a:path extrusionOk="0" h="3357" w="7506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6"/>
            <p:cNvSpPr/>
            <p:nvPr/>
          </p:nvSpPr>
          <p:spPr>
            <a:xfrm>
              <a:off x="2980450" y="1388825"/>
              <a:ext cx="199675" cy="71950"/>
            </a:xfrm>
            <a:custGeom>
              <a:rect b="b" l="l" r="r" t="t"/>
              <a:pathLst>
                <a:path extrusionOk="0" h="2878" w="7987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6"/>
            <p:cNvSpPr/>
            <p:nvPr/>
          </p:nvSpPr>
          <p:spPr>
            <a:xfrm>
              <a:off x="2362125" y="766675"/>
              <a:ext cx="956625" cy="758050"/>
            </a:xfrm>
            <a:custGeom>
              <a:rect b="b" l="l" r="r" t="t"/>
              <a:pathLst>
                <a:path extrusionOk="0" h="30322" w="38265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6"/>
            <p:cNvSpPr/>
            <p:nvPr/>
          </p:nvSpPr>
          <p:spPr>
            <a:xfrm>
              <a:off x="2402775" y="765875"/>
              <a:ext cx="915975" cy="758850"/>
            </a:xfrm>
            <a:custGeom>
              <a:rect b="b" l="l" r="r" t="t"/>
              <a:pathLst>
                <a:path extrusionOk="0" h="30354" w="36639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6"/>
            <p:cNvSpPr/>
            <p:nvPr/>
          </p:nvSpPr>
          <p:spPr>
            <a:xfrm>
              <a:off x="2395400" y="758475"/>
              <a:ext cx="930750" cy="773825"/>
            </a:xfrm>
            <a:custGeom>
              <a:rect b="b" l="l" r="r" t="t"/>
              <a:pathLst>
                <a:path extrusionOk="0" h="30953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6"/>
            <p:cNvSpPr/>
            <p:nvPr/>
          </p:nvSpPr>
          <p:spPr>
            <a:xfrm>
              <a:off x="2412950" y="1071800"/>
              <a:ext cx="186725" cy="151600"/>
            </a:xfrm>
            <a:custGeom>
              <a:rect b="b" l="l" r="r" t="t"/>
              <a:pathLst>
                <a:path extrusionOk="0" h="6064" w="7469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6"/>
            <p:cNvSpPr/>
            <p:nvPr/>
          </p:nvSpPr>
          <p:spPr>
            <a:xfrm>
              <a:off x="2476725" y="948875"/>
              <a:ext cx="202425" cy="210750"/>
            </a:xfrm>
            <a:custGeom>
              <a:rect b="b" l="l" r="r" t="t"/>
              <a:pathLst>
                <a:path extrusionOk="0" h="8430" w="8097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6"/>
            <p:cNvSpPr/>
            <p:nvPr/>
          </p:nvSpPr>
          <p:spPr>
            <a:xfrm>
              <a:off x="2547900" y="866825"/>
              <a:ext cx="254200" cy="232725"/>
            </a:xfrm>
            <a:custGeom>
              <a:rect b="b" l="l" r="r" t="t"/>
              <a:pathLst>
                <a:path extrusionOk="0" h="9309" w="10168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6"/>
            <p:cNvSpPr/>
            <p:nvPr/>
          </p:nvSpPr>
          <p:spPr>
            <a:xfrm>
              <a:off x="2789125" y="769900"/>
              <a:ext cx="105400" cy="317825"/>
            </a:xfrm>
            <a:custGeom>
              <a:rect b="b" l="l" r="r" t="t"/>
              <a:pathLst>
                <a:path extrusionOk="0" h="12713" w="4216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6"/>
            <p:cNvSpPr/>
            <p:nvPr/>
          </p:nvSpPr>
          <p:spPr>
            <a:xfrm>
              <a:off x="3008175" y="797525"/>
              <a:ext cx="96150" cy="329525"/>
            </a:xfrm>
            <a:custGeom>
              <a:rect b="b" l="l" r="r" t="t"/>
              <a:pathLst>
                <a:path extrusionOk="0" h="13181" w="3846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6"/>
            <p:cNvSpPr/>
            <p:nvPr/>
          </p:nvSpPr>
          <p:spPr>
            <a:xfrm>
              <a:off x="3163450" y="1008025"/>
              <a:ext cx="75825" cy="198750"/>
            </a:xfrm>
            <a:custGeom>
              <a:rect b="b" l="l" r="r" t="t"/>
              <a:pathLst>
                <a:path extrusionOk="0" h="7950" w="3033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6"/>
            <p:cNvSpPr/>
            <p:nvPr/>
          </p:nvSpPr>
          <p:spPr>
            <a:xfrm>
              <a:off x="3098750" y="2625175"/>
              <a:ext cx="1443725" cy="1942225"/>
            </a:xfrm>
            <a:custGeom>
              <a:rect b="b" l="l" r="r" t="t"/>
              <a:pathLst>
                <a:path extrusionOk="0" h="77689" w="57749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6"/>
            <p:cNvSpPr/>
            <p:nvPr/>
          </p:nvSpPr>
          <p:spPr>
            <a:xfrm>
              <a:off x="3109850" y="2618100"/>
              <a:ext cx="1440950" cy="1957625"/>
            </a:xfrm>
            <a:custGeom>
              <a:rect b="b" l="l" r="r" t="t"/>
              <a:pathLst>
                <a:path extrusionOk="0" h="78305" w="57638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6"/>
            <p:cNvSpPr/>
            <p:nvPr/>
          </p:nvSpPr>
          <p:spPr>
            <a:xfrm>
              <a:off x="3163450" y="3439150"/>
              <a:ext cx="191350" cy="241775"/>
            </a:xfrm>
            <a:custGeom>
              <a:rect b="b" l="l" r="r" t="t"/>
              <a:pathLst>
                <a:path extrusionOk="0" h="9671" w="7654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6"/>
            <p:cNvSpPr/>
            <p:nvPr/>
          </p:nvSpPr>
          <p:spPr>
            <a:xfrm>
              <a:off x="3156050" y="3431450"/>
              <a:ext cx="201525" cy="256975"/>
            </a:xfrm>
            <a:custGeom>
              <a:rect b="b" l="l" r="r" t="t"/>
              <a:pathLst>
                <a:path extrusionOk="0" h="10279" w="8061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6"/>
            <p:cNvSpPr/>
            <p:nvPr/>
          </p:nvSpPr>
          <p:spPr>
            <a:xfrm>
              <a:off x="3194875" y="3486925"/>
              <a:ext cx="112775" cy="128475"/>
            </a:xfrm>
            <a:custGeom>
              <a:rect b="b" l="l" r="r" t="t"/>
              <a:pathLst>
                <a:path extrusionOk="0" h="5139" w="4511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6"/>
            <p:cNvSpPr/>
            <p:nvPr/>
          </p:nvSpPr>
          <p:spPr>
            <a:xfrm>
              <a:off x="2775250" y="4005425"/>
              <a:ext cx="2131400" cy="1273425"/>
            </a:xfrm>
            <a:custGeom>
              <a:rect b="b" l="l" r="r" t="t"/>
              <a:pathLst>
                <a:path extrusionOk="0" h="50937" w="85256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6"/>
            <p:cNvSpPr/>
            <p:nvPr/>
          </p:nvSpPr>
          <p:spPr>
            <a:xfrm>
              <a:off x="2766950" y="3997650"/>
              <a:ext cx="2148000" cy="1288850"/>
            </a:xfrm>
            <a:custGeom>
              <a:rect b="b" l="l" r="r" t="t"/>
              <a:pathLst>
                <a:path extrusionOk="0" h="51554" w="8592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6"/>
            <p:cNvSpPr/>
            <p:nvPr/>
          </p:nvSpPr>
          <p:spPr>
            <a:xfrm>
              <a:off x="4551700" y="4889025"/>
              <a:ext cx="22200" cy="71200"/>
            </a:xfrm>
            <a:custGeom>
              <a:rect b="b" l="l" r="r" t="t"/>
              <a:pathLst>
                <a:path extrusionOk="0" h="2848" w="888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6"/>
            <p:cNvSpPr/>
            <p:nvPr/>
          </p:nvSpPr>
          <p:spPr>
            <a:xfrm>
              <a:off x="4569250" y="4353650"/>
              <a:ext cx="140525" cy="476425"/>
            </a:xfrm>
            <a:custGeom>
              <a:rect b="b" l="l" r="r" t="t"/>
              <a:pathLst>
                <a:path extrusionOk="0" h="19057" w="5621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6"/>
            <p:cNvSpPr/>
            <p:nvPr/>
          </p:nvSpPr>
          <p:spPr>
            <a:xfrm>
              <a:off x="2971200" y="4500150"/>
              <a:ext cx="226475" cy="533275"/>
            </a:xfrm>
            <a:custGeom>
              <a:rect b="b" l="l" r="r" t="t"/>
              <a:pathLst>
                <a:path extrusionOk="0" h="21331" w="9059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6"/>
            <p:cNvSpPr/>
            <p:nvPr/>
          </p:nvSpPr>
          <p:spPr>
            <a:xfrm>
              <a:off x="3459225" y="4034000"/>
              <a:ext cx="712625" cy="732125"/>
            </a:xfrm>
            <a:custGeom>
              <a:rect b="b" l="l" r="r" t="t"/>
              <a:pathLst>
                <a:path extrusionOk="0" h="29285" w="28505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6"/>
            <p:cNvSpPr/>
            <p:nvPr/>
          </p:nvSpPr>
          <p:spPr>
            <a:xfrm>
              <a:off x="3461075" y="3901550"/>
              <a:ext cx="748675" cy="768450"/>
            </a:xfrm>
            <a:custGeom>
              <a:rect b="b" l="l" r="r" t="t"/>
              <a:pathLst>
                <a:path extrusionOk="0" h="30738" w="29947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6"/>
            <p:cNvSpPr/>
            <p:nvPr/>
          </p:nvSpPr>
          <p:spPr>
            <a:xfrm>
              <a:off x="3475850" y="3893600"/>
              <a:ext cx="741300" cy="784175"/>
            </a:xfrm>
            <a:custGeom>
              <a:rect b="b" l="l" r="r" t="t"/>
              <a:pathLst>
                <a:path extrusionOk="0" h="31367" w="29652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6"/>
            <p:cNvSpPr/>
            <p:nvPr/>
          </p:nvSpPr>
          <p:spPr>
            <a:xfrm>
              <a:off x="3539625" y="3686550"/>
              <a:ext cx="476025" cy="944725"/>
            </a:xfrm>
            <a:custGeom>
              <a:rect b="b" l="l" r="r" t="t"/>
              <a:pathLst>
                <a:path extrusionOk="0" h="37789" w="19041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6"/>
            <p:cNvSpPr/>
            <p:nvPr/>
          </p:nvSpPr>
          <p:spPr>
            <a:xfrm>
              <a:off x="3539625" y="3694875"/>
              <a:ext cx="476025" cy="438225"/>
            </a:xfrm>
            <a:custGeom>
              <a:rect b="b" l="l" r="r" t="t"/>
              <a:pathLst>
                <a:path extrusionOk="0" h="17529" w="19041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6"/>
            <p:cNvSpPr/>
            <p:nvPr/>
          </p:nvSpPr>
          <p:spPr>
            <a:xfrm>
              <a:off x="3563650" y="3858475"/>
              <a:ext cx="452000" cy="274525"/>
            </a:xfrm>
            <a:custGeom>
              <a:rect b="b" l="l" r="r" t="t"/>
              <a:pathLst>
                <a:path extrusionOk="0" h="10981" w="1808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6"/>
            <p:cNvSpPr/>
            <p:nvPr/>
          </p:nvSpPr>
          <p:spPr>
            <a:xfrm>
              <a:off x="3531300" y="3678800"/>
              <a:ext cx="492675" cy="959775"/>
            </a:xfrm>
            <a:custGeom>
              <a:rect b="b" l="l" r="r" t="t"/>
              <a:pathLst>
                <a:path extrusionOk="0" h="38391" w="19707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6"/>
            <p:cNvSpPr/>
            <p:nvPr/>
          </p:nvSpPr>
          <p:spPr>
            <a:xfrm>
              <a:off x="3119075" y="2612625"/>
              <a:ext cx="1057400" cy="1366000"/>
            </a:xfrm>
            <a:custGeom>
              <a:rect b="b" l="l" r="r" t="t"/>
              <a:pathLst>
                <a:path extrusionOk="0" h="54640" w="42296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6"/>
            <p:cNvSpPr/>
            <p:nvPr/>
          </p:nvSpPr>
          <p:spPr>
            <a:xfrm>
              <a:off x="3221675" y="2796475"/>
              <a:ext cx="928925" cy="813400"/>
            </a:xfrm>
            <a:custGeom>
              <a:rect b="b" l="l" r="r" t="t"/>
              <a:pathLst>
                <a:path extrusionOk="0" h="32536" w="3715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6"/>
            <p:cNvSpPr/>
            <p:nvPr/>
          </p:nvSpPr>
          <p:spPr>
            <a:xfrm>
              <a:off x="3221675" y="2796475"/>
              <a:ext cx="919675" cy="813400"/>
            </a:xfrm>
            <a:custGeom>
              <a:rect b="b" l="l" r="r" t="t"/>
              <a:pathLst>
                <a:path extrusionOk="0" h="32536" w="3678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6"/>
            <p:cNvSpPr/>
            <p:nvPr/>
          </p:nvSpPr>
          <p:spPr>
            <a:xfrm>
              <a:off x="3163450" y="2605150"/>
              <a:ext cx="985300" cy="1380900"/>
            </a:xfrm>
            <a:custGeom>
              <a:rect b="b" l="l" r="r" t="t"/>
              <a:pathLst>
                <a:path extrusionOk="0" h="55236" w="39412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6"/>
            <p:cNvSpPr/>
            <p:nvPr/>
          </p:nvSpPr>
          <p:spPr>
            <a:xfrm>
              <a:off x="3453475" y="3386675"/>
              <a:ext cx="194325" cy="64750"/>
            </a:xfrm>
            <a:custGeom>
              <a:rect b="b" l="l" r="r" t="t"/>
              <a:pathLst>
                <a:path extrusionOk="0" h="2590" w="7773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6"/>
            <p:cNvSpPr/>
            <p:nvPr/>
          </p:nvSpPr>
          <p:spPr>
            <a:xfrm>
              <a:off x="3822450" y="3319600"/>
              <a:ext cx="191350" cy="102650"/>
            </a:xfrm>
            <a:custGeom>
              <a:rect b="b" l="l" r="r" t="t"/>
              <a:pathLst>
                <a:path extrusionOk="0" h="4106" w="7654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6"/>
            <p:cNvSpPr/>
            <p:nvPr/>
          </p:nvSpPr>
          <p:spPr>
            <a:xfrm>
              <a:off x="3781775" y="3303900"/>
              <a:ext cx="110950" cy="282850"/>
            </a:xfrm>
            <a:custGeom>
              <a:rect b="b" l="l" r="r" t="t"/>
              <a:pathLst>
                <a:path extrusionOk="0" h="11314" w="4438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6"/>
            <p:cNvSpPr/>
            <p:nvPr/>
          </p:nvSpPr>
          <p:spPr>
            <a:xfrm>
              <a:off x="3733725" y="3660000"/>
              <a:ext cx="153450" cy="58925"/>
            </a:xfrm>
            <a:custGeom>
              <a:rect b="b" l="l" r="r" t="t"/>
              <a:pathLst>
                <a:path extrusionOk="0" h="2357" w="6138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6"/>
            <p:cNvSpPr/>
            <p:nvPr/>
          </p:nvSpPr>
          <p:spPr>
            <a:xfrm>
              <a:off x="3377875" y="3247525"/>
              <a:ext cx="252350" cy="93150"/>
            </a:xfrm>
            <a:custGeom>
              <a:rect b="b" l="l" r="r" t="t"/>
              <a:pathLst>
                <a:path extrusionOk="0" h="3726" w="10094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6"/>
            <p:cNvSpPr/>
            <p:nvPr/>
          </p:nvSpPr>
          <p:spPr>
            <a:xfrm>
              <a:off x="3786400" y="3214250"/>
              <a:ext cx="126650" cy="52900"/>
            </a:xfrm>
            <a:custGeom>
              <a:rect b="b" l="l" r="r" t="t"/>
              <a:pathLst>
                <a:path extrusionOk="0" h="2116" w="5066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6"/>
            <p:cNvSpPr/>
            <p:nvPr/>
          </p:nvSpPr>
          <p:spPr>
            <a:xfrm>
              <a:off x="3152350" y="2612625"/>
              <a:ext cx="993625" cy="888175"/>
            </a:xfrm>
            <a:custGeom>
              <a:rect b="b" l="l" r="r" t="t"/>
              <a:pathLst>
                <a:path extrusionOk="0" h="35527" w="39745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6"/>
            <p:cNvSpPr/>
            <p:nvPr/>
          </p:nvSpPr>
          <p:spPr>
            <a:xfrm>
              <a:off x="3163450" y="2605150"/>
              <a:ext cx="985300" cy="903600"/>
            </a:xfrm>
            <a:custGeom>
              <a:rect b="b" l="l" r="r" t="t"/>
              <a:pathLst>
                <a:path extrusionOk="0" h="36144" w="39412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6"/>
            <p:cNvSpPr/>
            <p:nvPr/>
          </p:nvSpPr>
          <p:spPr>
            <a:xfrm>
              <a:off x="3529450" y="2791150"/>
              <a:ext cx="720050" cy="688850"/>
            </a:xfrm>
            <a:custGeom>
              <a:rect b="b" l="l" r="r" t="t"/>
              <a:pathLst>
                <a:path extrusionOk="0" h="27554" w="28802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6"/>
            <p:cNvSpPr/>
            <p:nvPr/>
          </p:nvSpPr>
          <p:spPr>
            <a:xfrm>
              <a:off x="4136700" y="3509800"/>
              <a:ext cx="248650" cy="242625"/>
            </a:xfrm>
            <a:custGeom>
              <a:rect b="b" l="l" r="r" t="t"/>
              <a:pathLst>
                <a:path extrusionOk="0" h="9705" w="9946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6"/>
            <p:cNvSpPr/>
            <p:nvPr/>
          </p:nvSpPr>
          <p:spPr>
            <a:xfrm>
              <a:off x="3141275" y="2787075"/>
              <a:ext cx="342925" cy="519425"/>
            </a:xfrm>
            <a:custGeom>
              <a:rect b="b" l="l" r="r" t="t"/>
              <a:pathLst>
                <a:path extrusionOk="0" h="20777" w="13717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6"/>
            <p:cNvSpPr/>
            <p:nvPr/>
          </p:nvSpPr>
          <p:spPr>
            <a:xfrm>
              <a:off x="3546100" y="2738250"/>
              <a:ext cx="603575" cy="246025"/>
            </a:xfrm>
            <a:custGeom>
              <a:rect b="b" l="l" r="r" t="t"/>
              <a:pathLst>
                <a:path extrusionOk="0" h="9841" w="24143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6"/>
            <p:cNvSpPr/>
            <p:nvPr/>
          </p:nvSpPr>
          <p:spPr>
            <a:xfrm>
              <a:off x="4974075" y="1207325"/>
              <a:ext cx="1045375" cy="1662200"/>
            </a:xfrm>
            <a:custGeom>
              <a:rect b="b" l="l" r="r" t="t"/>
              <a:pathLst>
                <a:path extrusionOk="0" h="66488" w="41815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6"/>
            <p:cNvSpPr/>
            <p:nvPr/>
          </p:nvSpPr>
          <p:spPr>
            <a:xfrm>
              <a:off x="4966700" y="1199350"/>
              <a:ext cx="1042575" cy="1677575"/>
            </a:xfrm>
            <a:custGeom>
              <a:rect b="b" l="l" r="r" t="t"/>
              <a:pathLst>
                <a:path extrusionOk="0" h="67103" w="41703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6"/>
            <p:cNvSpPr/>
            <p:nvPr/>
          </p:nvSpPr>
          <p:spPr>
            <a:xfrm>
              <a:off x="5233800" y="1302875"/>
              <a:ext cx="183025" cy="263600"/>
            </a:xfrm>
            <a:custGeom>
              <a:rect b="b" l="l" r="r" t="t"/>
              <a:pathLst>
                <a:path extrusionOk="0" h="10544" w="7321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6"/>
            <p:cNvSpPr/>
            <p:nvPr/>
          </p:nvSpPr>
          <p:spPr>
            <a:xfrm>
              <a:off x="5395550" y="1619900"/>
              <a:ext cx="20350" cy="70250"/>
            </a:xfrm>
            <a:custGeom>
              <a:rect b="b" l="l" r="r" t="t"/>
              <a:pathLst>
                <a:path extrusionOk="0" h="2810" w="814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6"/>
            <p:cNvSpPr/>
            <p:nvPr/>
          </p:nvSpPr>
          <p:spPr>
            <a:xfrm>
              <a:off x="5410350" y="1315075"/>
              <a:ext cx="105375" cy="267125"/>
            </a:xfrm>
            <a:custGeom>
              <a:rect b="b" l="l" r="r" t="t"/>
              <a:pathLst>
                <a:path extrusionOk="0" h="10685" w="4215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6"/>
            <p:cNvSpPr/>
            <p:nvPr/>
          </p:nvSpPr>
          <p:spPr>
            <a:xfrm>
              <a:off x="5622925" y="1315675"/>
              <a:ext cx="36075" cy="432025"/>
            </a:xfrm>
            <a:custGeom>
              <a:rect b="b" l="l" r="r" t="t"/>
              <a:pathLst>
                <a:path extrusionOk="0" h="17281" w="1443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6"/>
            <p:cNvSpPr/>
            <p:nvPr/>
          </p:nvSpPr>
          <p:spPr>
            <a:xfrm>
              <a:off x="5800375" y="1685525"/>
              <a:ext cx="26825" cy="66750"/>
            </a:xfrm>
            <a:custGeom>
              <a:rect b="b" l="l" r="r" t="t"/>
              <a:pathLst>
                <a:path extrusionOk="0" h="2670" w="1073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6"/>
            <p:cNvSpPr/>
            <p:nvPr/>
          </p:nvSpPr>
          <p:spPr>
            <a:xfrm>
              <a:off x="5754175" y="1336150"/>
              <a:ext cx="77650" cy="296700"/>
            </a:xfrm>
            <a:custGeom>
              <a:rect b="b" l="l" r="r" t="t"/>
              <a:pathLst>
                <a:path extrusionOk="0" h="11868" w="3106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6"/>
            <p:cNvSpPr/>
            <p:nvPr/>
          </p:nvSpPr>
          <p:spPr>
            <a:xfrm>
              <a:off x="4617325" y="2545375"/>
              <a:ext cx="1541700" cy="1176325"/>
            </a:xfrm>
            <a:custGeom>
              <a:rect b="b" l="l" r="r" t="t"/>
              <a:pathLst>
                <a:path extrusionOk="0" h="47053" w="61668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6"/>
            <p:cNvSpPr/>
            <p:nvPr/>
          </p:nvSpPr>
          <p:spPr>
            <a:xfrm>
              <a:off x="4608075" y="2537700"/>
              <a:ext cx="1558325" cy="1192100"/>
            </a:xfrm>
            <a:custGeom>
              <a:rect b="b" l="l" r="r" t="t"/>
              <a:pathLst>
                <a:path extrusionOk="0" h="47684" w="62333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6"/>
            <p:cNvSpPr/>
            <p:nvPr/>
          </p:nvSpPr>
          <p:spPr>
            <a:xfrm>
              <a:off x="5740300" y="3100400"/>
              <a:ext cx="98925" cy="490225"/>
            </a:xfrm>
            <a:custGeom>
              <a:rect b="b" l="l" r="r" t="t"/>
              <a:pathLst>
                <a:path extrusionOk="0" h="19609" w="3957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6"/>
            <p:cNvSpPr/>
            <p:nvPr/>
          </p:nvSpPr>
          <p:spPr>
            <a:xfrm>
              <a:off x="4761500" y="2545375"/>
              <a:ext cx="1016725" cy="1045075"/>
            </a:xfrm>
            <a:custGeom>
              <a:rect b="b" l="l" r="r" t="t"/>
              <a:pathLst>
                <a:path extrusionOk="0" h="41803" w="40669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6"/>
            <p:cNvSpPr/>
            <p:nvPr/>
          </p:nvSpPr>
          <p:spPr>
            <a:xfrm>
              <a:off x="4752275" y="2537700"/>
              <a:ext cx="1034275" cy="1060150"/>
            </a:xfrm>
            <a:custGeom>
              <a:rect b="b" l="l" r="r" t="t"/>
              <a:pathLst>
                <a:path extrusionOk="0" h="42406" w="41371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6"/>
            <p:cNvSpPr/>
            <p:nvPr/>
          </p:nvSpPr>
          <p:spPr>
            <a:xfrm>
              <a:off x="5094250" y="2545375"/>
              <a:ext cx="577675" cy="805200"/>
            </a:xfrm>
            <a:custGeom>
              <a:rect b="b" l="l" r="r" t="t"/>
              <a:pathLst>
                <a:path extrusionOk="0" h="32208" w="23107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6"/>
            <p:cNvSpPr/>
            <p:nvPr/>
          </p:nvSpPr>
          <p:spPr>
            <a:xfrm>
              <a:off x="5094250" y="2537700"/>
              <a:ext cx="586000" cy="820775"/>
            </a:xfrm>
            <a:custGeom>
              <a:rect b="b" l="l" r="r" t="t"/>
              <a:pathLst>
                <a:path extrusionOk="0" h="32831" w="2344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6"/>
            <p:cNvSpPr/>
            <p:nvPr/>
          </p:nvSpPr>
          <p:spPr>
            <a:xfrm>
              <a:off x="5119200" y="2918725"/>
              <a:ext cx="92450" cy="65175"/>
            </a:xfrm>
            <a:custGeom>
              <a:rect b="b" l="l" r="r" t="t"/>
              <a:pathLst>
                <a:path extrusionOk="0" h="2607" w="3698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6"/>
            <p:cNvSpPr/>
            <p:nvPr/>
          </p:nvSpPr>
          <p:spPr>
            <a:xfrm>
              <a:off x="5342875" y="3001500"/>
              <a:ext cx="140500" cy="31800"/>
            </a:xfrm>
            <a:custGeom>
              <a:rect b="b" l="l" r="r" t="t"/>
              <a:pathLst>
                <a:path extrusionOk="0" h="1272" w="562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6"/>
            <p:cNvSpPr/>
            <p:nvPr/>
          </p:nvSpPr>
          <p:spPr>
            <a:xfrm>
              <a:off x="5162625" y="2357450"/>
              <a:ext cx="406700" cy="418725"/>
            </a:xfrm>
            <a:custGeom>
              <a:rect b="b" l="l" r="r" t="t"/>
              <a:pathLst>
                <a:path extrusionOk="0" h="16749" w="16268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6"/>
            <p:cNvSpPr/>
            <p:nvPr/>
          </p:nvSpPr>
          <p:spPr>
            <a:xfrm>
              <a:off x="5170025" y="2357450"/>
              <a:ext cx="399300" cy="360500"/>
            </a:xfrm>
            <a:custGeom>
              <a:rect b="b" l="l" r="r" t="t"/>
              <a:pathLst>
                <a:path extrusionOk="0" h="14420" w="15972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6"/>
            <p:cNvSpPr/>
            <p:nvPr/>
          </p:nvSpPr>
          <p:spPr>
            <a:xfrm>
              <a:off x="5170025" y="2435100"/>
              <a:ext cx="386375" cy="282850"/>
            </a:xfrm>
            <a:custGeom>
              <a:rect b="b" l="l" r="r" t="t"/>
              <a:pathLst>
                <a:path extrusionOk="0" h="11314" w="15455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6"/>
            <p:cNvSpPr/>
            <p:nvPr/>
          </p:nvSpPr>
          <p:spPr>
            <a:xfrm>
              <a:off x="5155250" y="2349700"/>
              <a:ext cx="421475" cy="433875"/>
            </a:xfrm>
            <a:custGeom>
              <a:rect b="b" l="l" r="r" t="t"/>
              <a:pathLst>
                <a:path extrusionOk="0" h="17355" w="16859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6"/>
            <p:cNvSpPr/>
            <p:nvPr/>
          </p:nvSpPr>
          <p:spPr>
            <a:xfrm>
              <a:off x="5072050" y="1720650"/>
              <a:ext cx="755150" cy="913375"/>
            </a:xfrm>
            <a:custGeom>
              <a:rect b="b" l="l" r="r" t="t"/>
              <a:pathLst>
                <a:path extrusionOk="0" h="36535" w="30206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6"/>
            <p:cNvSpPr/>
            <p:nvPr/>
          </p:nvSpPr>
          <p:spPr>
            <a:xfrm>
              <a:off x="5108100" y="1720650"/>
              <a:ext cx="719100" cy="278650"/>
            </a:xfrm>
            <a:custGeom>
              <a:rect b="b" l="l" r="r" t="t"/>
              <a:pathLst>
                <a:path extrusionOk="0" h="11146" w="28764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6"/>
            <p:cNvSpPr/>
            <p:nvPr/>
          </p:nvSpPr>
          <p:spPr>
            <a:xfrm>
              <a:off x="5118275" y="1741900"/>
              <a:ext cx="705225" cy="256975"/>
            </a:xfrm>
            <a:custGeom>
              <a:rect b="b" l="l" r="r" t="t"/>
              <a:pathLst>
                <a:path extrusionOk="0" h="10279" w="28209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6"/>
            <p:cNvSpPr/>
            <p:nvPr/>
          </p:nvSpPr>
          <p:spPr>
            <a:xfrm>
              <a:off x="5077600" y="1713250"/>
              <a:ext cx="757925" cy="928900"/>
            </a:xfrm>
            <a:custGeom>
              <a:rect b="b" l="l" r="r" t="t"/>
              <a:pathLst>
                <a:path extrusionOk="0" h="37156" w="30317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6"/>
            <p:cNvSpPr/>
            <p:nvPr/>
          </p:nvSpPr>
          <p:spPr>
            <a:xfrm>
              <a:off x="5244900" y="1952525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6"/>
            <p:cNvSpPr/>
            <p:nvPr/>
          </p:nvSpPr>
          <p:spPr>
            <a:xfrm>
              <a:off x="5536975" y="2026450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6"/>
            <p:cNvSpPr/>
            <p:nvPr/>
          </p:nvSpPr>
          <p:spPr>
            <a:xfrm>
              <a:off x="5310525" y="1973900"/>
              <a:ext cx="115550" cy="226450"/>
            </a:xfrm>
            <a:custGeom>
              <a:rect b="b" l="l" r="r" t="t"/>
              <a:pathLst>
                <a:path extrusionOk="0" h="9058" w="4622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6"/>
            <p:cNvSpPr/>
            <p:nvPr/>
          </p:nvSpPr>
          <p:spPr>
            <a:xfrm>
              <a:off x="5280025" y="2266300"/>
              <a:ext cx="187650" cy="53300"/>
            </a:xfrm>
            <a:custGeom>
              <a:rect b="b" l="l" r="r" t="t"/>
              <a:pathLst>
                <a:path extrusionOk="0" h="2132" w="7506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6"/>
            <p:cNvSpPr/>
            <p:nvPr/>
          </p:nvSpPr>
          <p:spPr>
            <a:xfrm>
              <a:off x="5198675" y="1847275"/>
              <a:ext cx="183950" cy="47850"/>
            </a:xfrm>
            <a:custGeom>
              <a:rect b="b" l="l" r="r" t="t"/>
              <a:pathLst>
                <a:path extrusionOk="0" h="1914" w="7358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6"/>
            <p:cNvSpPr/>
            <p:nvPr/>
          </p:nvSpPr>
          <p:spPr>
            <a:xfrm>
              <a:off x="5505550" y="1911950"/>
              <a:ext cx="212600" cy="70275"/>
            </a:xfrm>
            <a:custGeom>
              <a:rect b="b" l="l" r="r" t="t"/>
              <a:pathLst>
                <a:path extrusionOk="0" h="2811" w="8504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6"/>
            <p:cNvSpPr/>
            <p:nvPr/>
          </p:nvSpPr>
          <p:spPr>
            <a:xfrm>
              <a:off x="5480575" y="1777950"/>
              <a:ext cx="517625" cy="1736725"/>
            </a:xfrm>
            <a:custGeom>
              <a:rect b="b" l="l" r="r" t="t"/>
              <a:pathLst>
                <a:path extrusionOk="0" h="69469" w="20705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6"/>
            <p:cNvSpPr/>
            <p:nvPr/>
          </p:nvSpPr>
          <p:spPr>
            <a:xfrm>
              <a:off x="5570225" y="3154175"/>
              <a:ext cx="155325" cy="360500"/>
            </a:xfrm>
            <a:custGeom>
              <a:rect b="b" l="l" r="r" t="t"/>
              <a:pathLst>
                <a:path extrusionOk="0" h="14420" w="6213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6"/>
            <p:cNvSpPr/>
            <p:nvPr/>
          </p:nvSpPr>
          <p:spPr>
            <a:xfrm>
              <a:off x="5491675" y="2504425"/>
              <a:ext cx="281925" cy="1010250"/>
            </a:xfrm>
            <a:custGeom>
              <a:rect b="b" l="l" r="r" t="t"/>
              <a:pathLst>
                <a:path extrusionOk="0" h="40410" w="11277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6"/>
            <p:cNvSpPr/>
            <p:nvPr/>
          </p:nvSpPr>
          <p:spPr>
            <a:xfrm>
              <a:off x="5477800" y="1770550"/>
              <a:ext cx="527800" cy="1752225"/>
            </a:xfrm>
            <a:custGeom>
              <a:rect b="b" l="l" r="r" t="t"/>
              <a:pathLst>
                <a:path extrusionOk="0" h="70089" w="21112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6"/>
            <p:cNvSpPr/>
            <p:nvPr/>
          </p:nvSpPr>
          <p:spPr>
            <a:xfrm>
              <a:off x="4780000" y="1493275"/>
              <a:ext cx="375275" cy="1811575"/>
            </a:xfrm>
            <a:custGeom>
              <a:rect b="b" l="l" r="r" t="t"/>
              <a:pathLst>
                <a:path extrusionOk="0" h="72463" w="15011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6"/>
            <p:cNvSpPr/>
            <p:nvPr/>
          </p:nvSpPr>
          <p:spPr>
            <a:xfrm>
              <a:off x="4828050" y="2405525"/>
              <a:ext cx="238500" cy="899325"/>
            </a:xfrm>
            <a:custGeom>
              <a:rect b="b" l="l" r="r" t="t"/>
              <a:pathLst>
                <a:path extrusionOk="0" h="35973" w="954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6"/>
            <p:cNvSpPr/>
            <p:nvPr/>
          </p:nvSpPr>
          <p:spPr>
            <a:xfrm>
              <a:off x="4808650" y="1485650"/>
              <a:ext cx="354925" cy="1827200"/>
            </a:xfrm>
            <a:custGeom>
              <a:rect b="b" l="l" r="r" t="t"/>
              <a:pathLst>
                <a:path extrusionOk="0" h="73088" w="14197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9" name="Google Shape;2289;p36"/>
          <p:cNvSpPr txBox="1"/>
          <p:nvPr>
            <p:ph idx="4294967295" type="title"/>
          </p:nvPr>
        </p:nvSpPr>
        <p:spPr>
          <a:xfrm>
            <a:off x="5627549" y="97586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Pengguna</a:t>
            </a:r>
            <a:endParaRPr/>
          </a:p>
        </p:txBody>
      </p:sp>
      <p:sp>
        <p:nvSpPr>
          <p:cNvPr id="2290" name="Google Shape;2290;p36"/>
          <p:cNvSpPr/>
          <p:nvPr/>
        </p:nvSpPr>
        <p:spPr>
          <a:xfrm>
            <a:off x="5698200" y="3894625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36"/>
          <p:cNvSpPr txBox="1"/>
          <p:nvPr>
            <p:ph idx="1" type="subTitle"/>
          </p:nvPr>
        </p:nvSpPr>
        <p:spPr>
          <a:xfrm>
            <a:off x="5922850" y="3889879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Mahasiswa ITB</a:t>
            </a:r>
            <a:endParaRPr/>
          </a:p>
        </p:txBody>
      </p:sp>
      <p:sp>
        <p:nvSpPr>
          <p:cNvPr id="2292" name="Google Shape;2292;p36"/>
          <p:cNvSpPr txBox="1"/>
          <p:nvPr>
            <p:ph idx="2" type="subTitle"/>
          </p:nvPr>
        </p:nvSpPr>
        <p:spPr>
          <a:xfrm>
            <a:off x="5922850" y="4191556"/>
            <a:ext cx="21840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Tingkat 2 hingga tingkat 4 (Eligible PRS)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2293" name="Google Shape;2293;p36"/>
          <p:cNvCxnSpPr/>
          <p:nvPr/>
        </p:nvCxnSpPr>
        <p:spPr>
          <a:xfrm>
            <a:off x="7029581" y="3186309"/>
            <a:ext cx="0" cy="3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4" name="Google Shape;2294;p36"/>
          <p:cNvSpPr/>
          <p:nvPr/>
        </p:nvSpPr>
        <p:spPr>
          <a:xfrm>
            <a:off x="6989441" y="3544525"/>
            <a:ext cx="79800" cy="79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5" name="Google Shape;2295;p36"/>
          <p:cNvGrpSpPr/>
          <p:nvPr/>
        </p:nvGrpSpPr>
        <p:grpSpPr>
          <a:xfrm>
            <a:off x="1543586" y="1904616"/>
            <a:ext cx="1679127" cy="1679127"/>
            <a:chOff x="3614228" y="234880"/>
            <a:chExt cx="1915500" cy="1915500"/>
          </a:xfrm>
        </p:grpSpPr>
        <p:sp>
          <p:nvSpPr>
            <p:cNvPr id="2296" name="Google Shape;2296;p36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6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8" name="Google Shape;2298;p36"/>
          <p:cNvSpPr txBox="1"/>
          <p:nvPr/>
        </p:nvSpPr>
        <p:spPr>
          <a:xfrm>
            <a:off x="1850325" y="28513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ITB</a:t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299" name="Google Shape;2299;p36"/>
          <p:cNvGrpSpPr/>
          <p:nvPr/>
        </p:nvGrpSpPr>
        <p:grpSpPr>
          <a:xfrm>
            <a:off x="2210845" y="2511089"/>
            <a:ext cx="344622" cy="340204"/>
            <a:chOff x="6238300" y="1426975"/>
            <a:chExt cx="489450" cy="483175"/>
          </a:xfrm>
        </p:grpSpPr>
        <p:sp>
          <p:nvSpPr>
            <p:cNvPr id="2300" name="Google Shape;2300;p36"/>
            <p:cNvSpPr/>
            <p:nvPr/>
          </p:nvSpPr>
          <p:spPr>
            <a:xfrm>
              <a:off x="6238300" y="1426975"/>
              <a:ext cx="489450" cy="483175"/>
            </a:xfrm>
            <a:custGeom>
              <a:rect b="b" l="l" r="r" t="t"/>
              <a:pathLst>
                <a:path extrusionOk="0" h="19327" w="19578">
                  <a:moveTo>
                    <a:pt x="16109" y="2267"/>
                  </a:moveTo>
                  <a:lnTo>
                    <a:pt x="16109" y="4803"/>
                  </a:lnTo>
                  <a:lnTo>
                    <a:pt x="14977" y="3831"/>
                  </a:lnTo>
                  <a:lnTo>
                    <a:pt x="14977" y="2267"/>
                  </a:lnTo>
                  <a:close/>
                  <a:moveTo>
                    <a:pt x="9880" y="1135"/>
                  </a:moveTo>
                  <a:cubicBezTo>
                    <a:pt x="10011" y="1135"/>
                    <a:pt x="10142" y="1181"/>
                    <a:pt x="10248" y="1274"/>
                  </a:cubicBezTo>
                  <a:lnTo>
                    <a:pt x="18174" y="8067"/>
                  </a:lnTo>
                  <a:cubicBezTo>
                    <a:pt x="18413" y="8270"/>
                    <a:pt x="18440" y="8626"/>
                    <a:pt x="18238" y="8864"/>
                  </a:cubicBezTo>
                  <a:lnTo>
                    <a:pt x="18238" y="8861"/>
                  </a:lnTo>
                  <a:cubicBezTo>
                    <a:pt x="18129" y="8988"/>
                    <a:pt x="17972" y="9061"/>
                    <a:pt x="17809" y="9061"/>
                  </a:cubicBezTo>
                  <a:cubicBezTo>
                    <a:pt x="17673" y="9061"/>
                    <a:pt x="17540" y="9012"/>
                    <a:pt x="17440" y="8925"/>
                  </a:cubicBezTo>
                  <a:lnTo>
                    <a:pt x="10251" y="2762"/>
                  </a:lnTo>
                  <a:cubicBezTo>
                    <a:pt x="10145" y="2672"/>
                    <a:pt x="10014" y="2626"/>
                    <a:pt x="9883" y="2626"/>
                  </a:cubicBezTo>
                  <a:cubicBezTo>
                    <a:pt x="9751" y="2626"/>
                    <a:pt x="9620" y="2672"/>
                    <a:pt x="9514" y="2762"/>
                  </a:cubicBezTo>
                  <a:lnTo>
                    <a:pt x="2687" y="8553"/>
                  </a:lnTo>
                  <a:cubicBezTo>
                    <a:pt x="2657" y="8575"/>
                    <a:pt x="2633" y="8596"/>
                    <a:pt x="2609" y="8623"/>
                  </a:cubicBezTo>
                  <a:lnTo>
                    <a:pt x="2250" y="8925"/>
                  </a:lnTo>
                  <a:cubicBezTo>
                    <a:pt x="2142" y="9016"/>
                    <a:pt x="2012" y="9060"/>
                    <a:pt x="1882" y="9060"/>
                  </a:cubicBezTo>
                  <a:cubicBezTo>
                    <a:pt x="1723" y="9060"/>
                    <a:pt x="1565" y="8994"/>
                    <a:pt x="1452" y="8864"/>
                  </a:cubicBezTo>
                  <a:cubicBezTo>
                    <a:pt x="1250" y="8629"/>
                    <a:pt x="1274" y="8273"/>
                    <a:pt x="1510" y="8067"/>
                  </a:cubicBezTo>
                  <a:lnTo>
                    <a:pt x="9511" y="1274"/>
                  </a:lnTo>
                  <a:cubicBezTo>
                    <a:pt x="9617" y="1181"/>
                    <a:pt x="9748" y="1135"/>
                    <a:pt x="9880" y="1135"/>
                  </a:cubicBezTo>
                  <a:close/>
                  <a:moveTo>
                    <a:pt x="12147" y="13665"/>
                  </a:moveTo>
                  <a:lnTo>
                    <a:pt x="12147" y="18195"/>
                  </a:lnTo>
                  <a:lnTo>
                    <a:pt x="7543" y="18195"/>
                  </a:lnTo>
                  <a:lnTo>
                    <a:pt x="7543" y="13665"/>
                  </a:lnTo>
                  <a:close/>
                  <a:moveTo>
                    <a:pt x="9883" y="3937"/>
                  </a:moveTo>
                  <a:lnTo>
                    <a:pt x="16109" y="9275"/>
                  </a:lnTo>
                  <a:lnTo>
                    <a:pt x="16109" y="18195"/>
                  </a:lnTo>
                  <a:lnTo>
                    <a:pt x="13280" y="18195"/>
                  </a:lnTo>
                  <a:lnTo>
                    <a:pt x="13280" y="13101"/>
                  </a:lnTo>
                  <a:cubicBezTo>
                    <a:pt x="13280" y="12787"/>
                    <a:pt x="13026" y="12533"/>
                    <a:pt x="12712" y="12533"/>
                  </a:cubicBezTo>
                  <a:lnTo>
                    <a:pt x="6975" y="12533"/>
                  </a:lnTo>
                  <a:cubicBezTo>
                    <a:pt x="6661" y="12533"/>
                    <a:pt x="6410" y="12787"/>
                    <a:pt x="6410" y="13101"/>
                  </a:cubicBezTo>
                  <a:lnTo>
                    <a:pt x="6410" y="18195"/>
                  </a:lnTo>
                  <a:lnTo>
                    <a:pt x="3578" y="18195"/>
                  </a:lnTo>
                  <a:lnTo>
                    <a:pt x="3578" y="9281"/>
                  </a:lnTo>
                  <a:lnTo>
                    <a:pt x="9883" y="3937"/>
                  </a:lnTo>
                  <a:close/>
                  <a:moveTo>
                    <a:pt x="9883" y="0"/>
                  </a:moveTo>
                  <a:cubicBezTo>
                    <a:pt x="9489" y="0"/>
                    <a:pt x="9095" y="137"/>
                    <a:pt x="8778" y="410"/>
                  </a:cubicBezTo>
                  <a:lnTo>
                    <a:pt x="773" y="7204"/>
                  </a:lnTo>
                  <a:cubicBezTo>
                    <a:pt x="154" y="7738"/>
                    <a:pt x="0" y="8635"/>
                    <a:pt x="411" y="9345"/>
                  </a:cubicBezTo>
                  <a:cubicBezTo>
                    <a:pt x="720" y="9881"/>
                    <a:pt x="1289" y="10193"/>
                    <a:pt x="1882" y="10193"/>
                  </a:cubicBezTo>
                  <a:cubicBezTo>
                    <a:pt x="2070" y="10193"/>
                    <a:pt x="2261" y="10162"/>
                    <a:pt x="2446" y="10096"/>
                  </a:cubicBezTo>
                  <a:lnTo>
                    <a:pt x="2446" y="18762"/>
                  </a:lnTo>
                  <a:cubicBezTo>
                    <a:pt x="2446" y="19073"/>
                    <a:pt x="2699" y="19327"/>
                    <a:pt x="3010" y="19327"/>
                  </a:cubicBezTo>
                  <a:lnTo>
                    <a:pt x="16673" y="19327"/>
                  </a:lnTo>
                  <a:cubicBezTo>
                    <a:pt x="16987" y="19327"/>
                    <a:pt x="17241" y="19073"/>
                    <a:pt x="17241" y="18762"/>
                  </a:cubicBezTo>
                  <a:lnTo>
                    <a:pt x="17241" y="10096"/>
                  </a:lnTo>
                  <a:cubicBezTo>
                    <a:pt x="17431" y="10163"/>
                    <a:pt x="17623" y="10195"/>
                    <a:pt x="17809" y="10195"/>
                  </a:cubicBezTo>
                  <a:cubicBezTo>
                    <a:pt x="18756" y="10195"/>
                    <a:pt x="19578" y="9388"/>
                    <a:pt x="19500" y="8363"/>
                  </a:cubicBezTo>
                  <a:cubicBezTo>
                    <a:pt x="19466" y="7913"/>
                    <a:pt x="19255" y="7497"/>
                    <a:pt x="18914" y="7204"/>
                  </a:cubicBezTo>
                  <a:lnTo>
                    <a:pt x="17241" y="5770"/>
                  </a:lnTo>
                  <a:lnTo>
                    <a:pt x="17241" y="1702"/>
                  </a:lnTo>
                  <a:cubicBezTo>
                    <a:pt x="17241" y="1388"/>
                    <a:pt x="16987" y="1135"/>
                    <a:pt x="16676" y="1135"/>
                  </a:cubicBezTo>
                  <a:lnTo>
                    <a:pt x="14412" y="1135"/>
                  </a:lnTo>
                  <a:cubicBezTo>
                    <a:pt x="14098" y="1135"/>
                    <a:pt x="13844" y="1388"/>
                    <a:pt x="13844" y="1702"/>
                  </a:cubicBezTo>
                  <a:lnTo>
                    <a:pt x="13844" y="2862"/>
                  </a:lnTo>
                  <a:lnTo>
                    <a:pt x="10988" y="410"/>
                  </a:lnTo>
                  <a:cubicBezTo>
                    <a:pt x="10671" y="137"/>
                    <a:pt x="10277" y="0"/>
                    <a:pt x="98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01" name="Google Shape;2301;p36"/>
            <p:cNvSpPr/>
            <p:nvPr/>
          </p:nvSpPr>
          <p:spPr>
            <a:xfrm>
              <a:off x="6426850" y="1596875"/>
              <a:ext cx="115150" cy="113250"/>
            </a:xfrm>
            <a:custGeom>
              <a:rect b="b" l="l" r="r" t="t"/>
              <a:pathLst>
                <a:path extrusionOk="0" h="4530" w="4606">
                  <a:moveTo>
                    <a:pt x="3473" y="1132"/>
                  </a:moveTo>
                  <a:lnTo>
                    <a:pt x="3473" y="3397"/>
                  </a:lnTo>
                  <a:lnTo>
                    <a:pt x="1133" y="3397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lnTo>
                    <a:pt x="1" y="3965"/>
                  </a:lnTo>
                  <a:cubicBezTo>
                    <a:pt x="1" y="4276"/>
                    <a:pt x="251" y="4529"/>
                    <a:pt x="565" y="4529"/>
                  </a:cubicBezTo>
                  <a:lnTo>
                    <a:pt x="4038" y="4529"/>
                  </a:lnTo>
                  <a:cubicBezTo>
                    <a:pt x="4352" y="4529"/>
                    <a:pt x="4605" y="4276"/>
                    <a:pt x="4605" y="3965"/>
                  </a:cubicBezTo>
                  <a:lnTo>
                    <a:pt x="4605" y="568"/>
                  </a:lnTo>
                  <a:cubicBezTo>
                    <a:pt x="4605" y="254"/>
                    <a:pt x="4352" y="0"/>
                    <a:pt x="4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02" name="Google Shape;2302;p36"/>
            <p:cNvSpPr/>
            <p:nvPr/>
          </p:nvSpPr>
          <p:spPr>
            <a:xfrm>
              <a:off x="6485350" y="1796900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03" name="Google Shape;2303;p36"/>
          <p:cNvSpPr txBox="1"/>
          <p:nvPr>
            <p:ph idx="4294967295" type="title"/>
          </p:nvPr>
        </p:nvSpPr>
        <p:spPr>
          <a:xfrm>
            <a:off x="1075611" y="11198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2304" name="Google Shape;2304;p36"/>
          <p:cNvSpPr/>
          <p:nvPr/>
        </p:nvSpPr>
        <p:spPr>
          <a:xfrm>
            <a:off x="1192875" y="3820800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36"/>
          <p:cNvSpPr txBox="1"/>
          <p:nvPr>
            <p:ph idx="1" type="subTitle"/>
          </p:nvPr>
        </p:nvSpPr>
        <p:spPr>
          <a:xfrm>
            <a:off x="1417525" y="3816054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PRS</a:t>
            </a:r>
            <a:endParaRPr/>
          </a:p>
        </p:txBody>
      </p:sp>
      <p:sp>
        <p:nvSpPr>
          <p:cNvPr id="2306" name="Google Shape;2306;p36"/>
          <p:cNvSpPr txBox="1"/>
          <p:nvPr>
            <p:ph idx="2" type="subTitle"/>
          </p:nvPr>
        </p:nvSpPr>
        <p:spPr>
          <a:xfrm>
            <a:off x="1417525" y="4117731"/>
            <a:ext cx="21840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Perencanaan dan Penjadwalan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37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Problem</a:t>
            </a:r>
            <a:endParaRPr/>
          </a:p>
        </p:txBody>
      </p:sp>
      <p:sp>
        <p:nvSpPr>
          <p:cNvPr id="2312" name="Google Shape;2312;p37"/>
          <p:cNvSpPr txBox="1"/>
          <p:nvPr>
            <p:ph idx="1" type="subTitle"/>
          </p:nvPr>
        </p:nvSpPr>
        <p:spPr>
          <a:xfrm>
            <a:off x="3694176" y="17282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User Interaction</a:t>
            </a:r>
            <a:endParaRPr/>
          </a:p>
        </p:txBody>
      </p:sp>
      <p:sp>
        <p:nvSpPr>
          <p:cNvPr id="2313" name="Google Shape;2313;p37"/>
          <p:cNvSpPr txBox="1"/>
          <p:nvPr>
            <p:ph idx="2" type="subTitle"/>
          </p:nvPr>
        </p:nvSpPr>
        <p:spPr>
          <a:xfrm>
            <a:off x="1024128" y="18044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Usablity</a:t>
            </a:r>
            <a:endParaRPr/>
          </a:p>
        </p:txBody>
      </p:sp>
      <p:sp>
        <p:nvSpPr>
          <p:cNvPr id="2314" name="Google Shape;2314;p37"/>
          <p:cNvSpPr txBox="1"/>
          <p:nvPr>
            <p:ph idx="3" type="subTitle"/>
          </p:nvPr>
        </p:nvSpPr>
        <p:spPr>
          <a:xfrm>
            <a:off x="6355080" y="18044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Status</a:t>
            </a:r>
            <a:endParaRPr/>
          </a:p>
        </p:txBody>
      </p:sp>
      <p:sp>
        <p:nvSpPr>
          <p:cNvPr id="2315" name="Google Shape;2315;p37"/>
          <p:cNvSpPr txBox="1"/>
          <p:nvPr>
            <p:ph idx="4" type="subTitle"/>
          </p:nvPr>
        </p:nvSpPr>
        <p:spPr>
          <a:xfrm>
            <a:off x="3689601" y="24321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Lessen User Memory Load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Predictability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Ensure Usability</a:t>
            </a:r>
            <a:endParaRPr/>
          </a:p>
        </p:txBody>
      </p:sp>
      <p:sp>
        <p:nvSpPr>
          <p:cNvPr id="2316" name="Google Shape;2316;p37"/>
          <p:cNvSpPr txBox="1"/>
          <p:nvPr>
            <p:ph idx="5" type="subTitle"/>
          </p:nvPr>
        </p:nvSpPr>
        <p:spPr>
          <a:xfrm>
            <a:off x="1024125" y="2215899"/>
            <a:ext cx="17649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Standarisasi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Freedom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Google Shape;2317;p37"/>
          <p:cNvSpPr txBox="1"/>
          <p:nvPr>
            <p:ph idx="6" type="subTitle"/>
          </p:nvPr>
        </p:nvSpPr>
        <p:spPr>
          <a:xfrm>
            <a:off x="6355080" y="22158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/>
              <a:t>Visibility</a:t>
            </a:r>
            <a:r>
              <a:rPr lang="en"/>
              <a:t> of System Status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Match Between System and Real World</a:t>
            </a:r>
            <a:endParaRPr/>
          </a:p>
        </p:txBody>
      </p:sp>
      <p:grpSp>
        <p:nvGrpSpPr>
          <p:cNvPr id="2318" name="Google Shape;2318;p37"/>
          <p:cNvGrpSpPr/>
          <p:nvPr/>
        </p:nvGrpSpPr>
        <p:grpSpPr>
          <a:xfrm>
            <a:off x="1696099" y="1298749"/>
            <a:ext cx="420796" cy="370732"/>
            <a:chOff x="-3137650" y="2067900"/>
            <a:chExt cx="291450" cy="256775"/>
          </a:xfrm>
        </p:grpSpPr>
        <p:sp>
          <p:nvSpPr>
            <p:cNvPr id="2319" name="Google Shape;2319;p37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322" name="Google Shape;2322;p37"/>
          <p:cNvGrpSpPr/>
          <p:nvPr/>
        </p:nvGrpSpPr>
        <p:grpSpPr>
          <a:xfrm>
            <a:off x="4361602" y="1298760"/>
            <a:ext cx="420796" cy="421770"/>
            <a:chOff x="-3137650" y="2408950"/>
            <a:chExt cx="291450" cy="292125"/>
          </a:xfrm>
        </p:grpSpPr>
        <p:sp>
          <p:nvSpPr>
            <p:cNvPr id="2323" name="Google Shape;2323;p37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328" name="Google Shape;2328;p37"/>
          <p:cNvGrpSpPr/>
          <p:nvPr/>
        </p:nvGrpSpPr>
        <p:grpSpPr>
          <a:xfrm>
            <a:off x="7027102" y="1299771"/>
            <a:ext cx="421914" cy="420759"/>
            <a:chOff x="-2571737" y="2403625"/>
            <a:chExt cx="292225" cy="291425"/>
          </a:xfrm>
        </p:grpSpPr>
        <p:sp>
          <p:nvSpPr>
            <p:cNvPr id="2329" name="Google Shape;2329;p37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336" name="Google Shape;2336;p37"/>
          <p:cNvGrpSpPr/>
          <p:nvPr/>
        </p:nvGrpSpPr>
        <p:grpSpPr>
          <a:xfrm>
            <a:off x="3482292" y="4089048"/>
            <a:ext cx="2393054" cy="787371"/>
            <a:chOff x="2771600" y="526920"/>
            <a:chExt cx="3480300" cy="1145100"/>
          </a:xfrm>
        </p:grpSpPr>
        <p:sp>
          <p:nvSpPr>
            <p:cNvPr id="2337" name="Google Shape;2337;p3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9" name="Google Shape;2339;p37"/>
          <p:cNvSpPr txBox="1"/>
          <p:nvPr>
            <p:ph idx="4294967295" type="title"/>
          </p:nvPr>
        </p:nvSpPr>
        <p:spPr>
          <a:xfrm>
            <a:off x="3478024" y="4315700"/>
            <a:ext cx="239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38"/>
          <p:cNvSpPr txBox="1"/>
          <p:nvPr>
            <p:ph type="title"/>
          </p:nvPr>
        </p:nvSpPr>
        <p:spPr>
          <a:xfrm>
            <a:off x="2971800" y="26883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Metaphor dan Conceptual Model</a:t>
            </a:r>
            <a:endParaRPr sz="3500"/>
          </a:p>
        </p:txBody>
      </p:sp>
      <p:sp>
        <p:nvSpPr>
          <p:cNvPr id="2345" name="Google Shape;2345;p38"/>
          <p:cNvSpPr txBox="1"/>
          <p:nvPr>
            <p:ph idx="2" type="title"/>
          </p:nvPr>
        </p:nvSpPr>
        <p:spPr>
          <a:xfrm>
            <a:off x="2971800" y="12374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0" name="Google Shape;2350;p39"/>
          <p:cNvGrpSpPr/>
          <p:nvPr/>
        </p:nvGrpSpPr>
        <p:grpSpPr>
          <a:xfrm>
            <a:off x="464225" y="2149576"/>
            <a:ext cx="3480300" cy="932455"/>
            <a:chOff x="2771600" y="526920"/>
            <a:chExt cx="3480300" cy="1145100"/>
          </a:xfrm>
        </p:grpSpPr>
        <p:sp>
          <p:nvSpPr>
            <p:cNvPr id="2351" name="Google Shape;2351;p39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9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3" name="Google Shape;2353;p39"/>
          <p:cNvSpPr txBox="1"/>
          <p:nvPr>
            <p:ph idx="4294967295" type="title"/>
          </p:nvPr>
        </p:nvSpPr>
        <p:spPr>
          <a:xfrm>
            <a:off x="457871" y="2326738"/>
            <a:ext cx="34839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r>
              <a:rPr lang="en"/>
              <a:t> Metaphor</a:t>
            </a:r>
            <a:endParaRPr/>
          </a:p>
        </p:txBody>
      </p:sp>
      <p:pic>
        <p:nvPicPr>
          <p:cNvPr id="2354" name="Google Shape;23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475" y="793525"/>
            <a:ext cx="3525500" cy="3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9" name="Google Shape;2359;p40"/>
          <p:cNvGrpSpPr/>
          <p:nvPr/>
        </p:nvGrpSpPr>
        <p:grpSpPr>
          <a:xfrm>
            <a:off x="464225" y="2149576"/>
            <a:ext cx="3480300" cy="932455"/>
            <a:chOff x="2771600" y="526920"/>
            <a:chExt cx="3480300" cy="1145100"/>
          </a:xfrm>
        </p:grpSpPr>
        <p:sp>
          <p:nvSpPr>
            <p:cNvPr id="2360" name="Google Shape;2360;p40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0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2" name="Google Shape;2362;p40"/>
          <p:cNvSpPr txBox="1"/>
          <p:nvPr>
            <p:ph idx="4294967295" type="title"/>
          </p:nvPr>
        </p:nvSpPr>
        <p:spPr>
          <a:xfrm>
            <a:off x="457871" y="2326738"/>
            <a:ext cx="34839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</a:t>
            </a:r>
            <a:r>
              <a:rPr lang="en"/>
              <a:t> Metaphor</a:t>
            </a:r>
            <a:endParaRPr/>
          </a:p>
        </p:txBody>
      </p:sp>
      <p:pic>
        <p:nvPicPr>
          <p:cNvPr id="2363" name="Google Shape;23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500" y="680589"/>
            <a:ext cx="4710300" cy="35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4" name="Google Shape;2364;p40"/>
          <p:cNvSpPr txBox="1"/>
          <p:nvPr/>
        </p:nvSpPr>
        <p:spPr>
          <a:xfrm>
            <a:off x="5465050" y="4357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Sumber: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Card Stack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9" name="Google Shape;23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125" y="918475"/>
            <a:ext cx="4548674" cy="28707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0" name="Google Shape;2370;p41"/>
          <p:cNvGrpSpPr/>
          <p:nvPr/>
        </p:nvGrpSpPr>
        <p:grpSpPr>
          <a:xfrm>
            <a:off x="464225" y="2149576"/>
            <a:ext cx="3480300" cy="932455"/>
            <a:chOff x="2771600" y="526920"/>
            <a:chExt cx="3480300" cy="1145100"/>
          </a:xfrm>
        </p:grpSpPr>
        <p:sp>
          <p:nvSpPr>
            <p:cNvPr id="2371" name="Google Shape;2371;p41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1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3" name="Google Shape;2373;p41"/>
          <p:cNvSpPr txBox="1"/>
          <p:nvPr>
            <p:ph idx="4294967295" type="title"/>
          </p:nvPr>
        </p:nvSpPr>
        <p:spPr>
          <a:xfrm>
            <a:off x="457871" y="2326738"/>
            <a:ext cx="34839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Forum Board Metaphor</a:t>
            </a:r>
            <a:endParaRPr/>
          </a:p>
        </p:txBody>
      </p:sp>
      <p:sp>
        <p:nvSpPr>
          <p:cNvPr id="2374" name="Google Shape;2374;p41"/>
          <p:cNvSpPr txBox="1"/>
          <p:nvPr/>
        </p:nvSpPr>
        <p:spPr>
          <a:xfrm>
            <a:off x="5847675" y="3918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Sumber: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Envato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