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2ED7-8232-213D-A45A-E1AA04F3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86CF6-34EA-964C-82D5-0AD049FFF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2FFF-2D39-36BB-A679-F26E9BF6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173D-F3BE-4B61-8F3A-9AA170A5437F}" type="datetimeFigureOut">
              <a:rPr lang="id-ID" smtClean="0"/>
              <a:t>13/12/2022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1C6B-9C06-E246-15ED-33C1436F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170E-FFC2-CCDC-87C4-57BFE349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B334-DD34-4711-9E6C-9A1D30C589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494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3F61-28A0-4A96-F15E-5FD5E49F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7D6C2-DEB6-7286-95BA-B82478538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89E77-E33D-6BE4-79EE-C1D8F27B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173D-F3BE-4B61-8F3A-9AA170A5437F}" type="datetimeFigureOut">
              <a:rPr lang="id-ID" smtClean="0"/>
              <a:t>13/12/2022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4CFE1-46D5-A4CC-4601-EB9726E6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72CD-6351-6C06-480E-95349D27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B334-DD34-4711-9E6C-9A1D30C589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266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466A8-A97B-789A-B562-EFB9401E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2A788-5FAF-3545-C9A2-43D749D3A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EDE7-FEBA-C0FE-772D-59348787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173D-F3BE-4B61-8F3A-9AA170A5437F}" type="datetimeFigureOut">
              <a:rPr lang="id-ID" smtClean="0"/>
              <a:t>13/12/2022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606D2-B361-27CF-5C09-2F420155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00F76-D2E2-9087-90CF-50BEE719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B334-DD34-4711-9E6C-9A1D30C589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91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4B8B-D32A-2DC4-29A5-9E073061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9D88-B549-65A1-1E24-97A82F38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F46A-03AE-2C58-44E2-12075A3D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173D-F3BE-4B61-8F3A-9AA170A5437F}" type="datetimeFigureOut">
              <a:rPr lang="id-ID" smtClean="0"/>
              <a:t>13/12/2022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0A34-F549-1E60-CC14-202387B8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43E1-525A-79B8-4B78-B5CDB212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B334-DD34-4711-9E6C-9A1D30C589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04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2006-30D7-B4A3-81F9-D4ECFD7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1F6D7-FF6D-4A25-CC10-23E134BD6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2712-1E98-925F-BE28-5B386D06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173D-F3BE-4B61-8F3A-9AA170A5437F}" type="datetimeFigureOut">
              <a:rPr lang="id-ID" smtClean="0"/>
              <a:t>13/12/2022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C87B3-E142-A214-290A-43C02323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773A-D116-1EA9-0977-A1716704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B334-DD34-4711-9E6C-9A1D30C589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940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9601-5E2C-75F1-E4EB-C6B7777D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D08E-E990-F664-A362-6C4409F8F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9881B-9463-E0F7-BE24-B5DDF520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2E0E0-9D3A-D646-12CE-41C2584E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173D-F3BE-4B61-8F3A-9AA170A5437F}" type="datetimeFigureOut">
              <a:rPr lang="id-ID" smtClean="0"/>
              <a:t>13/12/2022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E85EE-63ED-B4F2-410D-2B017F67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A734E-FA20-7F6F-1293-B839C3A0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B334-DD34-4711-9E6C-9A1D30C589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1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B7FC-2657-B624-DEED-9E2B95C9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97A4D-0CDF-A414-367E-F972B164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936C8-338A-E8CB-9EEC-364E1E43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B1E43-92C7-0042-9C99-689DDC6C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A4E42-DA12-4CC0-6126-4D358E4B4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EEDD1-9FCE-8409-A55E-5E658448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173D-F3BE-4B61-8F3A-9AA170A5437F}" type="datetimeFigureOut">
              <a:rPr lang="id-ID" smtClean="0"/>
              <a:t>13/12/2022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48079-F6E6-50ED-6BEE-3B9BE7DD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7588-A3E1-7A17-47BF-07232EE7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B334-DD34-4711-9E6C-9A1D30C589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337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C49C-B644-6A01-99DD-AF0D63C0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A8E26-2EC5-73F8-D9AF-95E67F3F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173D-F3BE-4B61-8F3A-9AA170A5437F}" type="datetimeFigureOut">
              <a:rPr lang="id-ID" smtClean="0"/>
              <a:t>13/12/2022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16332-EB25-E3D6-439A-FCBB399B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B76FD-A5AA-B908-234D-F1674413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B334-DD34-4711-9E6C-9A1D30C589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283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E0941-635B-52DE-F6DC-96EF48C6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173D-F3BE-4B61-8F3A-9AA170A5437F}" type="datetimeFigureOut">
              <a:rPr lang="id-ID" smtClean="0"/>
              <a:t>13/12/2022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0680B-7CD3-FD43-E89A-15D90A4E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86354-9CEF-980A-2D73-32D3FFCE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B334-DD34-4711-9E6C-9A1D30C589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52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1FF4-D2C4-9DF5-72C5-78358546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6A07-989C-B31C-0E24-72C515FF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7282-B99E-9B9A-6F8B-D8B6A44F5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E66AE-9F1E-D42A-1C62-7E2D1351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173D-F3BE-4B61-8F3A-9AA170A5437F}" type="datetimeFigureOut">
              <a:rPr lang="id-ID" smtClean="0"/>
              <a:t>13/12/2022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197EB-A282-2951-DD80-8ED0AC2E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0DDEE-B8D0-C9FD-8127-DAF63FBE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B334-DD34-4711-9E6C-9A1D30C589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282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DD08-6C58-20E1-A562-87B9413F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87C2E-A6C6-1C60-62E2-E59A918E4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26E89-8ADC-3047-B580-027A627E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A8CFE-79F9-ED48-1C83-502003EE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173D-F3BE-4B61-8F3A-9AA170A5437F}" type="datetimeFigureOut">
              <a:rPr lang="id-ID" smtClean="0"/>
              <a:t>13/12/2022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9BD2-080D-AB37-0F47-F2968C47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9D6C1-7C0F-40D1-4D7A-5BECCDA2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B334-DD34-4711-9E6C-9A1D30C589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2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C758A-F74C-4E4B-01BD-0303B804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EA7F5-D55E-A442-8778-4DDFD9172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1A9E0-B8F2-47C7-A1F4-76FBE29B3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173D-F3BE-4B61-8F3A-9AA170A5437F}" type="datetimeFigureOut">
              <a:rPr lang="id-ID" smtClean="0"/>
              <a:t>13/12/2022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36C1-2AAF-5731-3694-B88E22DC6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DD73-5D76-FA32-8101-9639F6C35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B334-DD34-4711-9E6C-9A1D30C589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832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N4ehpquJRaItlDKj0SvKk2Cxd9Zeww7/view?usp=share_lin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5E90-6EF1-17EF-A9FD-7305CF33F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3785393"/>
          </a:xfrm>
        </p:spPr>
        <p:txBody>
          <a:bodyPr>
            <a:normAutofit fontScale="90000"/>
          </a:bodyPr>
          <a:lstStyle/>
          <a:p>
            <a:r>
              <a:rPr lang="en-US" dirty="0"/>
              <a:t>Disclaimer: </a:t>
            </a:r>
            <a:r>
              <a:rPr lang="en-US" b="1" dirty="0"/>
              <a:t>PPT Banyak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Animasi</a:t>
            </a:r>
            <a:r>
              <a:rPr lang="en-US" b="1" dirty="0"/>
              <a:t> </a:t>
            </a:r>
            <a:r>
              <a:rPr lang="en-US" b="1" dirty="0" err="1"/>
              <a:t>Bergerak</a:t>
            </a:r>
            <a:r>
              <a:rPr lang="en-US" b="1" dirty="0"/>
              <a:t> </a:t>
            </a:r>
            <a:r>
              <a:rPr lang="en-US" b="1" dirty="0" err="1"/>
              <a:t>Sehingga</a:t>
            </a:r>
            <a:r>
              <a:rPr lang="en-US" b="1" dirty="0"/>
              <a:t> PPT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rusak</a:t>
            </a:r>
            <a:r>
              <a:rPr lang="en-US" b="1" dirty="0"/>
              <a:t> </a:t>
            </a:r>
            <a:r>
              <a:rPr lang="en-US" b="1" dirty="0" err="1"/>
              <a:t>ketika</a:t>
            </a:r>
            <a:r>
              <a:rPr lang="en-US" b="1" dirty="0"/>
              <a:t> </a:t>
            </a:r>
            <a:r>
              <a:rPr lang="en-US" b="1" dirty="0" err="1"/>
              <a:t>diexport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PDF</a:t>
            </a:r>
            <a:r>
              <a:rPr lang="en-US" dirty="0"/>
              <a:t>.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link PPT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PPT </a:t>
            </a:r>
            <a:r>
              <a:rPr lang="en-US" dirty="0" err="1"/>
              <a:t>aslinya</a:t>
            </a:r>
            <a:r>
              <a:rPr lang="en-US" dirty="0"/>
              <a:t> (</a:t>
            </a:r>
            <a:r>
              <a:rPr lang="en-US" dirty="0" err="1"/>
              <a:t>Gunakan</a:t>
            </a:r>
            <a:r>
              <a:rPr lang="en-US" dirty="0"/>
              <a:t> Microsoft 365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) 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64035-7987-2989-8967-3664372A8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Link File Asli PPT:</a:t>
            </a:r>
          </a:p>
          <a:p>
            <a:r>
              <a:rPr lang="id-ID" dirty="0">
                <a:hlinkClick r:id="rId2"/>
              </a:rPr>
              <a:t>https://drive.google.com/file/d/1EN4ehpquJRaItlDKj0SvKk2Cxd9Zeww7/view?usp=share_link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39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Disclaimer: PPT Banyak Menggunakan Animasi Bergerak Sehingga PPT akan rusak ketika diexport dalam bentuk PDF. Silahkan buka link PPT untuk melihat PPT aslinya (Gunakan Microsoft 365 untuk menggunakan seluruh fitur)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Disclaimer: PPT Banyak Menggunakan Animasi Bergerak Sehingga PPT akan rusak ketika diexport dalam bentuk PDF. Silahkan buka link PPT untuk melihat PPT aslinya (Gunakan Microsoft 365 untuk menggunakan seluruh fitur) </dc:title>
  <dc:creator>Bryan Bernigen</dc:creator>
  <cp:lastModifiedBy>Bryan Bernigen</cp:lastModifiedBy>
  <cp:revision>1</cp:revision>
  <dcterms:created xsi:type="dcterms:W3CDTF">2022-12-13T11:24:41Z</dcterms:created>
  <dcterms:modified xsi:type="dcterms:W3CDTF">2022-12-13T11:39:27Z</dcterms:modified>
</cp:coreProperties>
</file>