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5" r:id="rId5"/>
    <p:sldId id="262" r:id="rId6"/>
    <p:sldId id="263" r:id="rId7"/>
    <p:sldId id="271" r:id="rId8"/>
    <p:sldId id="267" r:id="rId9"/>
    <p:sldId id="268" r:id="rId10"/>
    <p:sldId id="269" r:id="rId11"/>
    <p:sldId id="274" r:id="rId12"/>
    <p:sldId id="270" r:id="rId13"/>
    <p:sldId id="278" r:id="rId14"/>
    <p:sldId id="282" r:id="rId15"/>
    <p:sldId id="287" r:id="rId16"/>
    <p:sldId id="284" r:id="rId17"/>
    <p:sldId id="289" r:id="rId18"/>
    <p:sldId id="290" r:id="rId19"/>
    <p:sldId id="276" r:id="rId20"/>
    <p:sldId id="277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CD1E53-8D7E-4E9C-A541-9C9C91180624}">
          <p14:sldIdLst>
            <p14:sldId id="256"/>
          </p14:sldIdLst>
        </p14:section>
        <p14:section name="Functional Design" id="{C0BD75DA-B056-4927-999F-3C821414C68A}">
          <p14:sldIdLst>
            <p14:sldId id="257"/>
            <p14:sldId id="273"/>
          </p14:sldIdLst>
        </p14:section>
        <p14:section name="Database Design" id="{48FE3AD3-1095-4B03-A519-DD08D1BC07EA}">
          <p14:sldIdLst>
            <p14:sldId id="275"/>
            <p14:sldId id="262"/>
            <p14:sldId id="263"/>
            <p14:sldId id="271"/>
          </p14:sldIdLst>
        </p14:section>
        <p14:section name="Technical Design" id="{B96E9651-B8FB-4290-A28E-7F485BF5A271}">
          <p14:sldIdLst>
            <p14:sldId id="267"/>
            <p14:sldId id="268"/>
          </p14:sldIdLst>
        </p14:section>
        <p14:section name="Interface Design" id="{84A4692C-677B-47D6-953F-9ACFACC11C18}">
          <p14:sldIdLst>
            <p14:sldId id="269"/>
            <p14:sldId id="274"/>
            <p14:sldId id="270"/>
            <p14:sldId id="278"/>
            <p14:sldId id="282"/>
            <p14:sldId id="287"/>
            <p14:sldId id="284"/>
            <p14:sldId id="289"/>
            <p14:sldId id="290"/>
            <p14:sldId id="276"/>
            <p14:sldId id="277"/>
          </p14:sldIdLst>
        </p14:section>
        <p14:section name="Closing" id="{9DD63F30-9AB5-4F2C-B227-B9186B7D532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Documentation </a:t>
            </a:r>
            <a:r>
              <a:rPr lang="en-US" smtClean="0"/>
              <a:t>v0.1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personal-scheduler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bryanbezter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4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822" y="1540701"/>
            <a:ext cx="3858016" cy="3444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67216" y="2851759"/>
            <a:ext cx="3083489" cy="478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Username/email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7215" y="3512503"/>
            <a:ext cx="3083489" cy="478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Password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1267215" y="4272412"/>
            <a:ext cx="3083490" cy="486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7216" y="1899782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Please login to continue.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1"/>
            <a:ext cx="3858016" cy="3444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1267036" y="2868459"/>
            <a:ext cx="1427967" cy="6263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dirty="0" smtClean="0"/>
              <a:t>Tasks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2922559" y="2868459"/>
            <a:ext cx="1427967" cy="6263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 List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2922557" y="4371583"/>
            <a:ext cx="1427967" cy="3872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036" y="1903956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2922557" y="3620021"/>
            <a:ext cx="1427967" cy="6263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 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822" y="1540700"/>
            <a:ext cx="3858016" cy="484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Daily Tasks Page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67216" y="1899782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4534" y="2868459"/>
            <a:ext cx="196259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0183" y="2868459"/>
            <a:ext cx="658410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066" y="2868459"/>
            <a:ext cx="658410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1070183" y="3378895"/>
            <a:ext cx="3471293" cy="3632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anose="020B0502040204020203" pitchFamily="34" charset="0"/>
              </a:rPr>
              <a:t>Buy Shampoo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183" y="3826702"/>
            <a:ext cx="3471293" cy="36325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anose="020B0502040204020203" pitchFamily="34" charset="0"/>
              </a:rPr>
              <a:t>Buy Soap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70183" y="4275552"/>
            <a:ext cx="3471293" cy="36325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anose="020B0502040204020203" pitchFamily="34" charset="0"/>
              </a:rPr>
              <a:t>Refill Water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0182" y="4724402"/>
            <a:ext cx="3471293" cy="363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anose="020B0502040204020203" pitchFamily="34" charset="0"/>
              </a:rPr>
              <a:t>Buy Book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0182" y="5172209"/>
            <a:ext cx="3471293" cy="3632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ahnschrift SemiBold" panose="020B0502040204020203" pitchFamily="34" charset="0"/>
              </a:rPr>
              <a:t>Clean Desk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68460" y="5843390"/>
            <a:ext cx="1673015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3" action="ppaction://hlinksldjump"/>
          </p:cNvPr>
          <p:cNvSpPr/>
          <p:nvPr/>
        </p:nvSpPr>
        <p:spPr>
          <a:xfrm>
            <a:off x="1070182" y="5843390"/>
            <a:ext cx="1673015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2"/>
            <a:ext cx="9341465" cy="368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List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hlinkClick r:id="rId2" action="ppaction://hlinksldjump"/>
          </p:cNvPr>
          <p:cNvSpPr/>
          <p:nvPr/>
        </p:nvSpPr>
        <p:spPr>
          <a:xfrm>
            <a:off x="5542789" y="2823050"/>
            <a:ext cx="965231" cy="4761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21313" y="2823051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Activity List</a:t>
            </a:r>
            <a:endParaRPr lang="en-US" u="sng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79766"/>
              </p:ext>
            </p:extLst>
          </p:nvPr>
        </p:nvGraphicFramePr>
        <p:xfrm>
          <a:off x="1089769" y="3350132"/>
          <a:ext cx="32818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932"/>
                <a:gridCol w="901874"/>
                <a:gridCol w="705971"/>
                <a:gridCol w="611519"/>
                <a:gridCol w="611519"/>
              </a:tblGrid>
              <a:tr h="6063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No.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Activity</a:t>
                      </a:r>
                      <a:r>
                        <a:rPr lang="en-US" sz="1200" baseline="0" dirty="0" smtClean="0">
                          <a:latin typeface="Arial Narrow" panose="020B0606020202030204" pitchFamily="34" charset="0"/>
                        </a:rPr>
                        <a:t> Name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Description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Duration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Task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  <a:hlinkClick r:id="rId3" action="ppaction://hlinksldjump"/>
                        </a:rPr>
                        <a:t>Ab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  <a:hlinkClick r:id="rId4" action="ppaction://hlinksldjump"/>
                        </a:rPr>
                        <a:t>Create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 Narrow" panose="020B0606020202030204" pitchFamily="34" charset="0"/>
                        </a:rPr>
                        <a:t>Bc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 Narrow" panose="020B0606020202030204" pitchFamily="34" charset="0"/>
                        </a:rPr>
                        <a:t>Bc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Create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15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Arial Narrow" panose="020B0606020202030204" pitchFamily="34" charset="0"/>
                        </a:rPr>
                        <a:t>Create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Create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106161" y="2823051"/>
            <a:ext cx="965660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6854" y="2823051"/>
            <a:ext cx="969264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874952" y="2823051"/>
            <a:ext cx="969264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3050" y="2823051"/>
            <a:ext cx="969264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2270655" y="2823051"/>
            <a:ext cx="1424523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Activity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6"/>
          <p:cNvSpPr>
            <a:spLocks noGrp="1"/>
          </p:cNvSpPr>
          <p:nvPr>
            <p:ph idx="1"/>
          </p:nvPr>
        </p:nvSpPr>
        <p:spPr>
          <a:xfrm>
            <a:off x="5530262" y="3299210"/>
            <a:ext cx="4482052" cy="93110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Search			:</a:t>
            </a:r>
          </a:p>
          <a:p>
            <a:pPr marL="0" indent="0">
              <a:buNone/>
            </a:pPr>
            <a:r>
              <a:rPr lang="en-US" dirty="0" smtClean="0"/>
              <a:t>Duration			: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82285" y="3407080"/>
            <a:ext cx="2300751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any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82284" y="3850269"/>
            <a:ext cx="2300752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any    			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1"/>
            <a:ext cx="9341465" cy="4797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Activity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52832" y="2772947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Add Activity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0981" y="5373666"/>
            <a:ext cx="1082177" cy="6184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74377" y="5373666"/>
            <a:ext cx="1066879" cy="618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1578278" y="3344449"/>
            <a:ext cx="5123147" cy="2141951"/>
          </a:xfrm>
        </p:spPr>
        <p:txBody>
          <a:bodyPr>
            <a:normAutofit/>
          </a:bodyPr>
          <a:lstStyle/>
          <a:p>
            <a:r>
              <a:rPr lang="en-US" dirty="0" smtClean="0"/>
              <a:t>Activity Name		: </a:t>
            </a:r>
          </a:p>
          <a:p>
            <a:r>
              <a:rPr lang="en-US" dirty="0" smtClean="0"/>
              <a:t>Description		:</a:t>
            </a:r>
          </a:p>
          <a:p>
            <a:endParaRPr lang="en-US" dirty="0" smtClean="0"/>
          </a:p>
          <a:p>
            <a:r>
              <a:rPr lang="en-US" dirty="0" smtClean="0"/>
              <a:t>Duration			:	                  days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9478" y="3390379"/>
            <a:ext cx="1401024" cy="33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Buy Mask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2056" y="3802344"/>
            <a:ext cx="57892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Mask for face.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9478" y="4571654"/>
            <a:ext cx="1401024" cy="33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60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1"/>
            <a:ext cx="9341465" cy="4797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52832" y="2772947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Edit Activity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0981" y="5373666"/>
            <a:ext cx="1082177" cy="6184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74377" y="5373666"/>
            <a:ext cx="1066879" cy="618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1578278" y="3344449"/>
            <a:ext cx="5123147" cy="2141951"/>
          </a:xfrm>
        </p:spPr>
        <p:txBody>
          <a:bodyPr>
            <a:normAutofit/>
          </a:bodyPr>
          <a:lstStyle/>
          <a:p>
            <a:r>
              <a:rPr lang="en-US" dirty="0" smtClean="0"/>
              <a:t>Activity Name		: </a:t>
            </a:r>
          </a:p>
          <a:p>
            <a:r>
              <a:rPr lang="en-US" dirty="0" smtClean="0"/>
              <a:t>Description		:</a:t>
            </a:r>
          </a:p>
          <a:p>
            <a:endParaRPr lang="en-US" dirty="0" smtClean="0"/>
          </a:p>
          <a:p>
            <a:r>
              <a:rPr lang="en-US" dirty="0" smtClean="0"/>
              <a:t>Duration			:	                  days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9478" y="3390379"/>
            <a:ext cx="1401024" cy="33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Buy Mask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2056" y="3802344"/>
            <a:ext cx="57892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Mask for face.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9478" y="4571654"/>
            <a:ext cx="1401024" cy="33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60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2"/>
            <a:ext cx="9341465" cy="50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Task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8277" y="3344449"/>
            <a:ext cx="8355291" cy="2605414"/>
          </a:xfrm>
        </p:spPr>
        <p:txBody>
          <a:bodyPr>
            <a:normAutofit/>
          </a:bodyPr>
          <a:lstStyle/>
          <a:p>
            <a:r>
              <a:rPr lang="en-US" dirty="0" smtClean="0"/>
              <a:t>Priority		:					    Activity Name	: 		 </a:t>
            </a:r>
          </a:p>
          <a:p>
            <a:r>
              <a:rPr lang="en-US" dirty="0" smtClean="0"/>
              <a:t>D-Day		:					    Duration		: </a:t>
            </a:r>
          </a:p>
          <a:p>
            <a:r>
              <a:rPr lang="en-US" dirty="0" smtClean="0"/>
              <a:t>Remarks		:					    Description	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Status		:</a:t>
            </a:r>
          </a:p>
          <a:p>
            <a:r>
              <a:rPr lang="en-US" dirty="0" smtClean="0"/>
              <a:t>Repeatability	:  </a:t>
            </a:r>
            <a:r>
              <a:rPr lang="en-US" dirty="0" smtClean="0">
                <a:solidFill>
                  <a:schemeClr val="accent2"/>
                </a:solidFill>
              </a:rPr>
              <a:t>O</a:t>
            </a:r>
            <a:r>
              <a:rPr lang="en-US" dirty="0" smtClean="0"/>
              <a:t> yes	</a:t>
            </a:r>
            <a:r>
              <a:rPr lang="en-US" dirty="0" smtClean="0">
                <a:solidFill>
                  <a:schemeClr val="accent2"/>
                </a:solidFill>
              </a:rPr>
              <a:t>O</a:t>
            </a:r>
            <a:r>
              <a:rPr lang="en-US" dirty="0" smtClean="0"/>
              <a:t> no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3024" y="5794852"/>
            <a:ext cx="965660" cy="6059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39903" y="5787025"/>
            <a:ext cx="1093666" cy="613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6793" y="3388986"/>
            <a:ext cx="1887393" cy="33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Medium      	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7224" y="3804952"/>
            <a:ext cx="1886812" cy="336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12/02/20    	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6792" y="4994572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Scheduled  	   </a:t>
            </a:r>
            <a:r>
              <a:rPr lang="el-GR" sz="1600" dirty="0">
                <a:solidFill>
                  <a:schemeClr val="tx1"/>
                </a:solidFill>
              </a:rPr>
              <a:t>ν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6793" y="4220918"/>
            <a:ext cx="1887393" cy="694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Buy the yellow one.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52832" y="2772947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Create Task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6206" y="3388986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Buy Mask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206" y="3804952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60 days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96205" y="4220918"/>
            <a:ext cx="1887393" cy="694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Mask for face.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2"/>
            <a:ext cx="9341465" cy="50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Task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8277" y="3344449"/>
            <a:ext cx="8355291" cy="2832274"/>
          </a:xfrm>
        </p:spPr>
        <p:txBody>
          <a:bodyPr>
            <a:normAutofit/>
          </a:bodyPr>
          <a:lstStyle/>
          <a:p>
            <a:r>
              <a:rPr lang="en-US" dirty="0" smtClean="0"/>
              <a:t>Priority		:					    Activity Name	: 		 </a:t>
            </a:r>
          </a:p>
          <a:p>
            <a:r>
              <a:rPr lang="en-US" dirty="0" smtClean="0"/>
              <a:t>D-Day		:					    Duration		: </a:t>
            </a:r>
          </a:p>
          <a:p>
            <a:r>
              <a:rPr lang="en-US" dirty="0" smtClean="0"/>
              <a:t>Remarks		:					    Description	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Status		:</a:t>
            </a:r>
          </a:p>
          <a:p>
            <a:r>
              <a:rPr lang="en-US" dirty="0" smtClean="0"/>
              <a:t>Repeatability	:  </a:t>
            </a:r>
            <a:r>
              <a:rPr lang="en-US" dirty="0" smtClean="0">
                <a:solidFill>
                  <a:schemeClr val="accent2"/>
                </a:solidFill>
              </a:rPr>
              <a:t>O</a:t>
            </a:r>
            <a:r>
              <a:rPr lang="en-US" dirty="0" smtClean="0"/>
              <a:t> yes	</a:t>
            </a:r>
            <a:r>
              <a:rPr lang="en-US" dirty="0" smtClean="0">
                <a:solidFill>
                  <a:schemeClr val="accent2"/>
                </a:solidFill>
              </a:rPr>
              <a:t>O</a:t>
            </a:r>
            <a:r>
              <a:rPr lang="en-US" dirty="0" smtClean="0"/>
              <a:t> no  </a:t>
            </a:r>
          </a:p>
          <a:p>
            <a:r>
              <a:rPr lang="en-US" dirty="0" smtClean="0"/>
              <a:t>Delay			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3024" y="5794852"/>
            <a:ext cx="965660" cy="6059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39903" y="5787025"/>
            <a:ext cx="1093666" cy="613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6793" y="3388986"/>
            <a:ext cx="1887393" cy="335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Medium      	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7224" y="3804952"/>
            <a:ext cx="1886812" cy="336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12/02/20    	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6792" y="4994572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Scheduled  	   </a:t>
            </a:r>
            <a:r>
              <a:rPr lang="el-GR" sz="1600" dirty="0">
                <a:solidFill>
                  <a:schemeClr val="tx1"/>
                </a:solidFill>
              </a:rPr>
              <a:t>ν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6793" y="4220918"/>
            <a:ext cx="1887393" cy="694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Buy the yellow one.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52832" y="2772947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Update Task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6206" y="3388986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Buy Mask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206" y="3804952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60 days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96205" y="4220918"/>
            <a:ext cx="1887393" cy="694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Mask for face.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7224" y="5757445"/>
            <a:ext cx="1886812" cy="336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1 Day	    	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2"/>
            <a:ext cx="9341465" cy="50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Task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8277" y="3344449"/>
            <a:ext cx="8355291" cy="2832274"/>
          </a:xfrm>
        </p:spPr>
        <p:txBody>
          <a:bodyPr>
            <a:normAutofit/>
          </a:bodyPr>
          <a:lstStyle/>
          <a:p>
            <a:r>
              <a:rPr lang="en-US" dirty="0" smtClean="0"/>
              <a:t>Priority		:					    Activity Name	: 		 </a:t>
            </a:r>
          </a:p>
          <a:p>
            <a:r>
              <a:rPr lang="en-US" dirty="0" smtClean="0"/>
              <a:t>D-Day		:					    Duration		: </a:t>
            </a:r>
          </a:p>
          <a:p>
            <a:r>
              <a:rPr lang="en-US" dirty="0" smtClean="0"/>
              <a:t>Remarks		:					    Description	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Status		:</a:t>
            </a:r>
          </a:p>
          <a:p>
            <a:r>
              <a:rPr lang="en-US" dirty="0" smtClean="0"/>
              <a:t>Repeatability	: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 smtClean="0"/>
              <a:t> yes	</a:t>
            </a:r>
            <a:r>
              <a:rPr lang="en-US" dirty="0" smtClean="0">
                <a:solidFill>
                  <a:schemeClr val="accent2"/>
                </a:solidFill>
              </a:rPr>
              <a:t>O</a:t>
            </a:r>
            <a:r>
              <a:rPr lang="en-US" dirty="0" smtClean="0"/>
              <a:t> no  </a:t>
            </a:r>
          </a:p>
          <a:p>
            <a:r>
              <a:rPr lang="en-US" dirty="0" smtClean="0"/>
              <a:t>Delay			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7773024" y="5794852"/>
            <a:ext cx="965660" cy="6059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Tasks</a:t>
            </a:r>
            <a:endParaRPr lang="en-US" dirty="0"/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8839903" y="5787025"/>
            <a:ext cx="1093666" cy="613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6793" y="3388986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Medium      	   </a:t>
            </a:r>
            <a:r>
              <a:rPr lang="el-GR" sz="1600" dirty="0" smtClean="0">
                <a:solidFill>
                  <a:schemeClr val="tx1"/>
                </a:solidFill>
              </a:rPr>
              <a:t>ν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7224" y="3804952"/>
            <a:ext cx="1886812" cy="3364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12/02/20    	   </a:t>
            </a:r>
            <a:r>
              <a:rPr lang="el-GR" sz="1600" dirty="0" smtClean="0">
                <a:solidFill>
                  <a:schemeClr val="tx1"/>
                </a:solidFill>
              </a:rPr>
              <a:t>ν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6792" y="4994572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Scheduled  	   </a:t>
            </a:r>
            <a:r>
              <a:rPr lang="el-GR" sz="1600" dirty="0">
                <a:solidFill>
                  <a:schemeClr val="tx1"/>
                </a:solidFill>
              </a:rPr>
              <a:t>ν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6793" y="4220918"/>
            <a:ext cx="1887393" cy="694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Buy the yellow one.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52832" y="2772947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View Task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6206" y="3388986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Buy Mask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6206" y="3804952"/>
            <a:ext cx="1887393" cy="335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60 days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96205" y="4220918"/>
            <a:ext cx="1887393" cy="694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Mask for face.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7224" y="5757445"/>
            <a:ext cx="1886812" cy="3364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1 Day	    	   </a:t>
            </a:r>
            <a:r>
              <a:rPr lang="el-GR" sz="1600" dirty="0" smtClean="0">
                <a:solidFill>
                  <a:schemeClr val="tx1"/>
                </a:solidFill>
              </a:rPr>
              <a:t>ν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9772" y="1540701"/>
            <a:ext cx="9341465" cy="4797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6160" y="3294346"/>
            <a:ext cx="8906154" cy="82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89712" y="3299211"/>
            <a:ext cx="8906154" cy="90187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Search:				Priority:		          	 </a:t>
            </a:r>
            <a:r>
              <a:rPr lang="en-US" dirty="0" err="1" smtClean="0"/>
              <a:t>Dday</a:t>
            </a:r>
            <a:r>
              <a:rPr lang="en-US" dirty="0" smtClean="0"/>
              <a:t>:			    </a:t>
            </a:r>
            <a:r>
              <a:rPr lang="en-US" dirty="0" smtClean="0">
                <a:solidFill>
                  <a:schemeClr val="accent2"/>
                </a:solidFill>
              </a:rPr>
              <a:t>□</a:t>
            </a:r>
            <a:r>
              <a:rPr lang="en-US" dirty="0" smtClean="0"/>
              <a:t> To</a:t>
            </a:r>
          </a:p>
          <a:p>
            <a:pPr marL="0" indent="0">
              <a:buNone/>
            </a:pPr>
            <a:r>
              <a:rPr lang="en-US" dirty="0" smtClean="0"/>
              <a:t>Status:				Repeatability:  </a:t>
            </a:r>
            <a:r>
              <a:rPr lang="en-US" dirty="0" smtClean="0">
                <a:solidFill>
                  <a:schemeClr val="accent2"/>
                </a:solidFill>
              </a:rPr>
              <a:t>O </a:t>
            </a:r>
            <a:r>
              <a:rPr lang="en-US" dirty="0" smtClean="0"/>
              <a:t>yes  </a:t>
            </a:r>
            <a:r>
              <a:rPr lang="en-US" dirty="0" smtClean="0">
                <a:solidFill>
                  <a:schemeClr val="accent2"/>
                </a:solidFill>
              </a:rPr>
              <a:t>O </a:t>
            </a:r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8759" y="1948317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2789" y="2935785"/>
            <a:ext cx="965231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24510" y="2823051"/>
            <a:ext cx="1595341" cy="36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Task List</a:t>
            </a:r>
            <a:endParaRPr lang="en-US" u="sng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5636"/>
              </p:ext>
            </p:extLst>
          </p:nvPr>
        </p:nvGraphicFramePr>
        <p:xfrm>
          <a:off x="1089769" y="4364738"/>
          <a:ext cx="8922540" cy="167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40"/>
                <a:gridCol w="811140"/>
                <a:gridCol w="811140"/>
                <a:gridCol w="811140"/>
                <a:gridCol w="811140"/>
                <a:gridCol w="811140"/>
                <a:gridCol w="811140"/>
                <a:gridCol w="811140"/>
                <a:gridCol w="811140"/>
                <a:gridCol w="811140"/>
                <a:gridCol w="811140"/>
              </a:tblGrid>
              <a:tr h="6063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No.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Activity</a:t>
                      </a:r>
                      <a:r>
                        <a:rPr lang="en-US" sz="1200" baseline="0" dirty="0" smtClean="0">
                          <a:latin typeface="Arial Narrow" panose="020B0606020202030204" pitchFamily="34" charset="0"/>
                        </a:rPr>
                        <a:t> Name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Priority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Description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Duration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Repeatability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Original D-Day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Current D-Day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Remarks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Status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Duration</a:t>
                      </a:r>
                      <a:r>
                        <a:rPr lang="en-US" sz="1200" baseline="0" dirty="0" smtClean="0">
                          <a:latin typeface="Arial Narrow" panose="020B0606020202030204" pitchFamily="34" charset="0"/>
                        </a:rPr>
                        <a:t> Until D-Day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  <a:hlinkClick r:id="rId2" action="ppaction://hlinksldjump"/>
                        </a:rPr>
                        <a:t>Ab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Low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False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12/05/20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12/05/20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Scheduled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 Day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 Narrow" panose="020B0606020202030204" pitchFamily="34" charset="0"/>
                        </a:rPr>
                        <a:t>Bc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Low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 Narrow" panose="020B0606020202030204" pitchFamily="34" charset="0"/>
                        </a:rPr>
                        <a:t>Bc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True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12/05/20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14/05/20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Scheduled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 Days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High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15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True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14/05/20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14/06/20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Scheduled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33 Days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598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High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De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True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11/06/20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11/06/20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Scheduled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31 Days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106161" y="2823051"/>
            <a:ext cx="965660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6854" y="2823051"/>
            <a:ext cx="969264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874952" y="2823051"/>
            <a:ext cx="969264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3050" y="2823051"/>
            <a:ext cx="969264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071822" y="3345321"/>
            <a:ext cx="912311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any    </a:t>
            </a:r>
            <a:r>
              <a:rPr lang="el-GR" sz="1600" dirty="0" smtClean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71821" y="3721271"/>
            <a:ext cx="912311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2"/>
                </a:solidFill>
              </a:rPr>
              <a:t>any    </a:t>
            </a:r>
            <a:r>
              <a:rPr lang="el-GR" sz="1600" dirty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17920" y="3345321"/>
            <a:ext cx="912311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2"/>
                </a:solidFill>
              </a:rPr>
              <a:t>any    </a:t>
            </a:r>
            <a:r>
              <a:rPr lang="el-GR" sz="1600" dirty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08020" y="3345321"/>
            <a:ext cx="912311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2"/>
                </a:solidFill>
              </a:rPr>
              <a:t>any    </a:t>
            </a:r>
            <a:r>
              <a:rPr lang="el-GR" sz="1600" dirty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88060" y="3346193"/>
            <a:ext cx="912311" cy="313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2"/>
                </a:solidFill>
              </a:rPr>
              <a:t>any    </a:t>
            </a:r>
            <a:r>
              <a:rPr lang="el-GR" sz="1600" dirty="0">
                <a:solidFill>
                  <a:schemeClr val="accent2"/>
                </a:solidFill>
              </a:rPr>
              <a:t>ν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9027"/>
            <a:ext cx="9819477" cy="489156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Add </a:t>
            </a:r>
            <a:r>
              <a:rPr lang="en-US" sz="1400" dirty="0" smtClean="0"/>
              <a:t>activity	: </a:t>
            </a:r>
            <a:r>
              <a:rPr lang="en-US" sz="1400" dirty="0" smtClean="0"/>
              <a:t>Add </a:t>
            </a:r>
            <a:r>
              <a:rPr lang="en-US" sz="1400" dirty="0"/>
              <a:t>new activity to list of activities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Edit activity	: </a:t>
            </a:r>
            <a:r>
              <a:rPr lang="en-US" sz="1400" dirty="0" smtClean="0"/>
              <a:t>Edit </a:t>
            </a:r>
            <a:r>
              <a:rPr lang="en-US" sz="1400" dirty="0"/>
              <a:t>activity </a:t>
            </a:r>
            <a:r>
              <a:rPr lang="en-US" sz="1400" dirty="0" smtClean="0"/>
              <a:t>details.</a:t>
            </a: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View </a:t>
            </a:r>
            <a:r>
              <a:rPr lang="en-US" sz="1400" dirty="0" smtClean="0"/>
              <a:t>activity: </a:t>
            </a:r>
            <a:r>
              <a:rPr lang="en-US" sz="1400" dirty="0" smtClean="0"/>
              <a:t>View </a:t>
            </a:r>
            <a:r>
              <a:rPr lang="en-US" sz="1400" dirty="0"/>
              <a:t>list of activities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Create task	: Create new task based on an activity.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Edit task	: Edit task details.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View task	: </a:t>
            </a:r>
            <a:r>
              <a:rPr lang="en-US" sz="1400" dirty="0"/>
              <a:t>View list of </a:t>
            </a:r>
            <a:r>
              <a:rPr lang="en-US" sz="1400" dirty="0" smtClean="0"/>
              <a:t>tasks/individual task.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Update task	</a:t>
            </a:r>
            <a:r>
              <a:rPr lang="en-US" sz="1400" dirty="0" smtClean="0"/>
              <a:t>: Update </a:t>
            </a:r>
            <a:r>
              <a:rPr lang="en-US" sz="1400" dirty="0"/>
              <a:t>details or completion of </a:t>
            </a:r>
            <a:r>
              <a:rPr lang="en-US" sz="1400" dirty="0" smtClean="0"/>
              <a:t>task.</a:t>
            </a:r>
            <a:endParaRPr lang="en-US" sz="1400" dirty="0" smtClean="0"/>
          </a:p>
          <a:p>
            <a:pPr lvl="1"/>
            <a:r>
              <a:rPr lang="en-US" sz="1400" dirty="0"/>
              <a:t>If </a:t>
            </a:r>
            <a:r>
              <a:rPr lang="en-US" sz="1400" dirty="0" err="1"/>
              <a:t>DdayDateTime</a:t>
            </a:r>
            <a:r>
              <a:rPr lang="en-US" sz="1400" dirty="0"/>
              <a:t> is null, status will be set to “Not Started”. The user can also set status as “Completed” or “Skipped”.</a:t>
            </a:r>
          </a:p>
          <a:p>
            <a:pPr lvl="1"/>
            <a:r>
              <a:rPr lang="en-US" sz="1400" dirty="0"/>
              <a:t>The user can delay the </a:t>
            </a:r>
            <a:r>
              <a:rPr lang="en-US" sz="1400" dirty="0" smtClean="0"/>
              <a:t>task by </a:t>
            </a:r>
            <a:r>
              <a:rPr lang="en-US" sz="1400" dirty="0"/>
              <a:t>day, week, or month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50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Page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		: </a:t>
            </a:r>
          </a:p>
          <a:p>
            <a:pPr lvl="1"/>
            <a:r>
              <a:rPr lang="en-US" dirty="0" smtClean="0"/>
              <a:t>Activity Name (sub-text) 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exact </a:t>
            </a:r>
            <a:r>
              <a:rPr lang="en-US" dirty="0" err="1" smtClean="0"/>
              <a:t>Dday</a:t>
            </a:r>
            <a:r>
              <a:rPr lang="en-US" dirty="0" smtClean="0"/>
              <a:t> (calendar)</a:t>
            </a:r>
          </a:p>
          <a:p>
            <a:pPr lvl="1"/>
            <a:r>
              <a:rPr lang="en-US" dirty="0" smtClean="0"/>
              <a:t>range of </a:t>
            </a:r>
            <a:r>
              <a:rPr lang="en-US" dirty="0" err="1" smtClean="0"/>
              <a:t>Ddays</a:t>
            </a:r>
            <a:r>
              <a:rPr lang="en-US" dirty="0" smtClean="0"/>
              <a:t> (calendar, check-box)</a:t>
            </a:r>
          </a:p>
          <a:p>
            <a:pPr lvl="1"/>
            <a:r>
              <a:rPr lang="en-US" dirty="0" smtClean="0"/>
              <a:t>Status 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Repeatability (radio button)</a:t>
            </a:r>
          </a:p>
          <a:p>
            <a:r>
              <a:rPr lang="en-US" dirty="0" smtClean="0"/>
              <a:t>Sort		: Activity Name, Priority, Current D-Day, Status, Repeatability</a:t>
            </a:r>
          </a:p>
          <a:p>
            <a:r>
              <a:rPr lang="en-US" dirty="0" smtClean="0"/>
              <a:t>Order	: Ascending, Descending</a:t>
            </a:r>
          </a:p>
          <a:p>
            <a:r>
              <a:rPr lang="en-US" dirty="0" smtClean="0"/>
              <a:t>Limit		: 10, 20,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838"/>
            <a:ext cx="9092967" cy="429031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Priority	: The priority of task. This will determine the color and order of the task.</a:t>
            </a:r>
          </a:p>
          <a:p>
            <a:pPr lvl="1"/>
            <a:r>
              <a:rPr lang="en-US" sz="1200" dirty="0" smtClean="0"/>
              <a:t>Optional	: (Light Blue) </a:t>
            </a:r>
            <a:r>
              <a:rPr lang="en-US" sz="1200" dirty="0" smtClean="0">
                <a:solidFill>
                  <a:srgbClr val="00B0F0"/>
                </a:solidFill>
              </a:rPr>
              <a:t>●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smtClean="0"/>
              <a:t>Low	: (Light </a:t>
            </a:r>
            <a:r>
              <a:rPr lang="en-US" sz="1200" dirty="0" smtClean="0"/>
              <a:t>Green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92D050"/>
                </a:solidFill>
              </a:rPr>
              <a:t>●</a:t>
            </a:r>
            <a:endParaRPr lang="en-US" sz="1200" dirty="0" smtClean="0">
              <a:solidFill>
                <a:srgbClr val="92D050"/>
              </a:solidFill>
            </a:endParaRPr>
          </a:p>
          <a:p>
            <a:pPr lvl="1"/>
            <a:r>
              <a:rPr lang="en-US" sz="1200" dirty="0" smtClean="0"/>
              <a:t>Medium	: (Gold) </a:t>
            </a:r>
            <a:r>
              <a:rPr lang="en-US" sz="1200" dirty="0">
                <a:solidFill>
                  <a:srgbClr val="FFCC00"/>
                </a:solidFill>
              </a:rPr>
              <a:t>●</a:t>
            </a:r>
            <a:endParaRPr lang="en-US" sz="1200" dirty="0" smtClean="0">
              <a:solidFill>
                <a:srgbClr val="FFCC00"/>
              </a:solidFill>
            </a:endParaRPr>
          </a:p>
          <a:p>
            <a:pPr lvl="1"/>
            <a:r>
              <a:rPr lang="en-US" sz="1200" dirty="0" smtClean="0"/>
              <a:t>High	: (</a:t>
            </a:r>
            <a:r>
              <a:rPr lang="en-US" sz="1200" dirty="0"/>
              <a:t>Orange) </a:t>
            </a:r>
            <a:r>
              <a:rPr lang="en-US" sz="1200" dirty="0">
                <a:solidFill>
                  <a:srgbClr val="FF6600"/>
                </a:solidFill>
              </a:rPr>
              <a:t>●</a:t>
            </a:r>
            <a:endParaRPr lang="en-US" sz="1200" dirty="0" smtClean="0">
              <a:solidFill>
                <a:srgbClr val="FF6600"/>
              </a:solidFill>
            </a:endParaRPr>
          </a:p>
          <a:p>
            <a:pPr lvl="1"/>
            <a:r>
              <a:rPr lang="en-US" sz="1200" dirty="0" smtClean="0"/>
              <a:t>Urgent	: (Dark Red) </a:t>
            </a:r>
            <a:r>
              <a:rPr lang="en-US" sz="1200" dirty="0">
                <a:solidFill>
                  <a:srgbClr val="C00000"/>
                </a:solidFill>
              </a:rPr>
              <a:t>●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400" dirty="0" smtClean="0"/>
              <a:t>Status		: The status of task.</a:t>
            </a:r>
          </a:p>
          <a:p>
            <a:pPr lvl="1"/>
            <a:r>
              <a:rPr lang="en-US" sz="1200" dirty="0" smtClean="0"/>
              <a:t>Not Started	: </a:t>
            </a:r>
            <a:r>
              <a:rPr lang="en-US" sz="1200" dirty="0" smtClean="0"/>
              <a:t>Task </a:t>
            </a:r>
            <a:r>
              <a:rPr lang="en-US" sz="1200" dirty="0" smtClean="0"/>
              <a:t>has been created but no D-Day has been set.</a:t>
            </a:r>
          </a:p>
          <a:p>
            <a:pPr lvl="1"/>
            <a:r>
              <a:rPr lang="en-US" sz="1200" dirty="0" smtClean="0"/>
              <a:t>Scheduled	: The D-Day of the task has been scheduled.</a:t>
            </a:r>
          </a:p>
          <a:p>
            <a:pPr lvl="1"/>
            <a:r>
              <a:rPr lang="en-US" sz="1200" dirty="0" smtClean="0"/>
              <a:t>D-Day		: Current day is D-Day.</a:t>
            </a:r>
          </a:p>
          <a:p>
            <a:pPr lvl="1"/>
            <a:r>
              <a:rPr lang="en-US" sz="1200" dirty="0" smtClean="0"/>
              <a:t>Due		: D-Day has passed and the user has not completed the task.</a:t>
            </a:r>
          </a:p>
          <a:p>
            <a:pPr lvl="1"/>
            <a:r>
              <a:rPr lang="en-US" sz="1200" dirty="0" smtClean="0"/>
              <a:t>Completed	: The user has completed the task.</a:t>
            </a:r>
            <a:endParaRPr lang="en-US" sz="12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5626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Database	: </a:t>
            </a:r>
            <a:r>
              <a:rPr lang="en-US" sz="1400" dirty="0" err="1" smtClean="0"/>
              <a:t>personalscheduledb</a:t>
            </a:r>
            <a:endParaRPr lang="en-US" sz="1400" dirty="0" smtClean="0"/>
          </a:p>
          <a:p>
            <a:r>
              <a:rPr lang="en-US" sz="1400" dirty="0" smtClean="0"/>
              <a:t>Username	: </a:t>
            </a:r>
            <a:r>
              <a:rPr lang="en-US" sz="1400" dirty="0" err="1" smtClean="0"/>
              <a:t>scheduleadmin</a:t>
            </a:r>
            <a:endParaRPr lang="en-US" sz="1400" dirty="0" smtClean="0"/>
          </a:p>
          <a:p>
            <a:r>
              <a:rPr lang="en-US" sz="1400" dirty="0" smtClean="0"/>
              <a:t>Password	: myschedule777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563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usertbl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45961"/>
              </p:ext>
            </p:extLst>
          </p:nvPr>
        </p:nvGraphicFramePr>
        <p:xfrm>
          <a:off x="1146000" y="1809435"/>
          <a:ext cx="81280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653435"/>
                <a:gridCol w="889348"/>
                <a:gridCol w="939452"/>
                <a:gridCol w="1189973"/>
                <a:gridCol w="1724584"/>
                <a:gridCol w="1161143"/>
              </a:tblGrid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userId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String(30)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email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String(50)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user@mail.com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password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String(25)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userpassword123.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41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Activity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activitytbl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75879"/>
              </p:ext>
            </p:extLst>
          </p:nvPr>
        </p:nvGraphicFramePr>
        <p:xfrm>
          <a:off x="1146000" y="1809435"/>
          <a:ext cx="812800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653435"/>
                <a:gridCol w="1002083"/>
                <a:gridCol w="977030"/>
                <a:gridCol w="1189972"/>
                <a:gridCol w="1716066"/>
                <a:gridCol w="1019349"/>
              </a:tblGrid>
              <a:tr h="2657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userId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String(50)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“Buy Shampoo”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44291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String(100)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Buy large</a:t>
                      </a:r>
                      <a:r>
                        <a:rPr lang="en-US" sz="1200" b="1" baseline="0" dirty="0" smtClean="0"/>
                        <a:t> shampoo for 2 months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duration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6.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7.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8.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574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9.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5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5279869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tasktbl</a:t>
            </a:r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87355"/>
              </p:ext>
            </p:extLst>
          </p:nvPr>
        </p:nvGraphicFramePr>
        <p:xfrm>
          <a:off x="1146000" y="1809435"/>
          <a:ext cx="8128001" cy="428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766170"/>
                <a:gridCol w="1002082"/>
                <a:gridCol w="989556"/>
                <a:gridCol w="1164921"/>
                <a:gridCol w="1741117"/>
                <a:gridCol w="894089"/>
              </a:tblGrid>
              <a:tr h="445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taskId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</a:t>
                      </a:r>
                      <a:r>
                        <a:rPr lang="en-US" sz="1200" b="1" baseline="0" dirty="0" smtClean="0"/>
                        <a:t>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priority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Enum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“Medium”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remarks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String(100)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“Clear”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6.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status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Enum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“Not Started”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7.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durationUntilDday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8.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originalDdayDateTime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9.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completedDateTime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10.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repeatability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Boolean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False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11.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12.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71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State Transitional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0269" y="1757822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Started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970735" y="3306869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09803" y="3306869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Completed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86625" y="5127321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Due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93913" y="5127321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D-Day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6" idx="3"/>
            <a:endCxn id="7" idx="0"/>
          </p:cNvCxnSpPr>
          <p:nvPr/>
        </p:nvCxnSpPr>
        <p:spPr>
          <a:xfrm>
            <a:off x="5894749" y="2215022"/>
            <a:ext cx="1853226" cy="109184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3"/>
            <a:endCxn id="10" idx="3"/>
          </p:cNvCxnSpPr>
          <p:nvPr/>
        </p:nvCxnSpPr>
        <p:spPr>
          <a:xfrm flipH="1">
            <a:off x="7648393" y="3764069"/>
            <a:ext cx="876822" cy="1820452"/>
          </a:xfrm>
          <a:prstGeom prst="curvedConnector3">
            <a:avLst>
              <a:gd name="adj1" fmla="val -5464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9" idx="2"/>
          </p:cNvCxnSpPr>
          <p:nvPr/>
        </p:nvCxnSpPr>
        <p:spPr>
          <a:xfrm rot="5400000">
            <a:off x="5117509" y="4288077"/>
            <a:ext cx="12700" cy="3507288"/>
          </a:xfrm>
          <a:prstGeom prst="curvedConnector3">
            <a:avLst>
              <a:gd name="adj1" fmla="val 32794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1"/>
            <a:endCxn id="8" idx="3"/>
          </p:cNvCxnSpPr>
          <p:nvPr/>
        </p:nvCxnSpPr>
        <p:spPr>
          <a:xfrm rot="10800000">
            <a:off x="3264283" y="3764069"/>
            <a:ext cx="2829630" cy="182045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1"/>
            <a:endCxn id="6" idx="0"/>
          </p:cNvCxnSpPr>
          <p:nvPr/>
        </p:nvCxnSpPr>
        <p:spPr>
          <a:xfrm rot="10800000" flipH="1">
            <a:off x="2586625" y="1757823"/>
            <a:ext cx="2530884" cy="3826699"/>
          </a:xfrm>
          <a:prstGeom prst="curvedConnector4">
            <a:avLst>
              <a:gd name="adj1" fmla="val -64959"/>
              <a:gd name="adj2" fmla="val 1089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1"/>
            <a:endCxn id="6" idx="2"/>
          </p:cNvCxnSpPr>
          <p:nvPr/>
        </p:nvCxnSpPr>
        <p:spPr>
          <a:xfrm rot="10800000">
            <a:off x="5117509" y="2672223"/>
            <a:ext cx="1853226" cy="109184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0"/>
            <a:endCxn id="7" idx="2"/>
          </p:cNvCxnSpPr>
          <p:nvPr/>
        </p:nvCxnSpPr>
        <p:spPr>
          <a:xfrm rot="5400000" flipH="1" flipV="1">
            <a:off x="6856538" y="4235884"/>
            <a:ext cx="906052" cy="87682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0"/>
            <a:endCxn id="6" idx="1"/>
          </p:cNvCxnSpPr>
          <p:nvPr/>
        </p:nvCxnSpPr>
        <p:spPr>
          <a:xfrm rot="16200000" flipV="1">
            <a:off x="4149562" y="2405730"/>
            <a:ext cx="2912299" cy="2530884"/>
          </a:xfrm>
          <a:prstGeom prst="curvedConnector4">
            <a:avLst>
              <a:gd name="adj1" fmla="val 42151"/>
              <a:gd name="adj2" fmla="val 10903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0"/>
            <a:endCxn id="8" idx="2"/>
          </p:cNvCxnSpPr>
          <p:nvPr/>
        </p:nvCxnSpPr>
        <p:spPr>
          <a:xfrm rot="16200000" flipV="1">
            <a:off x="2472428" y="4235884"/>
            <a:ext cx="906052" cy="87682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0"/>
            <a:endCxn id="7" idx="1"/>
          </p:cNvCxnSpPr>
          <p:nvPr/>
        </p:nvCxnSpPr>
        <p:spPr>
          <a:xfrm rot="5400000" flipH="1" flipV="1">
            <a:off x="4485674" y="2642260"/>
            <a:ext cx="1363252" cy="3606870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8867" y="2375763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724380" y="4645060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0461" y="3210822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91464" y="5302672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95064" y="6269175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62678" y="4008314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04659" y="4498962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86205" y="4487446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02016" y="4308935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49156" y="4981185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4" name="Curved Connector 53"/>
          <p:cNvCxnSpPr>
            <a:stCxn id="8" idx="0"/>
            <a:endCxn id="7" idx="0"/>
          </p:cNvCxnSpPr>
          <p:nvPr/>
        </p:nvCxnSpPr>
        <p:spPr>
          <a:xfrm rot="5400000" flipH="1" flipV="1">
            <a:off x="5117509" y="676403"/>
            <a:ext cx="12700" cy="5260932"/>
          </a:xfrm>
          <a:prstGeom prst="curvedConnector3">
            <a:avLst>
              <a:gd name="adj1" fmla="val 22931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13395" y="2915334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404963" y="1540701"/>
            <a:ext cx="1177447" cy="977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is created</a:t>
            </a:r>
            <a:endParaRPr lang="en-US" sz="1400" dirty="0"/>
          </a:p>
        </p:txBody>
      </p:sp>
      <p:cxnSp>
        <p:nvCxnSpPr>
          <p:cNvPr id="31" name="Curved Connector 30"/>
          <p:cNvCxnSpPr>
            <a:stCxn id="3" idx="1"/>
            <a:endCxn id="6" idx="0"/>
          </p:cNvCxnSpPr>
          <p:nvPr/>
        </p:nvCxnSpPr>
        <p:spPr>
          <a:xfrm rot="16200000" flipH="1" flipV="1">
            <a:off x="6810434" y="-9141"/>
            <a:ext cx="74038" cy="3459887"/>
          </a:xfrm>
          <a:prstGeom prst="curvedConnector3">
            <a:avLst>
              <a:gd name="adj1" fmla="val -50201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" idx="4"/>
            <a:endCxn id="7" idx="0"/>
          </p:cNvCxnSpPr>
          <p:nvPr/>
        </p:nvCxnSpPr>
        <p:spPr>
          <a:xfrm rot="5400000">
            <a:off x="7976263" y="2289444"/>
            <a:ext cx="789137" cy="124571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87537" y="1175360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27763" y="2729624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13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Task</a:t>
            </a:r>
            <a:r>
              <a:rPr lang="en-US" dirty="0" smtClean="0"/>
              <a:t> </a:t>
            </a:r>
            <a:r>
              <a:rPr lang="en-US" dirty="0" smtClean="0"/>
              <a:t>State </a:t>
            </a:r>
            <a:r>
              <a:rPr lang="en-US" dirty="0" smtClean="0"/>
              <a:t>Transition Description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48022"/>
              </p:ext>
            </p:extLst>
          </p:nvPr>
        </p:nvGraphicFramePr>
        <p:xfrm>
          <a:off x="1146001" y="1523430"/>
          <a:ext cx="77099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252601"/>
                <a:gridCol w="3006247"/>
                <a:gridCol w="989556"/>
                <a:gridCol w="1891430"/>
              </a:tblGrid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Previous State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Trigger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Next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Started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sets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on created task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</a:t>
                      </a:r>
                      <a:r>
                        <a:rPr lang="en-US" sz="1200" baseline="0" dirty="0" smtClean="0"/>
                        <a:t> date = </a:t>
                      </a:r>
                      <a:r>
                        <a:rPr lang="en-US" sz="1200" baseline="0" dirty="0" err="1" smtClean="0"/>
                        <a:t>ddayDate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resets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completes the </a:t>
                      </a:r>
                      <a:r>
                        <a:rPr lang="en-US" sz="1200" dirty="0" smtClean="0"/>
                        <a:t>task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4476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D-Day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date &gt; </a:t>
                      </a:r>
                      <a:r>
                        <a:rPr lang="en-US" sz="1200" dirty="0" err="1" smtClean="0"/>
                        <a:t>ddayDate</a:t>
                      </a:r>
                      <a:r>
                        <a:rPr lang="en-US" sz="1200" dirty="0" smtClean="0"/>
                        <a:t> and user</a:t>
                      </a:r>
                      <a:r>
                        <a:rPr lang="en-US" sz="1200" baseline="0" dirty="0" smtClean="0"/>
                        <a:t> has not completed the </a:t>
                      </a:r>
                      <a:r>
                        <a:rPr lang="en-US" sz="1200" baseline="0" dirty="0" smtClean="0"/>
                        <a:t>task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D-Day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resets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changes/delays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completes the </a:t>
                      </a:r>
                      <a:r>
                        <a:rPr lang="en-US" sz="1200" baseline="0" dirty="0" smtClean="0"/>
                        <a:t>task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changes/delays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resets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4476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date &gt; previous</a:t>
                      </a:r>
                      <a:r>
                        <a:rPr lang="en-US" sz="1200" baseline="0" dirty="0" smtClean="0"/>
                        <a:t> completed </a:t>
                      </a:r>
                      <a:r>
                        <a:rPr lang="en-US" sz="1200" baseline="0" dirty="0" err="1" smtClean="0"/>
                        <a:t>ddayDate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If the task is repeatable</a:t>
                      </a:r>
                      <a:endParaRPr lang="en-US" sz="1200" dirty="0"/>
                    </a:p>
                  </a:txBody>
                  <a:tcPr anchor="ctr"/>
                </a:tc>
              </a:tr>
              <a:tr h="4476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is created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creates task and does not set </a:t>
                      </a:r>
                      <a:r>
                        <a:rPr lang="en-US" sz="120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Started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26860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is created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creates task and sets </a:t>
                      </a:r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</TotalTime>
  <Words>868</Words>
  <Application>Microsoft Office PowerPoint</Application>
  <PresentationFormat>Widescreen</PresentationFormat>
  <Paragraphs>535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Bahnschrift SemiBold</vt:lpstr>
      <vt:lpstr>Trebuchet MS</vt:lpstr>
      <vt:lpstr>Wingdings 3</vt:lpstr>
      <vt:lpstr>Facet</vt:lpstr>
      <vt:lpstr>Documentation v0.1</vt:lpstr>
      <vt:lpstr>Features</vt:lpstr>
      <vt:lpstr>List of Values</vt:lpstr>
      <vt:lpstr>Database Details</vt:lpstr>
      <vt:lpstr>User Table</vt:lpstr>
      <vt:lpstr>Activity Table</vt:lpstr>
      <vt:lpstr>Task Table</vt:lpstr>
      <vt:lpstr>Task State Transitional Diagram</vt:lpstr>
      <vt:lpstr>Task State Transition Description</vt:lpstr>
      <vt:lpstr>Login Page</vt:lpstr>
      <vt:lpstr>Home Page</vt:lpstr>
      <vt:lpstr>Daily Tasks Page</vt:lpstr>
      <vt:lpstr>Activity List Page</vt:lpstr>
      <vt:lpstr>Add Activity Page</vt:lpstr>
      <vt:lpstr>Edit Activity Page</vt:lpstr>
      <vt:lpstr>Create Task Page</vt:lpstr>
      <vt:lpstr>Update Task Page</vt:lpstr>
      <vt:lpstr>View Task Page</vt:lpstr>
      <vt:lpstr>Task List Page</vt:lpstr>
      <vt:lpstr>Task List Page Details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&amp; Technical Design v1.0</dc:title>
  <dc:creator>Bryan Rengkung</dc:creator>
  <cp:lastModifiedBy>Bryan Rengkung</cp:lastModifiedBy>
  <cp:revision>36</cp:revision>
  <dcterms:created xsi:type="dcterms:W3CDTF">2020-03-22T07:29:14Z</dcterms:created>
  <dcterms:modified xsi:type="dcterms:W3CDTF">2020-03-25T15:31:42Z</dcterms:modified>
</cp:coreProperties>
</file>