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CD1E53-8D7E-4E9C-A541-9C9C91180624}">
          <p14:sldIdLst>
            <p14:sldId id="256"/>
          </p14:sldIdLst>
        </p14:section>
        <p14:section name="Functional Design" id="{C0BD75DA-B056-4927-999F-3C821414C68A}">
          <p14:sldIdLst>
            <p14:sldId id="257"/>
            <p14:sldId id="259"/>
            <p14:sldId id="258"/>
            <p14:sldId id="260"/>
            <p14:sldId id="261"/>
          </p14:sldIdLst>
        </p14:section>
        <p14:section name="Database Design" id="{48FE3AD3-1095-4B03-A519-DD08D1BC07EA}">
          <p14:sldIdLst>
            <p14:sldId id="262"/>
            <p14:sldId id="263"/>
            <p14:sldId id="264"/>
            <p14:sldId id="265"/>
            <p14:sldId id="266"/>
          </p14:sldIdLst>
        </p14:section>
        <p14:section name="Technical Design" id="{B96E9651-B8FB-4290-A28E-7F485BF5A271}">
          <p14:sldIdLst>
            <p14:sldId id="267"/>
            <p14:sldId id="268"/>
            <p14:sldId id="269"/>
            <p14:sldId id="270"/>
          </p14:sldIdLst>
        </p14:section>
        <p14:section name="Interface Design" id="{84A4692C-677B-47D6-953F-9ACFACC11C1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Documentation v1.0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personal-scheduler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bryanbezter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14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delaytbl</a:t>
            </a:r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35408"/>
              </p:ext>
            </p:extLst>
          </p:nvPr>
        </p:nvGraphicFramePr>
        <p:xfrm>
          <a:off x="1146001" y="1811528"/>
          <a:ext cx="827357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2016690"/>
                <a:gridCol w="989556"/>
                <a:gridCol w="989556"/>
                <a:gridCol w="1152395"/>
                <a:gridCol w="1716065"/>
                <a:gridCol w="8392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Nullability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delayId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activityId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originalDdayDateTime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4.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newDdayDateTime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5.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reason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“No time”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user1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9.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05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completetbl</a:t>
            </a:r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14871"/>
              </p:ext>
            </p:extLst>
          </p:nvPr>
        </p:nvGraphicFramePr>
        <p:xfrm>
          <a:off x="1146001" y="1811528"/>
          <a:ext cx="83737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2016690"/>
                <a:gridCol w="989556"/>
                <a:gridCol w="989556"/>
                <a:gridCol w="1152395"/>
                <a:gridCol w="1753643"/>
                <a:gridCol w="9018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Nullability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completeId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activityId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completedDateTime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user1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Activity State </a:t>
            </a:r>
            <a:r>
              <a:rPr lang="en-US" dirty="0" smtClean="0"/>
              <a:t>Transitional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0269" y="1757822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 Started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970735" y="3306869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Scheduled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709803" y="3306869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Completed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586625" y="5127321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Due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093913" y="5127321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D-Day</a:t>
            </a:r>
            <a:endParaRPr lang="en-US" sz="1600" dirty="0"/>
          </a:p>
        </p:txBody>
      </p:sp>
      <p:cxnSp>
        <p:nvCxnSpPr>
          <p:cNvPr id="12" name="Curved Connector 11"/>
          <p:cNvCxnSpPr>
            <a:stCxn id="6" idx="3"/>
            <a:endCxn id="7" idx="0"/>
          </p:cNvCxnSpPr>
          <p:nvPr/>
        </p:nvCxnSpPr>
        <p:spPr>
          <a:xfrm>
            <a:off x="5894749" y="2215022"/>
            <a:ext cx="1853226" cy="109184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3"/>
            <a:endCxn id="10" idx="3"/>
          </p:cNvCxnSpPr>
          <p:nvPr/>
        </p:nvCxnSpPr>
        <p:spPr>
          <a:xfrm flipH="1">
            <a:off x="7648393" y="3764069"/>
            <a:ext cx="876822" cy="1820452"/>
          </a:xfrm>
          <a:prstGeom prst="curvedConnector3">
            <a:avLst>
              <a:gd name="adj1" fmla="val -5464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2"/>
            <a:endCxn id="9" idx="2"/>
          </p:cNvCxnSpPr>
          <p:nvPr/>
        </p:nvCxnSpPr>
        <p:spPr>
          <a:xfrm rot="5400000">
            <a:off x="5117509" y="4288077"/>
            <a:ext cx="12700" cy="3507288"/>
          </a:xfrm>
          <a:prstGeom prst="curvedConnector3">
            <a:avLst>
              <a:gd name="adj1" fmla="val 327944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1"/>
            <a:endCxn id="8" idx="3"/>
          </p:cNvCxnSpPr>
          <p:nvPr/>
        </p:nvCxnSpPr>
        <p:spPr>
          <a:xfrm rot="10800000">
            <a:off x="3264283" y="3764069"/>
            <a:ext cx="2829630" cy="182045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1"/>
            <a:endCxn id="6" idx="0"/>
          </p:cNvCxnSpPr>
          <p:nvPr/>
        </p:nvCxnSpPr>
        <p:spPr>
          <a:xfrm rot="10800000" flipH="1">
            <a:off x="2586625" y="1757823"/>
            <a:ext cx="2530884" cy="3826699"/>
          </a:xfrm>
          <a:prstGeom prst="curvedConnector4">
            <a:avLst>
              <a:gd name="adj1" fmla="val -64959"/>
              <a:gd name="adj2" fmla="val 10892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1"/>
            <a:endCxn id="6" idx="2"/>
          </p:cNvCxnSpPr>
          <p:nvPr/>
        </p:nvCxnSpPr>
        <p:spPr>
          <a:xfrm rot="10800000">
            <a:off x="5117509" y="2672223"/>
            <a:ext cx="1853226" cy="109184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0"/>
            <a:endCxn id="7" idx="2"/>
          </p:cNvCxnSpPr>
          <p:nvPr/>
        </p:nvCxnSpPr>
        <p:spPr>
          <a:xfrm rot="5400000" flipH="1" flipV="1">
            <a:off x="6856538" y="4235884"/>
            <a:ext cx="906052" cy="87682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0"/>
            <a:endCxn id="6" idx="1"/>
          </p:cNvCxnSpPr>
          <p:nvPr/>
        </p:nvCxnSpPr>
        <p:spPr>
          <a:xfrm rot="16200000" flipV="1">
            <a:off x="4149562" y="2405730"/>
            <a:ext cx="2912299" cy="2530884"/>
          </a:xfrm>
          <a:prstGeom prst="curvedConnector4">
            <a:avLst>
              <a:gd name="adj1" fmla="val 42151"/>
              <a:gd name="adj2" fmla="val 10903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9" idx="0"/>
            <a:endCxn id="8" idx="2"/>
          </p:cNvCxnSpPr>
          <p:nvPr/>
        </p:nvCxnSpPr>
        <p:spPr>
          <a:xfrm rot="16200000" flipV="1">
            <a:off x="2472428" y="4235884"/>
            <a:ext cx="906052" cy="87682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0"/>
            <a:endCxn id="7" idx="1"/>
          </p:cNvCxnSpPr>
          <p:nvPr/>
        </p:nvCxnSpPr>
        <p:spPr>
          <a:xfrm rot="5400000" flipH="1" flipV="1">
            <a:off x="4485674" y="2642260"/>
            <a:ext cx="1363252" cy="3606870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8867" y="2375763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724380" y="4645060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10461" y="3210822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91464" y="5302672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95064" y="6269175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62678" y="4008314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04659" y="4498962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86205" y="4487446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02016" y="4308935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9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49156" y="4981185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4" name="Curved Connector 53"/>
          <p:cNvCxnSpPr>
            <a:stCxn id="8" idx="0"/>
            <a:endCxn id="7" idx="0"/>
          </p:cNvCxnSpPr>
          <p:nvPr/>
        </p:nvCxnSpPr>
        <p:spPr>
          <a:xfrm rot="5400000" flipH="1" flipV="1">
            <a:off x="5117509" y="676403"/>
            <a:ext cx="12700" cy="5260932"/>
          </a:xfrm>
          <a:prstGeom prst="curvedConnector3">
            <a:avLst>
              <a:gd name="adj1" fmla="val 229315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313395" y="2915334"/>
            <a:ext cx="499267" cy="33612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11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Activity State </a:t>
            </a:r>
            <a:r>
              <a:rPr lang="en-US" dirty="0" smtClean="0"/>
              <a:t>Transitional Diagram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63846"/>
              </p:ext>
            </p:extLst>
          </p:nvPr>
        </p:nvGraphicFramePr>
        <p:xfrm>
          <a:off x="1146001" y="1523430"/>
          <a:ext cx="77099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1252601"/>
                <a:gridCol w="3006247"/>
                <a:gridCol w="989556"/>
                <a:gridCol w="1891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Previous State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Trigger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Next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Started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sets </a:t>
                      </a:r>
                      <a:r>
                        <a:rPr lang="en-US" sz="1200" dirty="0" err="1" smtClean="0"/>
                        <a:t>ddayDateTime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Current</a:t>
                      </a:r>
                      <a:r>
                        <a:rPr lang="en-US" sz="1200" baseline="0" dirty="0" smtClean="0"/>
                        <a:t> date = </a:t>
                      </a:r>
                      <a:r>
                        <a:rPr lang="en-US" sz="1200" baseline="0" dirty="0" err="1" smtClean="0"/>
                        <a:t>ddayDate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D-Day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resets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ddayDateTime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D-Day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completes the activity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D-Day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Current date &gt; </a:t>
                      </a:r>
                      <a:r>
                        <a:rPr lang="en-US" sz="1200" dirty="0" err="1" smtClean="0"/>
                        <a:t>ddayDate</a:t>
                      </a:r>
                      <a:r>
                        <a:rPr lang="en-US" sz="1200" dirty="0" smtClean="0"/>
                        <a:t> and user</a:t>
                      </a:r>
                      <a:r>
                        <a:rPr lang="en-US" sz="1200" baseline="0" dirty="0" smtClean="0"/>
                        <a:t> has not completed the activity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D-Day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 resets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ddayDateTime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D-Day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 changes/delays </a:t>
                      </a:r>
                      <a:r>
                        <a:rPr lang="en-US" sz="1200" baseline="0" dirty="0" err="1" smtClean="0"/>
                        <a:t>ddayDateTime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 completes the 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9.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 changes/delays </a:t>
                      </a:r>
                      <a:r>
                        <a:rPr lang="en-US" sz="1200" baseline="0" dirty="0" err="1" smtClean="0"/>
                        <a:t>ddayDateTime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10.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 resets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ddayDateTime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11.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Current date &gt; previous</a:t>
                      </a:r>
                      <a:r>
                        <a:rPr lang="en-US" sz="1200" baseline="0" dirty="0" smtClean="0"/>
                        <a:t> completed </a:t>
                      </a:r>
                      <a:r>
                        <a:rPr lang="en-US" sz="1200" baseline="0" dirty="0" err="1" smtClean="0"/>
                        <a:t>ddayDate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7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188725" y="1540701"/>
            <a:ext cx="3858016" cy="3444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6822" y="1540701"/>
            <a:ext cx="3858016" cy="3444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75989" y="2868459"/>
            <a:ext cx="1427967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Today’s Activities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1512" y="2868459"/>
            <a:ext cx="1427967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1511" y="3990580"/>
            <a:ext cx="1427967" cy="3872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75989" y="1916482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Hello, Bryan.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7216" y="2851759"/>
            <a:ext cx="3083489" cy="478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Username/email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7215" y="3512503"/>
            <a:ext cx="3083489" cy="478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accent2"/>
                </a:solidFill>
              </a:rPr>
              <a:t>Password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7215" y="4173247"/>
            <a:ext cx="3083490" cy="48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67216" y="1899782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Please login to continue.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188725" y="1540701"/>
            <a:ext cx="3858016" cy="4847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6822" y="1540700"/>
            <a:ext cx="3858016" cy="484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75989" y="1916482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Hello, Bryan.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67216" y="1899782"/>
            <a:ext cx="3083489" cy="599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Personal Scheduler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Monday, 23 March 2020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Please login to continue.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4534" y="2868459"/>
            <a:ext cx="1962591" cy="3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Today’s Activities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0183" y="2868459"/>
            <a:ext cx="658410" cy="3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83066" y="2868459"/>
            <a:ext cx="658410" cy="3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70183" y="3378895"/>
            <a:ext cx="3471293" cy="3632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Shampoo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70183" y="3826702"/>
            <a:ext cx="3471293" cy="36325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Soap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0183" y="4275552"/>
            <a:ext cx="3471293" cy="363256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Refill Water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70182" y="4724402"/>
            <a:ext cx="3471293" cy="363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Book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70182" y="5172209"/>
            <a:ext cx="3471293" cy="363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Desk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70182" y="5843390"/>
            <a:ext cx="3471293" cy="3632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82086" y="5843390"/>
            <a:ext cx="3471293" cy="3632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382085" y="2867415"/>
            <a:ext cx="1682593" cy="3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Activity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258038" y="2867415"/>
            <a:ext cx="1595341" cy="3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82085" y="3378895"/>
            <a:ext cx="3471293" cy="3632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Shampoo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82085" y="3826702"/>
            <a:ext cx="3471293" cy="3632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Soap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82085" y="4275552"/>
            <a:ext cx="3471293" cy="3632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Refill Water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82084" y="4724402"/>
            <a:ext cx="3471293" cy="3632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Book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82084" y="5172209"/>
            <a:ext cx="3471293" cy="3632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Add activity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Edit activity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View activity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Update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Add new activity to list of activities.</a:t>
            </a:r>
          </a:p>
          <a:p>
            <a:r>
              <a:rPr lang="en-US" sz="1400" dirty="0" smtClean="0"/>
              <a:t>Input:</a:t>
            </a:r>
          </a:p>
          <a:p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23932"/>
              </p:ext>
            </p:extLst>
          </p:nvPr>
        </p:nvGraphicFramePr>
        <p:xfrm>
          <a:off x="1146002" y="3024455"/>
          <a:ext cx="81280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4"/>
                <a:gridCol w="1402915"/>
                <a:gridCol w="1014608"/>
                <a:gridCol w="1427967"/>
                <a:gridCol w="35871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Input Field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</a:t>
                      </a:r>
                      <a:r>
                        <a:rPr lang="en-US" sz="1200" baseline="0" dirty="0" smtClean="0"/>
                        <a:t>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ActivityName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Priority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“Medium”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DdayDateTime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“Not Started” or “Scheduled”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If </a:t>
                      </a:r>
                      <a:r>
                        <a:rPr lang="en-US" sz="1200" dirty="0" err="1" smtClean="0"/>
                        <a:t>DdayDateTime</a:t>
                      </a:r>
                      <a:r>
                        <a:rPr lang="en-US" sz="1200" dirty="0" smtClean="0"/>
                        <a:t> is null, status will be set to “Not Started”. Otherwise</a:t>
                      </a:r>
                      <a:r>
                        <a:rPr lang="en-US" sz="1200" baseline="0" dirty="0" smtClean="0"/>
                        <a:t> “Scheduled”.</a:t>
                      </a:r>
                      <a:endParaRPr 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6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Edit activity from list of activities.</a:t>
            </a:r>
          </a:p>
          <a:p>
            <a:r>
              <a:rPr lang="en-US" sz="1400" dirty="0" smtClean="0"/>
              <a:t>Input:</a:t>
            </a:r>
          </a:p>
          <a:p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06221"/>
              </p:ext>
            </p:extLst>
          </p:nvPr>
        </p:nvGraphicFramePr>
        <p:xfrm>
          <a:off x="1146002" y="3024455"/>
          <a:ext cx="8135784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4"/>
                <a:gridCol w="1402915"/>
                <a:gridCol w="1014608"/>
                <a:gridCol w="5022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Input Field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ActivityId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will select an activity, and the system, will automatically refer to the activity by its’ </a:t>
                      </a:r>
                      <a:r>
                        <a:rPr lang="en-US" sz="1200" baseline="0" dirty="0" err="1" smtClean="0"/>
                        <a:t>activityId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ActivityName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Priority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DdayDateTime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user can only set</a:t>
                      </a:r>
                      <a:r>
                        <a:rPr lang="en-US" sz="1200" dirty="0" smtClean="0"/>
                        <a:t> new </a:t>
                      </a:r>
                      <a:r>
                        <a:rPr lang="en-US" sz="1200" dirty="0" err="1" smtClean="0"/>
                        <a:t>ddayDateTime</a:t>
                      </a:r>
                      <a:r>
                        <a:rPr lang="en-US" sz="1200" dirty="0" smtClean="0"/>
                        <a:t> (previously NULL), not change it.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If </a:t>
                      </a:r>
                      <a:r>
                        <a:rPr lang="en-US" sz="1200" dirty="0" err="1" smtClean="0"/>
                        <a:t>DdayDateTime</a:t>
                      </a:r>
                      <a:r>
                        <a:rPr lang="en-US" sz="1200" dirty="0" smtClean="0"/>
                        <a:t> is changed from null, status will be set to “</a:t>
                      </a:r>
                      <a:r>
                        <a:rPr lang="en-US" sz="1200" baseline="0" dirty="0" smtClean="0"/>
                        <a:t>Scheduled”.</a:t>
                      </a:r>
                      <a:endParaRPr 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View list of activities. The user can set filters.</a:t>
            </a:r>
          </a:p>
          <a:p>
            <a:r>
              <a:rPr lang="en-US" sz="1400" dirty="0" smtClean="0"/>
              <a:t>Input:</a:t>
            </a:r>
          </a:p>
          <a:p>
            <a:endParaRPr lang="en-US" sz="1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34590"/>
              </p:ext>
            </p:extLst>
          </p:nvPr>
        </p:nvGraphicFramePr>
        <p:xfrm>
          <a:off x="1146002" y="3024455"/>
          <a:ext cx="67000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4"/>
                <a:gridCol w="1402915"/>
                <a:gridCol w="1014608"/>
                <a:gridCol w="35871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Input Field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ActivityName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Priority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OnDateTime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Exact date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FromDateTime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Range date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ToDateTime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Range date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1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031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Update details or completion of an activity.</a:t>
            </a:r>
          </a:p>
          <a:p>
            <a:r>
              <a:rPr lang="en-US" sz="1400" dirty="0" smtClean="0"/>
              <a:t>Input: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The user can delay the activity by day, week, or month.</a:t>
            </a:r>
          </a:p>
          <a:p>
            <a:endParaRPr lang="en-US" sz="1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81412"/>
              </p:ext>
            </p:extLst>
          </p:nvPr>
        </p:nvGraphicFramePr>
        <p:xfrm>
          <a:off x="1146002" y="3024455"/>
          <a:ext cx="7396749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4"/>
                <a:gridCol w="1402915"/>
                <a:gridCol w="1014608"/>
                <a:gridCol w="42839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Input Field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ActivityId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will select an activity, and the system, will automatically refer to the activity by its’ </a:t>
                      </a:r>
                      <a:r>
                        <a:rPr lang="en-US" sz="1200" baseline="0" dirty="0" err="1" smtClean="0"/>
                        <a:t>activityId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Priority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DdayDateTime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 </a:t>
                      </a:r>
                      <a:r>
                        <a:rPr lang="en-US" sz="1200" dirty="0" err="1" smtClean="0"/>
                        <a:t>DdayDateTime</a:t>
                      </a:r>
                      <a:r>
                        <a:rPr lang="en-US" sz="1200" dirty="0" smtClean="0"/>
                        <a:t> is null, status will be set to “Not Started”. The user can also set status as “Completed”</a:t>
                      </a:r>
                      <a:r>
                        <a:rPr lang="en-US" sz="1200" baseline="0" dirty="0" smtClean="0"/>
                        <a:t> or </a:t>
                      </a:r>
                      <a:r>
                        <a:rPr lang="en-US" sz="1200" dirty="0" smtClean="0"/>
                        <a:t>“Skipped”.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76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Database	: </a:t>
            </a:r>
            <a:r>
              <a:rPr lang="en-US" sz="1400" dirty="0" err="1" smtClean="0"/>
              <a:t>personalscheduledb</a:t>
            </a:r>
            <a:endParaRPr lang="en-US" sz="1400" dirty="0" smtClean="0"/>
          </a:p>
          <a:p>
            <a:r>
              <a:rPr lang="en-US" sz="1400" dirty="0" smtClean="0"/>
              <a:t>Username	: </a:t>
            </a:r>
            <a:r>
              <a:rPr lang="en-US" sz="1400" dirty="0" err="1" smtClean="0"/>
              <a:t>scheduleadmin</a:t>
            </a:r>
            <a:endParaRPr lang="en-US" sz="1400" dirty="0" smtClean="0"/>
          </a:p>
          <a:p>
            <a:r>
              <a:rPr lang="en-US" sz="1400" dirty="0" smtClean="0"/>
              <a:t>Password	: myschedule777.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usertbl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92522"/>
              </p:ext>
            </p:extLst>
          </p:nvPr>
        </p:nvGraphicFramePr>
        <p:xfrm>
          <a:off x="1146000" y="3099613"/>
          <a:ext cx="8128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1653435"/>
                <a:gridCol w="889348"/>
                <a:gridCol w="939452"/>
                <a:gridCol w="1189973"/>
                <a:gridCol w="1724584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Nullability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userId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username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String(30)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user1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email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String(50)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user@mail.com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4.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password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String(25)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userpassword123.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user1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activitytbl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06540"/>
              </p:ext>
            </p:extLst>
          </p:nvPr>
        </p:nvGraphicFramePr>
        <p:xfrm>
          <a:off x="1146000" y="1809435"/>
          <a:ext cx="8128001" cy="453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1603331"/>
                <a:gridCol w="1014608"/>
                <a:gridCol w="926927"/>
                <a:gridCol w="1277654"/>
                <a:gridCol w="1716066"/>
                <a:gridCol w="10193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Nullability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activityId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userId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activityName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String(50)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“Buy Shampoo”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4.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priority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Enum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“Medium”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5.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description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String(100)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Buy large</a:t>
                      </a:r>
                      <a:r>
                        <a:rPr lang="en-US" sz="1200" b="1" baseline="0" dirty="0" smtClean="0"/>
                        <a:t> shampoo for 2 months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6.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ddayDateTime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</a:t>
                      </a:r>
                      <a:r>
                        <a:rPr lang="en-US" sz="1200" b="1" baseline="0" dirty="0" smtClean="0"/>
                        <a:t>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7.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duration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8.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remarks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String(100)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“Clear”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9.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status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Enum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“Not Started”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10.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durationSinceDday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durationUntilDday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5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5279869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activitytbl</a:t>
            </a:r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25200"/>
              </p:ext>
            </p:extLst>
          </p:nvPr>
        </p:nvGraphicFramePr>
        <p:xfrm>
          <a:off x="1146000" y="1809435"/>
          <a:ext cx="829862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2016690"/>
                <a:gridCol w="989556"/>
                <a:gridCol w="989556"/>
                <a:gridCol w="1152395"/>
                <a:gridCol w="1778696"/>
                <a:gridCol w="8016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Nullability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nextIteration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durationUntilNextIteration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user1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692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</TotalTime>
  <Words>966</Words>
  <Application>Microsoft Office PowerPoint</Application>
  <PresentationFormat>Widescreen</PresentationFormat>
  <Paragraphs>492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Documentation v1.0</vt:lpstr>
      <vt:lpstr>Features</vt:lpstr>
      <vt:lpstr>Add Activity</vt:lpstr>
      <vt:lpstr>Edit Activity</vt:lpstr>
      <vt:lpstr>View Activity</vt:lpstr>
      <vt:lpstr>Update Activity</vt:lpstr>
      <vt:lpstr>Database Design</vt:lpstr>
      <vt:lpstr>Database Design</vt:lpstr>
      <vt:lpstr>Database Design</vt:lpstr>
      <vt:lpstr>Database Design</vt:lpstr>
      <vt:lpstr>Database Design</vt:lpstr>
      <vt:lpstr>Activity State Transitional Diagram</vt:lpstr>
      <vt:lpstr>Activity State Transitional Diagram</vt:lpstr>
      <vt:lpstr>Interface Design</vt:lpstr>
      <vt:lpstr>Interface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&amp; Technical Design v1.0</dc:title>
  <dc:creator>Bryan Rengkung</dc:creator>
  <cp:lastModifiedBy>Bryan Rengkung</cp:lastModifiedBy>
  <cp:revision>18</cp:revision>
  <dcterms:created xsi:type="dcterms:W3CDTF">2020-03-22T07:29:14Z</dcterms:created>
  <dcterms:modified xsi:type="dcterms:W3CDTF">2020-03-22T15:35:25Z</dcterms:modified>
</cp:coreProperties>
</file>