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CD1E53-8D7E-4E9C-A541-9C9C91180624}">
          <p14:sldIdLst>
            <p14:sldId id="256"/>
          </p14:sldIdLst>
        </p14:section>
        <p14:section name="Functional Design" id="{C0BD75DA-B056-4927-999F-3C821414C68A}">
          <p14:sldIdLst>
            <p14:sldId id="257"/>
            <p14:sldId id="259"/>
            <p14:sldId id="258"/>
            <p14:sldId id="260"/>
            <p14:sldId id="261"/>
          </p14:sldIdLst>
        </p14:section>
        <p14:section name="Database Design" id="{48FE3AD3-1095-4B03-A519-DD08D1BC07EA}">
          <p14:sldIdLst>
            <p14:sldId id="262"/>
            <p14:sldId id="263"/>
            <p14:sldId id="264"/>
            <p14:sldId id="265"/>
            <p14:sldId id="266"/>
          </p14:sldIdLst>
        </p14:section>
        <p14:section name="Technical Design" id="{B96E9651-B8FB-4290-A28E-7F485BF5A271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v1.0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personal-scheduler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bryanbezter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4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delaytbl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5408"/>
              </p:ext>
            </p:extLst>
          </p:nvPr>
        </p:nvGraphicFramePr>
        <p:xfrm>
          <a:off x="1146001" y="1811528"/>
          <a:ext cx="82735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16065"/>
                <a:gridCol w="8392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delayId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originalDdayDateTime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newDdayDateTime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reason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“No time”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9.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5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completetbl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14871"/>
              </p:ext>
            </p:extLst>
          </p:nvPr>
        </p:nvGraphicFramePr>
        <p:xfrm>
          <a:off x="1146001" y="1811528"/>
          <a:ext cx="83737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53643"/>
                <a:gridCol w="9018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completeId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completedDateTime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Activity State </a:t>
            </a:r>
            <a:r>
              <a:rPr lang="en-US" dirty="0" smtClean="0"/>
              <a:t>Transitional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0269" y="1757822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Started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970735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09803" y="3306869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86625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93913" y="5127321"/>
            <a:ext cx="15544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D-Day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6" idx="3"/>
            <a:endCxn id="7" idx="0"/>
          </p:cNvCxnSpPr>
          <p:nvPr/>
        </p:nvCxnSpPr>
        <p:spPr>
          <a:xfrm>
            <a:off x="5894749" y="2215022"/>
            <a:ext cx="1853226" cy="10918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  <a:endCxn id="10" idx="3"/>
          </p:cNvCxnSpPr>
          <p:nvPr/>
        </p:nvCxnSpPr>
        <p:spPr>
          <a:xfrm flipH="1">
            <a:off x="7648393" y="3764069"/>
            <a:ext cx="876822" cy="1820452"/>
          </a:xfrm>
          <a:prstGeom prst="curvedConnector3">
            <a:avLst>
              <a:gd name="adj1" fmla="val -54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9" idx="2"/>
          </p:cNvCxnSpPr>
          <p:nvPr/>
        </p:nvCxnSpPr>
        <p:spPr>
          <a:xfrm rot="5400000">
            <a:off x="5117509" y="4288077"/>
            <a:ext cx="12700" cy="3507288"/>
          </a:xfrm>
          <a:prstGeom prst="curved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1"/>
            <a:endCxn id="8" idx="3"/>
          </p:cNvCxnSpPr>
          <p:nvPr/>
        </p:nvCxnSpPr>
        <p:spPr>
          <a:xfrm rot="10800000">
            <a:off x="3264283" y="3764069"/>
            <a:ext cx="2829630" cy="1820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6" idx="0"/>
          </p:cNvCxnSpPr>
          <p:nvPr/>
        </p:nvCxnSpPr>
        <p:spPr>
          <a:xfrm rot="10800000" flipH="1">
            <a:off x="2586625" y="1757823"/>
            <a:ext cx="2530884" cy="3826699"/>
          </a:xfrm>
          <a:prstGeom prst="curvedConnector4">
            <a:avLst>
              <a:gd name="adj1" fmla="val -64959"/>
              <a:gd name="adj2" fmla="val 108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1"/>
            <a:endCxn id="6" idx="2"/>
          </p:cNvCxnSpPr>
          <p:nvPr/>
        </p:nvCxnSpPr>
        <p:spPr>
          <a:xfrm rot="10800000">
            <a:off x="5117509" y="2672223"/>
            <a:ext cx="1853226" cy="10918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0"/>
            <a:endCxn id="7" idx="2"/>
          </p:cNvCxnSpPr>
          <p:nvPr/>
        </p:nvCxnSpPr>
        <p:spPr>
          <a:xfrm rot="5400000" flipH="1" flipV="1">
            <a:off x="6856538" y="4235884"/>
            <a:ext cx="906052" cy="876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0"/>
            <a:endCxn id="6" idx="1"/>
          </p:cNvCxnSpPr>
          <p:nvPr/>
        </p:nvCxnSpPr>
        <p:spPr>
          <a:xfrm rot="16200000" flipV="1">
            <a:off x="4149562" y="2405730"/>
            <a:ext cx="2912299" cy="2530884"/>
          </a:xfrm>
          <a:prstGeom prst="curvedConnector4">
            <a:avLst>
              <a:gd name="adj1" fmla="val 42151"/>
              <a:gd name="adj2" fmla="val 109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0"/>
            <a:endCxn id="8" idx="2"/>
          </p:cNvCxnSpPr>
          <p:nvPr/>
        </p:nvCxnSpPr>
        <p:spPr>
          <a:xfrm rot="16200000" flipV="1">
            <a:off x="2472428" y="4235884"/>
            <a:ext cx="906052" cy="8768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0"/>
            <a:endCxn id="7" idx="2"/>
          </p:cNvCxnSpPr>
          <p:nvPr/>
        </p:nvCxnSpPr>
        <p:spPr>
          <a:xfrm rot="5400000" flipH="1" flipV="1">
            <a:off x="5102894" y="2482240"/>
            <a:ext cx="906052" cy="4384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Add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Edit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View activity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Update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Add new activity to list of activities.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23932"/>
              </p:ext>
            </p:extLst>
          </p:nvPr>
        </p:nvGraphicFramePr>
        <p:xfrm>
          <a:off x="1146002" y="3024455"/>
          <a:ext cx="81280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1427967"/>
                <a:gridCol w="3587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</a:t>
                      </a:r>
                      <a:r>
                        <a:rPr lang="en-US" sz="1200" baseline="0" dirty="0" smtClean="0"/>
                        <a:t>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“Medium”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“Not Started” or “Scheduled”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null, status will be set to “Not Started”. Otherwise</a:t>
                      </a:r>
                      <a:r>
                        <a:rPr lang="en-US" sz="1200" baseline="0" dirty="0" smtClean="0"/>
                        <a:t> “Scheduled”.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Edit activity from list of activities.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6221"/>
              </p:ext>
            </p:extLst>
          </p:nvPr>
        </p:nvGraphicFramePr>
        <p:xfrm>
          <a:off x="1146002" y="3024455"/>
          <a:ext cx="8135784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50229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will select an activity, and the system, will automatically refer to the activity by its’ </a:t>
                      </a:r>
                      <a:r>
                        <a:rPr lang="en-US" sz="1200" baseline="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user can only set</a:t>
                      </a:r>
                      <a:r>
                        <a:rPr lang="en-US" sz="1200" dirty="0" smtClean="0"/>
                        <a:t> new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(previously NULL), not change it.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changed from null, status will be set to “</a:t>
                      </a:r>
                      <a:r>
                        <a:rPr lang="en-US" sz="1200" baseline="0" dirty="0" smtClean="0"/>
                        <a:t>Scheduled”.</a:t>
                      </a:r>
                      <a:endParaRPr 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View list of activities. The user can set filters.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34590"/>
              </p:ext>
            </p:extLst>
          </p:nvPr>
        </p:nvGraphicFramePr>
        <p:xfrm>
          <a:off x="1146002" y="3024455"/>
          <a:ext cx="67000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3587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Exact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 date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031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Update details or completion of an activity.</a:t>
            </a:r>
          </a:p>
          <a:p>
            <a:r>
              <a:rPr lang="en-US" sz="1400" dirty="0" smtClean="0"/>
              <a:t>Input: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user can delay the activity by day, week, or month.</a:t>
            </a:r>
          </a:p>
          <a:p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1412"/>
              </p:ext>
            </p:extLst>
          </p:nvPr>
        </p:nvGraphicFramePr>
        <p:xfrm>
          <a:off x="1146002" y="3024455"/>
          <a:ext cx="739674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4"/>
                <a:gridCol w="1402915"/>
                <a:gridCol w="1014608"/>
                <a:gridCol w="4283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Field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will select an activity, and the system, will automatically refer to the activity by its’ </a:t>
                      </a:r>
                      <a:r>
                        <a:rPr lang="en-US" sz="1200" baseline="0" dirty="0" err="1" smtClean="0"/>
                        <a:t>activityId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DdayDateTime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</a:t>
                      </a:r>
                      <a:r>
                        <a:rPr lang="en-US" sz="1200" dirty="0" err="1" smtClean="0"/>
                        <a:t>DdayDateTime</a:t>
                      </a:r>
                      <a:r>
                        <a:rPr lang="en-US" sz="1200" dirty="0" smtClean="0"/>
                        <a:t> is null, status will be set to “Not Started”. The user can also set status as “Completed”</a:t>
                      </a:r>
                      <a:r>
                        <a:rPr lang="en-US" sz="1200" baseline="0" dirty="0" smtClean="0"/>
                        <a:t> or </a:t>
                      </a:r>
                      <a:r>
                        <a:rPr lang="en-US" sz="1200" dirty="0" smtClean="0"/>
                        <a:t>“Skipped”.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7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Database	: </a:t>
            </a:r>
            <a:r>
              <a:rPr lang="en-US" sz="1400" dirty="0" err="1" smtClean="0"/>
              <a:t>personalscheduledb</a:t>
            </a:r>
            <a:endParaRPr lang="en-US" sz="1400" dirty="0" smtClean="0"/>
          </a:p>
          <a:p>
            <a:r>
              <a:rPr lang="en-US" sz="1400" dirty="0" smtClean="0"/>
              <a:t>Username	: </a:t>
            </a:r>
            <a:r>
              <a:rPr lang="en-US" sz="1400" dirty="0" err="1" smtClean="0"/>
              <a:t>scheduleadmin</a:t>
            </a:r>
            <a:endParaRPr lang="en-US" sz="1400" dirty="0" smtClean="0"/>
          </a:p>
          <a:p>
            <a:r>
              <a:rPr lang="en-US" sz="1400" dirty="0" smtClean="0"/>
              <a:t>Password	: myschedule777.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usertbl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92522"/>
              </p:ext>
            </p:extLst>
          </p:nvPr>
        </p:nvGraphicFramePr>
        <p:xfrm>
          <a:off x="1146000" y="3099613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53435"/>
                <a:gridCol w="889348"/>
                <a:gridCol w="939452"/>
                <a:gridCol w="1189973"/>
                <a:gridCol w="1724584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String(30)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email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user@mail.com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password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String(25)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userpassword123.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activitytbl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06540"/>
              </p:ext>
            </p:extLst>
          </p:nvPr>
        </p:nvGraphicFramePr>
        <p:xfrm>
          <a:off x="1146000" y="1809435"/>
          <a:ext cx="8128001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1603331"/>
                <a:gridCol w="1014608"/>
                <a:gridCol w="926927"/>
                <a:gridCol w="1277654"/>
                <a:gridCol w="1716066"/>
                <a:gridCol w="10193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userId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activityName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String(50)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“Buy Shampoo”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4.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priority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“Medium”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5.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Buy large</a:t>
                      </a:r>
                      <a:r>
                        <a:rPr lang="en-US" sz="1200" b="1" baseline="0" dirty="0" smtClean="0"/>
                        <a:t> shampoo for 2 months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6.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ddayDateTime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</a:t>
                      </a:r>
                      <a:r>
                        <a:rPr lang="en-US" sz="1200" b="1" baseline="0" dirty="0" smtClean="0"/>
                        <a:t>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7.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duration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Int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8.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remarks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String(100)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“Clear”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9.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status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Enum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“Not Started”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10.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durationSinceDday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11.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durationUntilDday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101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347"/>
            <a:ext cx="8596668" cy="5279869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activitytbl</a:t>
            </a: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25200"/>
              </p:ext>
            </p:extLst>
          </p:nvPr>
        </p:nvGraphicFramePr>
        <p:xfrm>
          <a:off x="1146000" y="1809435"/>
          <a:ext cx="82986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66"/>
                <a:gridCol w="2016690"/>
                <a:gridCol w="989556"/>
                <a:gridCol w="989556"/>
                <a:gridCol w="1152395"/>
                <a:gridCol w="1778696"/>
                <a:gridCol w="8016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Column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Nullability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Default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Sample Value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12.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nextIteration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13.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durationUntilNextIteration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Datetime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Not Null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0000-00-00</a:t>
                      </a:r>
                      <a:r>
                        <a:rPr lang="en-US" sz="1200" b="1" baseline="0" dirty="0" smtClean="0"/>
                        <a:t> 00:00:00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14.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user1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15.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createdDateTime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16.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lastUpdatedBy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String(25)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17.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lastUpdatedDateTime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0000-00-00</a:t>
                      </a:r>
                      <a:r>
                        <a:rPr lang="en-US" sz="1200" baseline="0" dirty="0" smtClean="0"/>
                        <a:t> 00:00:00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69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761</Words>
  <Application>Microsoft Office PowerPoint</Application>
  <PresentationFormat>Widescreen</PresentationFormat>
  <Paragraphs>394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Documentation v1.0</vt:lpstr>
      <vt:lpstr>Features</vt:lpstr>
      <vt:lpstr>Add Activity</vt:lpstr>
      <vt:lpstr>Edit Activity</vt:lpstr>
      <vt:lpstr>View Activity</vt:lpstr>
      <vt:lpstr>Update Activity</vt:lpstr>
      <vt:lpstr>Database Design</vt:lpstr>
      <vt:lpstr>Database Design</vt:lpstr>
      <vt:lpstr>Database Design</vt:lpstr>
      <vt:lpstr>Database Design</vt:lpstr>
      <vt:lpstr>Database Design</vt:lpstr>
      <vt:lpstr>Activity State Transitional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&amp; Technical Design v1.0</dc:title>
  <dc:creator>Bryan Rengkung</dc:creator>
  <cp:lastModifiedBy>Bryan Rengkung</cp:lastModifiedBy>
  <cp:revision>14</cp:revision>
  <dcterms:created xsi:type="dcterms:W3CDTF">2020-03-22T07:29:14Z</dcterms:created>
  <dcterms:modified xsi:type="dcterms:W3CDTF">2020-03-22T14:05:40Z</dcterms:modified>
</cp:coreProperties>
</file>