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97977-04B4-4D00-A6D6-EBFCE89E9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0" y="845687"/>
            <a:ext cx="8908653" cy="1631183"/>
          </a:xfrm>
        </p:spPr>
        <p:txBody>
          <a:bodyPr>
            <a:normAutofit fontScale="90000"/>
          </a:bodyPr>
          <a:lstStyle/>
          <a:p>
            <a:r>
              <a:rPr lang="es-ES" dirty="0"/>
              <a:t>LA PERSONA EN LAS RELACIONES LABORALES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4C7FB-6AA1-4930-9373-14E98954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7" y="2610035"/>
            <a:ext cx="8735626" cy="297461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s-ES" dirty="0"/>
              <a:t>A) EL MARXISMO Y EL TRABAJO</a:t>
            </a:r>
          </a:p>
          <a:p>
            <a:pPr marL="342900" indent="-342900">
              <a:buFontTx/>
              <a:buChar char="-"/>
            </a:pPr>
            <a:r>
              <a:rPr lang="es-ES" dirty="0"/>
              <a:t>B) CARACTERÍSTICAS DEL TRABAJO PARA EL PERSONALISMO</a:t>
            </a:r>
          </a:p>
          <a:p>
            <a:pPr marL="342900" indent="-342900">
              <a:buFontTx/>
              <a:buChar char="-"/>
            </a:pPr>
            <a:r>
              <a:rPr lang="es-ES" dirty="0"/>
              <a:t>C) RIESGOS DE LA TÉCNICA</a:t>
            </a:r>
          </a:p>
          <a:p>
            <a:pPr marL="342900" indent="-342900">
              <a:buFontTx/>
              <a:buChar char="-"/>
            </a:pPr>
            <a:r>
              <a:rPr lang="es-ES" dirty="0"/>
              <a:t>D) EL TRABAJO, SERVICIO A LA COMUNIDAD HUMANA </a:t>
            </a:r>
          </a:p>
          <a:p>
            <a:pPr marL="342900" indent="-342900">
              <a:buFontTx/>
              <a:buChar char="-"/>
            </a:pPr>
            <a:r>
              <a:rPr lang="es-GT" dirty="0"/>
              <a:t>E) SOLIDARIDAD INTERGENERACIONAL</a:t>
            </a:r>
          </a:p>
          <a:p>
            <a:pPr marL="342900" indent="-342900">
              <a:buFontTx/>
              <a:buChar char="-"/>
            </a:pPr>
            <a:r>
              <a:rPr lang="es-GT" dirty="0"/>
              <a:t>F) TRABAJO COMO MERCANCÍA </a:t>
            </a:r>
          </a:p>
          <a:p>
            <a:pPr marL="342900" indent="-342900">
              <a:buFontTx/>
              <a:buChar char="-"/>
            </a:pPr>
            <a:r>
              <a:rPr lang="es-GT" dirty="0"/>
              <a:t>G) LA FATIGA: POSIBILIDAD DE SUPERACIÓN Y NECESIDAD DE DESCANSO</a:t>
            </a:r>
          </a:p>
          <a:p>
            <a:pPr marL="342900" indent="-342900">
              <a:buFontTx/>
              <a:buChar char="-"/>
            </a:pPr>
            <a:r>
              <a:rPr lang="es-GT" dirty="0"/>
              <a:t>H) SITUACIONES INJUSTAS Y ACTTITUDES INMORALES </a:t>
            </a:r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AC1FBBB-FE6A-4056-9524-54B69E37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8" y="752476"/>
            <a:ext cx="2954692" cy="53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F8ACD-F272-42CA-BC35-A16321E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1" y="550416"/>
            <a:ext cx="11183112" cy="914401"/>
          </a:xfrm>
        </p:spPr>
        <p:txBody>
          <a:bodyPr>
            <a:normAutofit fontScale="90000"/>
          </a:bodyPr>
          <a:lstStyle/>
          <a:p>
            <a:r>
              <a:rPr lang="es-ES" sz="4400" b="1" dirty="0"/>
              <a:t>LA PERSONA EN LAS RELACIONES LABORALES </a:t>
            </a:r>
            <a:endParaRPr lang="es-GT" sz="44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F47DC-0C51-4558-A41A-C6441113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97981"/>
            <a:ext cx="11762912" cy="447434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ES" sz="2800" b="1" dirty="0"/>
              <a:t>1. EL MARXISMO Y EL TRABAJO</a:t>
            </a:r>
          </a:p>
          <a:p>
            <a:pPr marL="342900" indent="-342900" algn="just">
              <a:buFontTx/>
              <a:buChar char="-"/>
            </a:pPr>
            <a:r>
              <a:rPr lang="es-ES" sz="2400" dirty="0"/>
              <a:t>- A MARX SE DEBE VALORACIÓN DEL TRABAJO COMO NECESIDAD VITAL</a:t>
            </a:r>
          </a:p>
          <a:p>
            <a:pPr marL="342900" indent="-342900" algn="just">
              <a:buFontTx/>
              <a:buChar char="-"/>
            </a:pPr>
            <a:r>
              <a:rPr lang="es-ES" sz="2400" dirty="0"/>
              <a:t>- EL TRABAJO EN SOCIEDAD CAPITALISTA, PRODUCE ALIENACIÓN DEL OBRERO EN LA MISERIA Y DELCAPITALISTA EN EL FETICHISMO DE LA MERCANCÍA  (ESENCIA EN TENER)</a:t>
            </a:r>
          </a:p>
          <a:p>
            <a:pPr marL="342900" indent="-342900" algn="just">
              <a:buFontTx/>
              <a:buChar char="-"/>
            </a:pPr>
            <a:r>
              <a:rPr lang="es-ES" sz="2400" dirty="0"/>
              <a:t>- ENGELS CONSIDERA TRABAJO = FACTOR TRÁNISTO DEL MONO AL HOMBRE </a:t>
            </a:r>
          </a:p>
          <a:p>
            <a:pPr marL="342900" indent="-342900" algn="just">
              <a:buFontTx/>
              <a:buChar char="-"/>
            </a:pPr>
            <a:r>
              <a:rPr lang="es-ES" sz="2400" dirty="0"/>
              <a:t>- REVOLUCIÓN INDUSTRIAL Y S XIX CAMBIA MENTALIDAD DE TRABAJO COMO CASTIGO</a:t>
            </a:r>
          </a:p>
          <a:p>
            <a:pPr marL="342900" indent="-342900" algn="just">
              <a:buFontTx/>
              <a:buChar char="-"/>
            </a:pPr>
            <a:r>
              <a:rPr lang="es-ES" sz="2400" dirty="0"/>
              <a:t>- TRABAJO SE HA CONVERTIDO EN NECESIDAD UNIVERSAL Y EN FACTOR HUMANIZADOR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511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D4A3-942B-4623-B3EA-817EFED4C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887200" cy="630315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LA PERSONA EN LAS RELACIONES LABORALES </a:t>
            </a:r>
            <a:endParaRPr lang="es-GT" sz="36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DB1DE-30E9-44C5-90F6-4AA9D21B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" y="719091"/>
            <a:ext cx="11798424" cy="5095783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chemeClr val="tx1"/>
                </a:solidFill>
              </a:rPr>
              <a:t>2. CARACTERÍSTICAS DEL TRABAJO PARA EL PERSONALISMO 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-EL PERSONALISMO, DE ORIGEN CRISTIANO, ENSALZA VALOR DEL TRABAJO EN REALIZACIÓN DE PERSONA 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-SE EJERCITAN MÚLTIPLES CAPACIDADES HUMANAS (PONE EN ACTO MULTITUD DE VIRTUALIDADES)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-X LA TÉCNICA Y LA CIENCIA, NATURALEZA AL SERVICIO DE S.H.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-EL HOMBRE DIGNIFICA TODO TRABAJO QUE NO SEA INMORAL (TRABAJO ESTA EN FUNCIÓN DEL HOMBRE, NO AL REVÉS. + IMPORTANTE SIGNIFICADO SUBJETIVO QUE OBJETIVO)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-TRABAJADOR COOPERA CON DIOS EN PROCESO EVOLUTIVO DE PERFECCIÓN HUMANA, QUE ES ASCENDENTE 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-RIESGO DE LA TÉCNICA: DESVINCULACIÓN DE LA ÉTICA; VALORIZACIÓN Y SUPLANTACIÓN DE LA MÁQUINA FRENTE A PERSONA; ENNOBLECER MATERIA FRENTE A ENVILECIMIENTO DEL TRABAJO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-TRABAJO = SERVICIO A COMUNIDAD HUMANA: ACUERDO IMPLÍCITO EN COMPLEJA RED DE RELACIONES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-EL TRABAJO = UN VÍNCULO DE SOLIDARIDAD INTERGENERACIONAL (CADA GENERACIÓN DEJA LEGADO)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-LA FATIGA: POSIBILIDAD DE SUPERACIÓN Y NECESIDAD DE DESCANSO: EXCESO DE TRABAJO = ALIENANTE 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-SITUACIONES INJUSTAS Y ACTITUDES INMORALES: PROBEMA DOLOROSO Y PREOCUPANTE DE SOCIEDADES ACTUALES = DESEMPLEO = OCIO FORZOSO ; URGE DISTRIBUIR MEJOR EL TRABAJO, TANTO COMO LA RIQUEZA </a:t>
            </a:r>
          </a:p>
          <a:p>
            <a:r>
              <a:rPr lang="es-ES" sz="1800" b="1" dirty="0">
                <a:solidFill>
                  <a:schemeClr val="tx1"/>
                </a:solidFill>
              </a:rPr>
              <a:t>-OCIO VOLUNTARIO = INMORAL COMO LO ES EL TRABAJO CONTRA LA HUMANIDAD Y LA HUMANIZACIÓN </a:t>
            </a:r>
          </a:p>
          <a:p>
            <a:pPr marL="342900" indent="-342900">
              <a:buFontTx/>
              <a:buChar char="-"/>
            </a:pPr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s-ES" sz="18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s-GT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DBB2-A96A-4308-8DF1-67C834F5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6596"/>
            <a:ext cx="7315200" cy="1684449"/>
          </a:xfrm>
        </p:spPr>
        <p:txBody>
          <a:bodyPr>
            <a:normAutofit fontScale="90000"/>
          </a:bodyPr>
          <a:lstStyle/>
          <a:p>
            <a:r>
              <a:rPr lang="es-ES" dirty="0"/>
              <a:t>LA PERSONA EN LA SOCIEDAD CIVIL 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99CE5-9754-439B-B354-00660613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402" y="1884994"/>
            <a:ext cx="7315200" cy="4151821"/>
          </a:xfrm>
        </p:spPr>
        <p:txBody>
          <a:bodyPr>
            <a:normAutofit/>
          </a:bodyPr>
          <a:lstStyle/>
          <a:p>
            <a:pPr marL="457200" indent="-457200">
              <a:buAutoNum type="alphaUcParenR"/>
            </a:pPr>
            <a:r>
              <a:rPr lang="es-ES" dirty="0"/>
              <a:t>INTRODUCCIÓN </a:t>
            </a:r>
          </a:p>
          <a:p>
            <a:pPr marL="457200" indent="-457200">
              <a:buAutoNum type="alphaUcParenR"/>
            </a:pPr>
            <a:r>
              <a:rPr lang="es-ES" dirty="0"/>
              <a:t>LA SOCIOLOGÍA </a:t>
            </a:r>
          </a:p>
          <a:p>
            <a:pPr marL="457200" indent="-457200">
              <a:buAutoNum type="alphaUcParenR"/>
            </a:pPr>
            <a:r>
              <a:rPr lang="es-ES" dirty="0"/>
              <a:t>EL BIEN COMÚN, FIN  DE LA SOCIEDAD CIVIL</a:t>
            </a:r>
          </a:p>
          <a:p>
            <a:pPr marL="457200" indent="-457200">
              <a:buAutoNum type="alphaUcParenR"/>
            </a:pPr>
            <a:r>
              <a:rPr lang="es-ES" dirty="0"/>
              <a:t>EL ESTADO, ESTRUCTURA POLÍTICA DE LA SOCIEDAD</a:t>
            </a:r>
          </a:p>
          <a:p>
            <a:pPr marL="457200" indent="-457200">
              <a:buAutoNum type="alphaUcParenR"/>
            </a:pPr>
            <a:r>
              <a:rPr lang="es-ES" dirty="0"/>
              <a:t>ORIGEN DE LA AUTORIDAD</a:t>
            </a:r>
          </a:p>
          <a:p>
            <a:pPr marL="457200" indent="-457200">
              <a:buAutoNum type="alphaUcParenR"/>
            </a:pPr>
            <a:r>
              <a:rPr lang="es-ES" dirty="0"/>
              <a:t>NECESIDAD DE UNA MORAL PARA LA CONVIVENCIA </a:t>
            </a:r>
          </a:p>
          <a:p>
            <a:pPr marL="457200" indent="-457200">
              <a:buAutoNum type="alphaUcParenR"/>
            </a:pPr>
            <a:r>
              <a:rPr lang="es-ES" dirty="0"/>
              <a:t>RECUPERACIÓN DEL CONCEPTO DE LEY NATURAL</a:t>
            </a:r>
          </a:p>
          <a:p>
            <a:pPr marL="457200" indent="-457200">
              <a:buAutoNum type="alphaUcParenR"/>
            </a:pPr>
            <a:r>
              <a:rPr lang="es-ES" dirty="0"/>
              <a:t>LEY NATURAL: AUTORES QUE LA FUNDAMENTAN</a:t>
            </a:r>
          </a:p>
          <a:p>
            <a:pPr marL="457200" indent="-457200">
              <a:buAutoNum type="alphaUcParenR"/>
            </a:pPr>
            <a:r>
              <a:rPr lang="es-ES" dirty="0"/>
              <a:t>EL DECÁLOGO Y LA LEY NATURAL 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CA60BE-31F7-4AB0-B237-2D2FD42A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847"/>
            <a:ext cx="3426781" cy="52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6FD6-5094-461B-AEA9-2431C3AE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050" y="810176"/>
            <a:ext cx="7315200" cy="1719960"/>
          </a:xfrm>
        </p:spPr>
        <p:txBody>
          <a:bodyPr/>
          <a:lstStyle/>
          <a:p>
            <a:r>
              <a:rPr lang="es-ES" dirty="0"/>
              <a:t>LA PERSONA EN LA RELACIÓN RELIGIOSA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4A23EA-D4E1-4BB2-854A-CFAFABC6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41" y="2396971"/>
            <a:ext cx="8664606" cy="31876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LcParenR"/>
            </a:pPr>
            <a:endParaRPr lang="es-ES" dirty="0"/>
          </a:p>
          <a:p>
            <a:pPr marL="457200" indent="-457200">
              <a:buAutoNum type="alphaLcParenR"/>
            </a:pPr>
            <a:r>
              <a:rPr lang="es-ES" dirty="0"/>
              <a:t>A/ INTRODUCCIÓN</a:t>
            </a:r>
          </a:p>
          <a:p>
            <a:pPr marL="457200" indent="-457200">
              <a:buAutoNum type="alphaLcParenR"/>
            </a:pPr>
            <a:r>
              <a:rPr lang="es-ES" dirty="0"/>
              <a:t>B/ QUÉ SIGINIFICA DIOS PARA EL HOMBRE </a:t>
            </a:r>
          </a:p>
          <a:p>
            <a:pPr marL="457200" indent="-457200">
              <a:buAutoNum type="alphaLcParenR"/>
            </a:pPr>
            <a:r>
              <a:rPr lang="es-ES" dirty="0"/>
              <a:t>C/ REPRESENTACIONES DE DIOS </a:t>
            </a:r>
          </a:p>
          <a:p>
            <a:pPr marL="457200" indent="-457200">
              <a:buAutoNum type="alphaLcParenR"/>
            </a:pPr>
            <a:r>
              <a:rPr lang="es-ES" dirty="0"/>
              <a:t>D/ RELIGACIÓN DEL HOMBRE CON DIOS EN LA FILOSOFÍA DE X. ZUBIRI</a:t>
            </a:r>
          </a:p>
          <a:p>
            <a:pPr marL="457200" indent="-457200">
              <a:buAutoNum type="alphaLcParenR"/>
            </a:pPr>
            <a:r>
              <a:rPr lang="es-ES" dirty="0"/>
              <a:t>E/ LOS PERSONALISTAS: DIOS COMO GARANTE DE TODA RELACIÓN </a:t>
            </a:r>
          </a:p>
          <a:p>
            <a:pPr marL="457200" indent="-457200">
              <a:buAutoNum type="alphaLcParenR"/>
            </a:pPr>
            <a:r>
              <a:rPr lang="es-ES" dirty="0"/>
              <a:t>F/ VALOR DE LA EXPERIENCIA COMUNITARIA DE LO RELIGIOSO </a:t>
            </a:r>
          </a:p>
          <a:p>
            <a:pPr marL="457200" indent="-457200">
              <a:buAutoNum type="alphaLcParenR"/>
            </a:pPr>
            <a:r>
              <a:rPr lang="es-ES" dirty="0"/>
              <a:t>G/ INTIMISMO DE KIERKEGAARD </a:t>
            </a:r>
          </a:p>
          <a:p>
            <a:pPr marL="457200" indent="-457200">
              <a:buAutoNum type="alphaLcParenR"/>
            </a:pP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D1430C-C61E-4D0C-A051-21C6D285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6" y="810176"/>
            <a:ext cx="2886074" cy="53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759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58</TotalTime>
  <Words>492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Marco</vt:lpstr>
      <vt:lpstr>LA PERSONA EN LAS RELACIONES LABORALES </vt:lpstr>
      <vt:lpstr>LA PERSONA EN LAS RELACIONES LABORALES </vt:lpstr>
      <vt:lpstr>LA PERSONA EN LAS RELACIONES LABORALES </vt:lpstr>
      <vt:lpstr>LA PERSONA EN LA SOCIEDAD CIVIL </vt:lpstr>
      <vt:lpstr>LA PERSONA EN LA RELACIÓN RELIGIOSA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PERSONA EN LAS RELACIONES LABORALES </dc:title>
  <dc:creator>faller fait</dc:creator>
  <cp:lastModifiedBy>ENVY</cp:lastModifiedBy>
  <cp:revision>12</cp:revision>
  <dcterms:created xsi:type="dcterms:W3CDTF">2021-03-09T12:52:54Z</dcterms:created>
  <dcterms:modified xsi:type="dcterms:W3CDTF">2023-03-19T18:24:11Z</dcterms:modified>
</cp:coreProperties>
</file>