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63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9902825" cy="6858000"/>
  <p:notesSz cx="6858000" cy="9144000"/>
  <p:custDataLst>
    <p:tags r:id="rId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jPdtRKFDaDzbJretFHaaJ3VeOz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ags" Target="tags/tag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5cabda6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240" y="1143000"/>
            <a:ext cx="44574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g215cabda66c_0_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15cabda66c_0_0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5cabda66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240" y="1143000"/>
            <a:ext cx="44574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g215cabda66c_0_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15cabda66c_0_7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2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2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3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4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2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3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4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5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6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8397025" y="6471125"/>
            <a:ext cx="884400" cy="21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 txBox="1"/>
          <p:nvPr/>
        </p:nvSpPr>
        <p:spPr>
          <a:xfrm>
            <a:off x="4735388" y="6498001"/>
            <a:ext cx="4461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Caítulo </a:t>
            </a:r>
            <a:r>
              <a:rPr lang="en-US" sz="900">
                <a:solidFill>
                  <a:srgbClr val="7F7F7F"/>
                </a:solidFill>
              </a:rPr>
              <a:t>2</a:t>
            </a: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900">
                <a:solidFill>
                  <a:srgbClr val="7F7F7F"/>
                </a:solidFill>
              </a:rPr>
              <a:t>Scratch 2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7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7"/>
          <p:cNvSpPr txBox="1">
            <a:spLocks noGrp="1"/>
          </p:cNvSpPr>
          <p:nvPr>
            <p:ph type="subTitle" idx="1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8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9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9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2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0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1"/>
          <p:cNvSpPr txBox="1">
            <a:spLocks noGrp="1"/>
          </p:cNvSpPr>
          <p:nvPr>
            <p:ph type="subTitle" idx="1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2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2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2"/>
          <p:cNvSpPr txBox="1">
            <a:spLocks noGrp="1"/>
          </p:cNvSpPr>
          <p:nvPr>
            <p:ph type="body" idx="2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2"/>
          <p:cNvSpPr txBox="1">
            <a:spLocks noGrp="1"/>
          </p:cNvSpPr>
          <p:nvPr>
            <p:ph type="body" idx="3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3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3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3"/>
          <p:cNvSpPr txBox="1">
            <a:spLocks noGrp="1"/>
          </p:cNvSpPr>
          <p:nvPr>
            <p:ph type="body" idx="2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3"/>
          <p:cNvSpPr txBox="1">
            <a:spLocks noGrp="1"/>
          </p:cNvSpPr>
          <p:nvPr>
            <p:ph type="body" idx="3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4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4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4"/>
          <p:cNvSpPr txBox="1">
            <a:spLocks noGrp="1"/>
          </p:cNvSpPr>
          <p:nvPr>
            <p:ph type="body" idx="2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4"/>
          <p:cNvSpPr txBox="1">
            <a:spLocks noGrp="1"/>
          </p:cNvSpPr>
          <p:nvPr>
            <p:ph type="body" idx="3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5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5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5"/>
          <p:cNvSpPr txBox="1">
            <a:spLocks noGrp="1"/>
          </p:cNvSpPr>
          <p:nvPr>
            <p:ph type="body" idx="2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6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 txBox="1">
            <a:spLocks noGrp="1"/>
          </p:cNvSpPr>
          <p:nvPr>
            <p:ph type="body" idx="2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6"/>
          <p:cNvSpPr txBox="1">
            <a:spLocks noGrp="1"/>
          </p:cNvSpPr>
          <p:nvPr>
            <p:ph type="body" idx="3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6"/>
          <p:cNvSpPr txBox="1">
            <a:spLocks noGrp="1"/>
          </p:cNvSpPr>
          <p:nvPr>
            <p:ph type="body" idx="4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7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7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7"/>
          <p:cNvSpPr txBox="1">
            <a:spLocks noGrp="1"/>
          </p:cNvSpPr>
          <p:nvPr>
            <p:ph type="body" idx="2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7"/>
          <p:cNvSpPr txBox="1">
            <a:spLocks noGrp="1"/>
          </p:cNvSpPr>
          <p:nvPr>
            <p:ph type="body" idx="3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7"/>
          <p:cNvSpPr txBox="1">
            <a:spLocks noGrp="1"/>
          </p:cNvSpPr>
          <p:nvPr>
            <p:ph type="body" idx="4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7"/>
          <p:cNvSpPr txBox="1">
            <a:spLocks noGrp="1"/>
          </p:cNvSpPr>
          <p:nvPr>
            <p:ph type="body" idx="5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body" idx="6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2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subTitle" idx="1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2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3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3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2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3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90252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/>
          <p:nvPr/>
        </p:nvSpPr>
        <p:spPr>
          <a:xfrm>
            <a:off x="449640" y="450000"/>
            <a:ext cx="1281600" cy="19764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265640" y="6141240"/>
            <a:ext cx="1371240" cy="44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/>
          <p:nvPr/>
        </p:nvSpPr>
        <p:spPr>
          <a:xfrm>
            <a:off x="990000" y="4321080"/>
            <a:ext cx="5832000" cy="36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A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"/>
          <p:cNvSpPr/>
          <p:nvPr/>
        </p:nvSpPr>
        <p:spPr>
          <a:xfrm>
            <a:off x="724680" y="4320000"/>
            <a:ext cx="53640" cy="35964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720000" y="3551760"/>
            <a:ext cx="68374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0720" cy="146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252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/>
          <p:nvPr/>
        </p:nvSpPr>
        <p:spPr>
          <a:xfrm>
            <a:off x="449640" y="6424920"/>
            <a:ext cx="90003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" name="Google Shape;68;p8"/>
          <p:cNvSpPr/>
          <p:nvPr/>
        </p:nvSpPr>
        <p:spPr>
          <a:xfrm>
            <a:off x="8836200" y="6498000"/>
            <a:ext cx="613440" cy="13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449640" y="6498000"/>
            <a:ext cx="2888280" cy="16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6846840" y="6498000"/>
            <a:ext cx="2349000" cy="13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320"/>
            <a:ext cx="9899280" cy="685332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/>
          <p:nvPr/>
        </p:nvSpPr>
        <p:spPr>
          <a:xfrm>
            <a:off x="0" y="0"/>
            <a:ext cx="9899280" cy="685764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449640" y="5677200"/>
            <a:ext cx="9000360" cy="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711960" y="3022920"/>
            <a:ext cx="2475720" cy="8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/>
          <p:nvPr/>
        </p:nvSpPr>
        <p:spPr>
          <a:xfrm>
            <a:off x="449640" y="450000"/>
            <a:ext cx="1290240" cy="19764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hyperlink" Target="https://drive.google.com/file/d/1KBGmbZY-RgiGsU76oiTiRi2SGo4FgEQr/view?usp=shar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title"/>
          </p:nvPr>
        </p:nvSpPr>
        <p:spPr>
          <a:xfrm>
            <a:off x="720000" y="2532240"/>
            <a:ext cx="6418800" cy="146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4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914400" y="4251240"/>
            <a:ext cx="1876320" cy="564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B6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1010B6"/>
                </a:solidFill>
                <a:latin typeface="Arial"/>
                <a:ea typeface="Arial"/>
                <a:cs typeface="Arial"/>
                <a:sym typeface="Arial"/>
              </a:rPr>
              <a:t>Scratch 2</a:t>
            </a: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5cabda66c_0_0"/>
          <p:cNvSpPr/>
          <p:nvPr/>
        </p:nvSpPr>
        <p:spPr>
          <a:xfrm>
            <a:off x="452520" y="234240"/>
            <a:ext cx="8541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FFFF"/>
                </a:solidFill>
              </a:rPr>
              <a:t>Indicaciones para desarrollar el proyecto</a:t>
            </a:r>
            <a:endParaRPr sz="2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15cabda66c_0_0"/>
          <p:cNvSpPr/>
          <p:nvPr/>
        </p:nvSpPr>
        <p:spPr>
          <a:xfrm>
            <a:off x="645850" y="1585200"/>
            <a:ext cx="8807400" cy="3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200"/>
              <a:buFont typeface="Arial"/>
              <a:buNone/>
            </a:pPr>
            <a:endParaRPr>
              <a:solidFill>
                <a:srgbClr val="0C0C0C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200"/>
              <a:buFont typeface="Arial"/>
              <a:buNone/>
            </a:pPr>
            <a:r>
              <a:rPr lang="en-US">
                <a:solidFill>
                  <a:srgbClr val="0C0C0C"/>
                </a:solidFill>
              </a:rPr>
              <a:t>El objetivo principal del proyecto es la creación de un bosquejo de video juego, que cumpla con los siguientes requerimientos:</a:t>
            </a:r>
            <a:endParaRPr>
              <a:solidFill>
                <a:srgbClr val="0C0C0C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200"/>
              <a:buFont typeface="Arial"/>
              <a:buNone/>
            </a:pPr>
            <a:endParaRPr>
              <a:solidFill>
                <a:srgbClr val="0C0C0C"/>
              </a:solidFill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AutoNum type="arabicPeriod"/>
            </a:pPr>
            <a:r>
              <a:rPr lang="en-US">
                <a:solidFill>
                  <a:srgbClr val="0C0C0C"/>
                </a:solidFill>
              </a:rPr>
              <a:t>Crear un personaje y varios objetos.</a:t>
            </a:r>
            <a:endParaRPr>
              <a:solidFill>
                <a:srgbClr val="0C0C0C"/>
              </a:solidFill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AutoNum type="arabicPeriod"/>
            </a:pPr>
            <a:r>
              <a:rPr lang="en-US">
                <a:solidFill>
                  <a:srgbClr val="0C0C0C"/>
                </a:solidFill>
              </a:rPr>
              <a:t>Construir los bloques de programación para estos objetos.</a:t>
            </a:r>
            <a:endParaRPr>
              <a:solidFill>
                <a:srgbClr val="0C0C0C"/>
              </a:solidFill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AutoNum type="arabicPeriod"/>
            </a:pPr>
            <a:r>
              <a:rPr lang="en-US">
                <a:solidFill>
                  <a:srgbClr val="0C0C0C"/>
                </a:solidFill>
              </a:rPr>
              <a:t>Los bloques de programación deben estar dirigidos a generar movimiento continuo en los objetos, ubicados en la parte inferior de la pantalla.</a:t>
            </a:r>
            <a:endParaRPr>
              <a:solidFill>
                <a:srgbClr val="0C0C0C"/>
              </a:solidFill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AutoNum type="arabicPeriod"/>
            </a:pPr>
            <a:r>
              <a:rPr lang="en-US">
                <a:solidFill>
                  <a:srgbClr val="0C0C0C"/>
                </a:solidFill>
              </a:rPr>
              <a:t>El personaje o avatar debe programarse de tal forma que evite contacto con los objetos que se mueven en la parte inferior de la pantalla.</a:t>
            </a:r>
            <a:endParaRPr>
              <a:solidFill>
                <a:srgbClr val="0C0C0C"/>
              </a:solidFill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AutoNum type="arabicPeriod"/>
            </a:pPr>
            <a:r>
              <a:rPr lang="en-US">
                <a:solidFill>
                  <a:srgbClr val="0C0C0C"/>
                </a:solidFill>
              </a:rPr>
              <a:t>Los movimientos del avatar deben realizarse lo más natural posible.</a:t>
            </a:r>
            <a:endParaRPr>
              <a:solidFill>
                <a:srgbClr val="0C0C0C"/>
              </a:solidFill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AutoNum type="arabicPeriod"/>
            </a:pPr>
            <a:r>
              <a:rPr lang="en-US">
                <a:solidFill>
                  <a:srgbClr val="0C0C0C"/>
                </a:solidFill>
              </a:rPr>
              <a:t>Animar las acciones de personajes usando disfraces.</a:t>
            </a:r>
            <a:endParaRPr>
              <a:solidFill>
                <a:srgbClr val="0C0C0C"/>
              </a:solidFill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AutoNum type="arabicPeriod"/>
            </a:pPr>
            <a:r>
              <a:rPr lang="en-US">
                <a:solidFill>
                  <a:srgbClr val="0C0C0C"/>
                </a:solidFill>
              </a:rPr>
              <a:t>Emplear diálogos para explicar el objetivo del juego.</a:t>
            </a:r>
            <a:endParaRPr>
              <a:solidFill>
                <a:srgbClr val="0C0C0C"/>
              </a:solidFill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AutoNum type="arabicPeriod"/>
            </a:pPr>
            <a:r>
              <a:rPr lang="en-US">
                <a:solidFill>
                  <a:srgbClr val="0C0C0C"/>
                </a:solidFill>
              </a:rPr>
              <a:t>Ambientar el juego con sonido de fondo.</a:t>
            </a:r>
            <a:endParaRPr>
              <a:solidFill>
                <a:srgbClr val="0C0C0C"/>
              </a:solidFill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AutoNum type="arabicPeriod"/>
            </a:pPr>
            <a:r>
              <a:rPr lang="en-US">
                <a:solidFill>
                  <a:srgbClr val="0C0C0C"/>
                </a:solidFill>
              </a:rPr>
              <a:t>Usar sonidos sincronizados con acciones de personajes/objetos.</a:t>
            </a:r>
            <a:endParaRPr>
              <a:solidFill>
                <a:srgbClr val="0C0C0C"/>
              </a:solidFill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AutoNum type="arabicPeriod"/>
            </a:pPr>
            <a:r>
              <a:rPr lang="en-US">
                <a:solidFill>
                  <a:srgbClr val="0C0C0C"/>
                </a:solidFill>
              </a:rPr>
              <a:t>Usar más de un escenario.</a:t>
            </a:r>
            <a:endParaRPr>
              <a:solidFill>
                <a:srgbClr val="0C0C0C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200"/>
              <a:buFont typeface="Arial"/>
              <a:buNone/>
            </a:pPr>
            <a:endParaRPr>
              <a:solidFill>
                <a:srgbClr val="0C0C0C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5cabda66c_0_7"/>
          <p:cNvSpPr/>
          <p:nvPr/>
        </p:nvSpPr>
        <p:spPr>
          <a:xfrm>
            <a:off x="452520" y="234120"/>
            <a:ext cx="8541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Proyecto - Scratch 2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51" name="Google Shape;151;g215cabda66c_0_7"/>
          <p:cNvSpPr/>
          <p:nvPr/>
        </p:nvSpPr>
        <p:spPr>
          <a:xfrm>
            <a:off x="493450" y="1356600"/>
            <a:ext cx="88074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200"/>
              <a:buFont typeface="Arial"/>
              <a:buNone/>
            </a:pPr>
            <a:r>
              <a:rPr lang="en-US" b="0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En el video adjunto se muestra un ejemplo que cumple algunos de los requerimientos.</a:t>
            </a:r>
            <a:br>
              <a:rPr lang="en-US" b="0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</a:br>
            <a:endParaRPr b="0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200"/>
              <a:buFont typeface="Arial"/>
              <a:buNone/>
            </a:pPr>
            <a:r>
              <a:rPr lang="en-US" b="0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Usar como referencia.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152" name="Google Shape;152;g215cabda66c_0_7"/>
          <p:cNvSpPr/>
          <p:nvPr/>
        </p:nvSpPr>
        <p:spPr>
          <a:xfrm>
            <a:off x="1368375" y="5514475"/>
            <a:ext cx="8807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200"/>
              <a:buFont typeface="Arial"/>
              <a:buNone/>
            </a:pPr>
            <a:r>
              <a:rPr lang="en-US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https://drive.google.com/file/d/1KBGmbZY-RgiGsU76oiTiRi2SGo4FgEQr/view?usp=sharing</a:t>
            </a:r>
            <a:endParaRPr>
              <a:solidFill>
                <a:srgbClr val="0C0C0C"/>
              </a:solidFill>
            </a:endParaRPr>
          </a:p>
        </p:txBody>
      </p:sp>
      <p:pic>
        <p:nvPicPr>
          <p:cNvPr id="153" name="Google Shape;153;g215cabda66c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6888" y="2445750"/>
            <a:ext cx="4137774" cy="26452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Proyecto Scratch 2"/>
  <p:tag name="ISPRING_PLAYERS_CUSTOMIZATION_2" val="UEsDBBQAAgAIAOOGAlPDxJh2RwMAAOEJAAAUAAAAdW5pdmVyc2FsL3BsYXllci54bWytVltv0zAUfu6k/YfI74tbCmyrkiFAqngANKnc3io3OU1MEzvYzrLu13Pi3ENamESlVsnx+T6fy+fjem8e08R5AKW5FD5ZuHPigAhkyEXkk69f1lc35M3d5YWXJewIyuGhT3LBSwBLiBOCDhTPDILvmYl90jO4yEycTHGpuDn6ZDlH7nan5YJcXszQRWifxMZkK0qLonC5RoSItEzykkS7gUxppkCDMKBoFQZxGuzK/B2N31QKao4Z6B4yM8/fuCZpOR41H5AUS1eqiL6Yzxf0x6ePmyCGlF1xoQ0TARAHKzmzpdyx4PBJhnkCurTNvCrIDRhTBmFtM8+s+OJGOFoFPqkctilozSLQbiIiQlu/hrMhqDCNdctEuBXsgUeszG2ray/boo5Ex1KZIDc1+gDHnWQq3Lb2nr9HJyL29gnTcc2nB7lY/gOvk7F+2/J9MhabUb5LuI5xqQ/prNNJ0OGuXmprbGX7tZHtumQijoJfOVcQ2tdv7QmYL0i1YStzG6eriwAX8GnNAiPV8T3CULq1bNxWKW6lFNeCWg633X3TUZAm2z0wkytoSjXzHngI8jNTyvbrzqgcPDoy1lg6BHu0SrluUtcQLzZp8uofelP6jVrzU5/rjAX8j8Z8QKK2JlyE8Ljm6GMgxZoawGKXNtdkiVvu2cWk813aO0wDU3cSsCmYiGOYigDPfsgMo52dnoKCYhpdglyNsL2Fk+CYR3GCXzPJMF49SZMydZhk6C2cBCcyOExAW/NJ4E7JAjPUeZbhAPizeH+utx2h45aMdNmK0aMT49ALcm1kyp+s0gdz0qyspM+c3ssL59SnAb3NeAu5np9DjCbBIK5mLuzPEeBceOBQbAY8V7XVzXCIT8z68mk04EvTfTljmulcGrZZZRnPcTB5Vnk15zjPRj4h7FmemPf9hIaXh4WOEp6+N6a4vuNZlcWGP4FT8LD8a7BYYqmdGEq9++T1zbLHgFrEyTjY3ppO7biXoqmD61L7Vv3adjQ3VK2VSmanJOXVvagw1Tx4h3KMlMxFOBKAbVhNrxOcx28VMCeBPWa0eIHHQ2Y+eYkPdc63r267lK8Xtw3WxnVfbVzF8ozrqA64kx+tD1KbiFfPNXz8DVBLAwQUAAIACADAqI1WyqMDbmwGAAAoGQAAHQAAAHVuaXZlcnNhbC9jb21tb25fbWVzc2FnZXMubG5nrVnbbuM2EH0vsP9AGAjQAtvsboFdFEXiBS0zthBZ1Ep0vGlRCIxF20Qk0dXFifvUr+mH9Us6pGTH3gskOQGSIJIxZ4bDM2eG9MXHxyRGG5HlUqWXvXfnb3tIpHMVyXR52Zuyq59/7aG84GnEY5WKy16qeuhj/9UPFzFPlyVfCvj/1Q8IXSQiz+Ex7+unp2cko8ueNwixZZEgsAcOCbFv49DBA+KEA2xdh4yGAzKy3V5/pFABPyuB7sRSpikEgdTCvMhjGYmLNzVqNyeUMToJPewSp9cfqKJQCRrw7DQ0F9/YI8xs6oaDKQC7Qa/v8o1c8gJSiO5KgE/z07ADwpjtjgARz+dgIO9kLIstCkRRQC5ORXXsIen1g9MzyKi3Sx9T6665mw5tCmnz/SprBhJWWEZSoZRnmUlcB0DPwbfEDwOLAKiGpiwMpp5HfUaGEKFmi0zKuNoQmaNUFSgv12uVFSJCMjWE4kcZTlSn3ATXthuCe7O++rXt2Ow2nFCda1ZmKQLnL+bEpf4EO0foi8ULwHs+CYjLIJ3emDLa63uZyEVaiAytV6pQXfA0zUI3pFehRacuqxmHzj5NSWB23p1OBsQ/0yV9xiiD9ew+Cs46OLoBP98g1A04O41QMwwJmGD/usqJ5RN4MQxnNhv3+lYmuKbNgyxWSAbrTIuS2PC4rPhVa2eTu53SYc+rdWMX94DP75usLTqB+rsNHToCsbRHEJZK1jzdIkct1Y+/fPjw+O79h586wQRAKOcYCBmk929bALnMp04lCqFLPsNu67/d7OiUObYLhK7/6WYN1L0BvsLfRrup7wPJa4bagVEMnQuHGMW4VSVa8Y3QzWcjxYPRBygCmdV9R38wV/AiLRsrbEgnGEgEdcV829IEhUJQWbZ9XclOWaxUBu5yFMmc38VALe1Ts0p/vq7qr+KW0lIFAhaphMv0vNn1zHUoHhqSTYDdeKTVYr8oQDqCN5Te6LJ5DS4e0ljxCC0yAYA0QHy9juW8FtGa917Mt41R+HgGTQzITp0A9Gu4e9PrkzRCw4zrxXZE8XFAfADIeC6yE2xDw3VjjnAcd0MY26OxA79MhzCWy1UMv0XXODwCTPBEo1LUcoyDYEb9oU6aVmOO1jzPH1QWHbH0cD+bgG3XolAIFjsA181yDwz8kDD7ZZmYF81gECU2/K7rCpYKBAyZEQNdUkmZF1A2yToWhTDRSr0UPq8GJbFQUF+xgNnJcB+8m2JrpLmDp641DgdsL6EOL9P5qqUdFOc36+OwGkqgySHnG2Oq0WDW/AzqAmJIu1jQa9DA6y4WtwSGRPjTZHMwrYLu7URpJ3pzrjUm3taDhGbTRqoyhzc6JSBNZkfy825uAgJ93WU2dr6jrRXqbhJbyo2AOLJIZI2OQO4tMtRF9Wlq/x5eYdsxnfpL6vGtmfp4tOHpXB8n5lzv6RY+i2RkPtO0N/7/KuXfiBe11J/VXcIdks9nXeM5aizfqQheFCJZF02udcLq8E+JQpf4d0Nos/TT/O+H8hfZmYMx/tn7c3Rc6LJHjUE8M1Ptd+ulI6knfwIDi26OMGPE7a3G2u3AprojNp87nuxs9+romGGnC9Xe2qU1gKvQqRjBGHJsIg9g1EmgC7W3NWePw/DNqaO9/YwMAptB15mJu1wWjZ5NPbfur6acT2+sBzPrUbNhNnPI0S0HQMYygfijFpjTCdlloGoRRyuZqTKOTPnH8t60CchtmYivp+FFphLzNub5jv5Vm/r4nCiqxfmVU6/DPLWv4Nb7c1DAp+9SQLAPY4yFXUvPPpau9rilEZSPToXDgt3oBHWU8GK+gna8UGUatQSqjmBDcoUBrF5zIHjWPIXVAF+EUb1F9dvfOoHoiQ5ElOzB/nBVIfI/O4PoZewxqsuLQjwWzUDTgWFRENKrK5jkFosmC4YHxyGbhzZW9VF5Z9fy5MxsYP+LHEl51RQTlcCr82a/TF/YGbJgxrA1nkD9BabcVJnB0NkFYUc3i059ONLVlWsBEAwQTBaxQOSR63rrgqovfkCZzSGt15/w7B5knSkVd4rNbKAup6Lbmp7uQMoilmmnyJ/XVPWCme2FeDg0F0KQSTjv31czRAQHznl9MxSrZWswa4xd6Bpf4IlIFl0BfUL2Fz76UsNcIDiK628m/vvn3yb76pKw1mSQver5SfQ2X/ft/VNuvtO4eHPwFcf/UEsDBBQAAgAIAMCojVYVHmAbowAAAH8BAAAuAAAAdW5pdmVyc2Fs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wKiNVrRB3DeXAwAA3hAAACcAAAB1bml2ZXJzYWwvZmxhc2hfcHVibGlzaGluZ19zZXR0aW5ncy54bWztWM1yGkcQvvMUU5vy0axky7GjWlA5sFQoS0BpN7Z1Ug07Azul+dnMDxif/DR+sDxJenYAQyTbK9skqkoOFGxP99ffdPd075CcvRMcLag2TMlOdNw+ihCVhSJMzjvR7/ng8YsIGYslwVxJ2omkitBZt5VUbsqZKTNqLagaBDDSnFa2E5XWVqdxvFwu28xU2q8q7izgm3ahRFxpaqi0VMcVxyv4squKmmiN0AAAPkLJtVm31UIoCUgXijhOESPAXDK/KcwHHJsyioPaFBc3c62cJD3FlUZ6Pu1EP/XS/nH/6UYnQPWZoNLHxHRB6MX2FBPCPAvMM/aeopKyeQl0n59EaMmILTvRkxOPAtrxbZQaO2wde5SeghhIu4YX1GKCLQ6PwZ+l76zZCIKIrCQWrMhhBfn9d6J+fv3b1SS9PB+OXl3n4/F5PpwEErVNvI+TxPuOEiCknC7o1k+CrcVFCbzBZoa5oUm8K9qoMZ9BXFi2gJjQv9GcOc4zV1VK267VjtY0doVbep+BSWZK7u3dP6Op4pDamhRUqZhSMsKC7iQ7u2FyAJrHEZpBnPiqE40rKlGGJRQYs5izYgtg3NRYZuvCGqy1X2qGOQI8OAEUXWTRJwphZ0WJtaG71DYrxqe16L5RjhO0Ug5xdkORVQhC7AT8KinazT+aaSVqKVSoRYYz8LhgdEnJWR2vNeDnHF2BC+HAEo5DxakNHv5w7D2a0pnSgEvxAg4PyJkJ+O17AVfYmE+geMPxUXY+7KfXw1E/ffvIbxCTBZbFPcGhpqio7EHw8QpJZTd2EI4CO0PrpBBG6rUme2t/exq2ZQ15/kHZ2MM3TDiOfyT8NiA70AdM+WG83CfxX2XQ2G2JF/VB94e3hoYjziAlARMWCmhJTK7bYAPAAkukJF8hXEBnNr5tLJhyBiShQQRo8+0Mgz2Uaf00h/YJHjWhuhHk0fGTpyfPfn7+4pfTdvznh4+Pv2i0nlkTjr27MLR6X5xat2wHSgtfPWTHfjjK08uXvXz4ephfXefp23wfoOZ0u10nsR8ld08WP6oe7GCZXKavmyRnBJFoVBdp1ghu3ERr/KqJ1mWYhJOdKdiIAnS2eTip0Ns4Ewwq4WB1+g/V2ne/xYRiPUytPeTAfe8h/a/G7WG/Nh8ocll6Mfx1fN7//8z+WxEMT9vr5959M4nvvBD7FcEkExBW/56yvUV3n50cwQ32zqVWC9D2/5Potv4CUEsDBBQAAgAIAMCojVbLjwJ9ggMAAOUMAAAhAAAAdW5pdmVyc2FsL2ZsYXNoX3NraW5fc2V0dGluZ3MueG1slVdtT9swEP7Or6i673QUtg4pVOobEloHaDC+O821terYke2Udb9+55c0dpvQQoSE757nfG++E4naUN7ZglRU8Ltuvzu86HSSRSklcP0KecGIhk5KFDxkd937P/N5t+cgggn5AlpTvlJGUsk6FIFpqbXglwvBNdq55ELmhHWHX+7tT9KzyFMsgW6dy1mSBdTXfOv/GE/Povg7bsaD6eS2jbAQeUH4bi5W4jIli81KipJnxrVr87XR1rsCJKN8c9IjRpV+0JBHPs2uZv1Z/zxKIUEpMC7dTkf90feTLEZSYPvoBzc/bkZncuqrPi7MAW1LFdWWNugPrgc3bbSCrCBO8mQ2vZpet+M5Wo+r8qFfjqDhrz4ZOTb/DuSnjIuiLD7TI4UUK5PQA87AfCc5TJAMnx8SprfmO0kwAZmLTjakYjTDMgiZuVb8ar42cFsu/Z/hkEjM25aCPZsiHEwP0yEpg6GWJSS96uR0ai3en0qNjwmGS8IUAkJRDXrGCJ9JqSJYLayBv+Gd8ixEeUkNeROszGHiPA6RsaImTCZjO1pC7F4W+Chh64Uu1gNhjXzEzB4hA2GNfDEFe+JsdwQ/1DhO1RJj4usZFMB7H1UA1cAJHjNvujpVWnPV3Lx0FdztBRUmFxkMbWu90hxM5ZKelTmfekdOJZxs6Ypo3E2/DC7d2WhU0jtQ+G5r7q1EU82gqeUWopQKnUH1Wxx8g8ZR3PJQIz2Hpa7QsbCuitkYYTPY88XJZFeX7BPnzh2NC+WumxO5AfkqBFPdjufhI8Sku9V8zDAjGxcqyAe+FGdyuNAQ2rd+toGFe4fnwonWZLHO0aW2CPYpdZVtLmDir22qLC/zFOQMG4JC1ZGxzOHWdLVm+KvfKLxDFhNalI6p12iOE7pv+EDgOwCIXKyr5+AOTpOXTFMGW2BeGwhswG2RJQrbvyle011xTwaSsxrSD6G6UaIJGikaCG/ol4jHWag4o+c1SZWNLBop1YSvLUczv5qTplnDEWnPvpMiw6hvyiDWKkonKbV40URqb7Q++9jJFkac5nYCoSK4vkHjOEyIwqfFKqs0HMlrF8zi2htTFaFB00Yxc3bYb6JYzeGQfcXnOVxKgHDAWuFFsAJ+wi4VRGaPe0i0ExrUjo0x4tq08xonfV7opBeIXHHCmuSUU/PvyaRUWuT0n7U183vH5+JDzAUaRN3wP1BLAwQUAAIACADAqI1W9clZu5ADAABoEAAAJgAAAHVuaXZlcnNhbC9odG1sX3B1Ymxpc2hpbmdfc2V0dGluZ3MueG1s7VjdchJJFL7nKbpmy0sZo1l1UwMpFyYllQSozKxrrlLNdMN02T9j/4B45dP4YPske3oaEAxmJ664a5UXVJjT53zn7+tzmCSn7wRHc6oNU7ITHbUfRYjKQhEmZ53oj/zs4fMIGYslwVxJ2omkitBpt5VUbsKZKTNqLagaBDDSnFS2E5XWVidxvFgs2sxU2p8q7izgm3ahRFxpaqi0VMcVx0v4Y5cVNdEKoQEAfISSK7Nuq4VQEpAuFXGcIkYgcsl8Upi/tIJHcdCa4OLNTCsnSU9xpZGeTTrRL720f9R/stYJSH0mqPQlMV0QerE9wYQwHwTmGXtPUUnZrIRonx1HaMGILTvR42OPAtrxbZQaO2SOPUpPQQmkXcELajHBFofH4M/Sd9asBUFElhILVuRwgnz6naif37y8HqdXF4Ph+U0+Gl3kg3EIoraJd3GSeNdRAgEppwu68ZNga3FRQtxgM8Xc0CTeFq3VmG8gLiybQ03oZ2FOHeeZqyqlbddqR+swtoWb8L4Ak0yV3MndP6OJ4tDZOiggqZhQMsQCajA+kxGaQmH4shONKipRhiUQilnMWbGxMG5iLLM1kc5W2i80wxwBWYDxFF1m0SefIZWixNrQ7VjWJ8b3sej+qRwnaKkc4uwNRVYhqKkT8K2kaLvhaKqVqKUcG4sMZ+BxzuiCktO6QCvALzm6BhfCgSXQv+LUBg9vHXuPJnSqNOBSPIfLAnJmAn77XsAVNuYTKF7H+CC7GPTTm8Gwn75+4BPEZI5lcU9wIBEVlT0IPl4iqezaDspRYGdo3RTCSH3WJLf217dhw2Po8zfqxg6+YcJx/C3hNwXZgj5gyw/j5T6N/8cIGrst8by+6P7y1tBwxRm0JGDCQQHTisnV3GsAWGCJlORLhAsYxcaPjTlTzoAkDIgAbb4+wmAPNK2fZrAbwaMmVDeCfHT0+Mnxr0+fPf/tpB3/9eHjwzuNVktqzLF3F7ZU7841dcv2TGnh2UO27AfDPL160csHrwb59U2evs53AeqYbo/rJPa7Y/8q8bvp800y+e9WyfgqfdWkHUPIvRET0qwR3KiJ1ui8idZV2H3jrb3XKASYZbNwN2GacSYY9P5gzPxO7Nr7Q4XdSa9AyMOw6/9cqr0X8WepGrPK7JtaKKOCeaPvNL4OVLUsvRz8PrroH7R8rFn9fkDS/dvyhafN++POC2MS732jbYF8978D3dbfUEsDBBQAAgAIAMCojVaFkCWzvgEAAJEGAAAfAAAAdW5pdmVyc2FsL2h0bWxfc2tpbl9zZXR0aW5ncy5qc42UwU/CMBTG7/wVZF4NkYFOvKHDxMSDidyMh248xkLX17QFQcL/7joEuu5NWS/0y4/v9b2t367TLZ8gDboP3V31u9q/1feVBlYzagXXdZ236IXVA83zGUzzAnguIPCQtUXmjGs46fszQjkHonJNtu/WVzuGAZ7MHFFSoiJ8NQWuCfCLAjeU+H38d8dp7NCUM+pkZQyKXorCgDA9gapgFRNcPVeP26MH4xrUP+icpVAzvQ3vH+NW8uw4fIzip5HLpVhIJravmGEvYekyU7gSs9/6A7tcerGVoMqXvmwry3NtXgwUfuFJfxJOwnZSKtAafuuO4nE4viNhzhLgbkPR8H44/gOtGTcH6tHrXOfmSEdhNIiGLi1ZBo0pPU3ifjyoY6L0akyzUfzAGdiYtmYkZ1tQl1ihXMkLXqBUmNmJNNHILhLlyGa5yA5cPLKL5OxhrW3bt1GlRi9BNTt9FTd2uUxjGLVrVng38hAPzr1bEHe7aAscKiw8zZC3XXtVX6mg4JRI1UVCk63BdQ7W42mMnz12/1H2zdQS1BSRl4lqXxPoMl5AvYg5WoEZw9JFUWplP59udJBHTy9u0j9nZ/8DUEsDBBQAAgAIAMCojVaUE7MiaQAAAG4AAAAcAAAAdW5pdmVyc2FsL2xvY2FsX3NldHRpbmdzLnhtbA3MMQ6DMAxA0Z1TWN4p7daBwMZWltIDWMRFkRwbkYDg9mT7w9Nv+zMKHLylYOrw9XgisM7mgy4Of9NQvxFSJvUkpuxQDaHvqlZsJvlyzgUmWIUu3iaOJTKPFIscdhGo4VNe/8Aem666AVBLAwQUAAIACADBqI1WqOaTuloIAABFGAAAFwAAAHVuaXZlcnNhbC91bml2ZXJzYWwucG5n7Zd9VFPnHcevAopQtEBRW0Do4tpajyBSwUAMxqEJq2L1dHoghNhiEzEmQQNiTG5og1txIuB6JvIS0o340sOrCyRCDFFBmE1ICuyQQkgCZARjCBECiXllN67durN/drY/lz/uy/O5z32e3/O7v+f7PffKR5nokKC3ggAACMnApB8DAD8eAKw2Bq6BiKH/l99Bl1W0Y+j9QKs8ygA1/ImowygAuFcZ7PokAGqvK8Bk0QBgfa/3WDVAvXsKADaNZ6SjPr6Ya1Lfu0oy0B9Oua59MyIq5mqq5Jzg0g+L414zzMVNPlZfiKs/XL5uEy2jnLwxXBZiHnQ/RsFro6OjB6l9yA0P5jhDQ9eXMoIdBkytxOnvjQQFBbpvf9VqAKh6HYoT2Oq/zRvDf4opQcNtEs/45rzyhH7oNMbBqqO8Dwoy/ushfdiHfdiHfdiHfdiHfdiHfdiHfdiH/3/wleR1x374qU7Qn0eyXC9vReHNt2MDAOBzfuAxqEcY+w3o/rKXxL6NWQUAmH/iTKsFv7IwkuZZSkMq0lwvtEi3O83dBN+pXXlqTmub2rBi38BlOafa8MdtF0o8eiqX5bpauVLMncPd6CKPZsu75Y4tP4cGnUwPP8o4MjnotjRpXTPS9yWay82bArak8nvQ+J3ecAt+B9/Vbbusrk8MRwodjxTIuXlpfSpfjvYGs+eKsBTJ6nHYqD3NVuOcqRdBqHj1UhhVCbomHAK1GLw5IAtNXmtgnly+s7LI5eLddk0lS8g4QKkZG5gjWemKLz9ZBXytDzToBkKHbanoiTd4MR6jJMbxxeSYLWcNACBgKMfLUJ65uOL+Nsys8YYt7qWsRgqlhrgVE5PGXnLLQ5MDDFgmbvE6Vb4a+Ny2rwrJ8jc4OTBK0LA4GOwDgIeJYbzKGJSDNVsmKl2qZWg0wQCgwPzYb0sYz8YahdLaMFSD6g5ps9s0SdonobyB2aHKb2CZG4btlh0MlXoXALwolwcNx6xM66r3esxc3IMZxQ6PS1niiopMtCSnztrtsgsxFtsxZVIiqQ7e3qGmsDQUISEuT4BNM4NKWbzEMTI7wnrB37Bi7mAQrPSrYnAiUbUsfkAm4Yh1y6Lq0YJRspvZ1Wanc5Iqm5bNJP5ec2eN86zzTtLsOYFQPQSfXorlRF40x/ivgTJQeLBKTjO0YEsp06cUiCP4qT1KSy350GHefNaqDs8p3Uzq1neZN8iTDQlKinY3w3mfKKhOE5YwxrOV5FiW6i35pUop2NLJGcF3S26Y6PhaOoKsVlFU8OmOWM6JfTdMpe4/e9OXAsOUeKvJajVYQuVicm5txCGLizmdF5luEY0RIveQ6kwWe8R14wMaR48gHe9rvpntxCV+kaJnqrTcBPM2zEDzUAq5xZhblYvtNdyO4JLwRoTFCQcJHCpjiSmSFNHbaug5O4gaNLo+jGeMuL78MJLWW3EQ2iuIRmzv5PnjZeWNa+nHd5J/kf9EH3Srq0E6TiBkCfNwXPJJMjF6HcfY7XYHNUhhd4iyz15n1Xkza1xUltgqEFSlUTVaQIjurAfJ2uOi4kLXOFgslS3jqhMElb9n6L1FsYhKupWWTNE/m8IDwMWDNn9D0gf9Q2DLR+PBw0V9RfFnBBIRYn8K+rleSxIoyevTr0UcCU+VDvl9HD/YDbZ1CisZBJwnKlrT03IhE0u6v4kX3zIl++3LTgUJPWCbF8H4asX9B0i0d7JC6jvplf3PXvMujdHwl7b2SOWnf93NZ+c/JnjEIfeLdhp2HRQIqBJcQlE+SyLIor6NOyqosKppkbm1JhP92t+XRgwZJUeHL3gLp9NNgtbnyDdmHyGbReIRak3EI125cH7LQlWsum75fSlpjbe496IuKZKNFGL894SS7ZuJrQGGGSLqxKHDzTL66Nk2lYtxCFAojKfnYJrWVEsDu9Bp6VNnK8WxYH4IcXT2XLXJ3ckpejPPvKSU53isZBGRqZsPpYbxLF9PMILNnc/XQhX5wb12m8vaSesPbYrAWKKYTxQzWGJ8I+HACIKopYhYkpBmcRa6mCjZfn7LwgV1TZEzl0SNscm6XRE8FazOWGbIrerp+I0KbDYN5MbjNMVoopqoa24cQyMQGGGw4Nqw3exidrlfJY8+L/JOlhgqZFOan3V9FleaT7X+kRDwbUvCbn7PRKFJt4gx1vApWpLJpGsYw2qLCmmgxzK6O8coeFwg3pkgkUxYy2NxyvycnsBziqiFd9AYpV+hLKSBq1w5zVD5QaXfnYwhCrgfRjHQT3NrxSe768V3s9aW919y6pNyBHG6M2wCCXw0BCOoe5TjqoG9fGFPdfzWs8pZqOI4PSG9Jk+ceYBRWjg/25JoboJp5hJ5qvfU46qN3g/yJiqFj/wSrn9vbAe63co2nG89MOiIMvZ9x+x/ofr0TKrxrqbettiRSPxhcBoZFIr5OC4kE064HL6i8YyC91glR6rkutPR16KJMU+R04PsQoJZ/r1qvXeCLFTKVLvGA28FHw0Wn3seC+rHWOeGET0U+h90u2l9dQEG6w4Ay1Ct9u7x7ZjB5Vc6e/GrWPHGxjwqw7sT2EsLMIzWHLVwmzoGmv5FS+vYS3O2zebBf1PpeIndEEozqS5CBiMO/0n3UG1fB0dKDfeDKuVnP1HvmxKspWxliMBVSa74QdJ88B8Svh6ymZPcWNAV6DWHV6bzFMuc/bYYpLjLtDbWkkjtvkkjjtoDvT77rn3mRMk4+CeKvAY2pDvAFtY04jO3v/I5rzMWc9vrnLMnJHZp9a9YYnRJQlOXWZofAGlM/TOF1jV4tOsrYkX5litDM0fxsjPzK+ez/zer90eCjphf48sSb2XC90JtIONAZnrr/pPsvwFQSwMEFAACAAgAwaiNVl+z2G9KAAAAagAAABsAAAB1bml2ZXJzYWwvdW5pdmVyc2FsLnBuZy54bWyzsa/IzVEoSy0qzszPs1Uy1DNQsrfj5bIpKEoty0wtV6gAigEFIUBJoRLINUJwyzNTSjJslSwNLBBiGamZ6RkltkpmFgh9+kAjAVBLAQIAABQAAgAIAOOGAlPDxJh2RwMAAOEJAAAUAAAAAAAAAAEAAAAAAAAAAAB1bml2ZXJzYWwvcGxheWVyLnhtbFBLAQIAABQAAgAIAMCojVbKowNubAYAACgZAAAdAAAAAAAAAAEAAAAAAHkDAAB1bml2ZXJzYWwvY29tbW9uX21lc3NhZ2VzLmxuZ1BLAQIAABQAAgAIAMCojVYVHmAbowAAAH8BAAAuAAAAAAAAAAEAAAAAACAKAAB1bml2ZXJzYWwvcGxheWJhY2tfYW5kX25hdmlnYXRpb25fc2V0dGluZ3MueG1sUEsBAgAAFAACAAgAwKiNVrRB3DeXAwAA3hAAACcAAAAAAAAAAQAAAAAADwsAAHVuaXZlcnNhbC9mbGFzaF9wdWJsaXNoaW5nX3NldHRpbmdzLnhtbFBLAQIAABQAAgAIAMCojVbLjwJ9ggMAAOUMAAAhAAAAAAAAAAEAAAAAAOsOAAB1bml2ZXJzYWwvZmxhc2hfc2tpbl9zZXR0aW5ncy54bWxQSwECAAAUAAIACADAqI1W9clZu5ADAABoEAAAJgAAAAAAAAABAAAAAACsEgAAdW5pdmVyc2FsL2h0bWxfcHVibGlzaGluZ19zZXR0aW5ncy54bWxQSwECAAAUAAIACADAqI1WhZAls74BAACRBgAAHwAAAAAAAAABAAAAAACAFgAAdW5pdmVyc2FsL2h0bWxfc2tpbl9zZXR0aW5ncy5qc1BLAQIAABQAAgAIAMCojVaUE7MiaQAAAG4AAAAcAAAAAAAAAAEAAAAAAHsYAAB1bml2ZXJzYWwvbG9jYWxfc2V0dGluZ3MueG1sUEsBAgAAFAACAAgAwaiNVqjmk7paCAAARRgAABcAAAAAAAAAAAAAAAAAHhkAAHVuaXZlcnNhbC91bml2ZXJzYWwucG5nUEsBAgAAFAACAAgAwaiNVl+z2G9KAAAAagAAABsAAAAAAAAAAQAAAAAArSEAAHVuaXZlcnNhbC91bml2ZXJzYWwucG5nLnhtbFBLBQYAAAAACgAKAAYDAAAwIgAAAAA="/>
  <p:tag name="ISPRING_CURRENT_PLAYER_ID" val="universal"/>
  <p:tag name="ISPRING_ULTRA_SCORM_COURSE_ID" val="A11E1093-F62B-4B92-A522-B69741C5C947"/>
  <p:tag name="ISPRING_CMI5_LAUNCH_METHOD" val="any window"/>
  <p:tag name="ISPRINGCLOUDFOLDERID" val="1"/>
  <p:tag name="ISPRINGONLINEFOLDERID" val="1"/>
  <p:tag name="ISPRING_OUTPUT_FOLDER" val="[[&quot;\uFFFDי\u0010{658704F0-22E9-44F8-AD73-061D5AAF37D3}&quot;,&quot;C:\\Users\\Dell\\Desktop\\MATERIAL PARA SV&quot;]]"/>
  <p:tag name="ISPRING_WATERMARK" val="/9j/4AAQSkZJRgABAQAAAQABAAD/4gHYSUNDX1BST0ZJTEUAAQEAAAHIAAAAAAQwAABtbnRyUkdCIFhZWiAAAAAAAAA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B8AyADASIAAhEBAxEB/8QAHQAAAgICAwEAAAAAAAAAAAAAAAkHCAEGAgMFBP/EAGcQAAEDAwICBAYIDgwLBQYHAAECAwQABQYHEQgSCRMhMUFRYXGBkRQiMjd2lrG0FRYZNThCUldYdKGztdQXGCMzcnWCkqKywdMkJjZTVWJzg5OV0iVUVpTkNERFhsLRQ2NkZWajw//EABsBAAMBAQEBAQAAAAAAAAAAAAUGBwQDAAIB/8QARBEAAQMCAgUHBwsDBAMBAAAAAQACAwQRBQYSITFRcRNBYZGhscEUFjNScoHRIjI0NUJTYrLS4fAVJKIjJYLxksLiJv/aAAwDAQACEQMRAD8AZ7Wo6nataeaOY2vKtRsoiWaCFdWyHCVvSXfA0wykFx5fh5UJJ23J7ASPP1z1lxrQfTe5ah5IgyBF5Y8GA24EO3CY52Mx2ye4qO5KtjyoStZGyTSgNTdTs31jzKVnmoN39nXSRzIZbb3TGgRyd0xozZ/e2k933SyOZZUok0yYBl5+MOMkh0YxtPOTuHiewoNi2MR4a0NAu87B8Va7U/pNctuLz0DRzA4doh7lKbnke8mSsbe6TEZWlDZ37ud1flQO6q75XxQcRubBSMh1qyYtqGxZt6mLa1t4toraFH+Uony1GNFUqkwTD6IARRC+8i56zfsSPU4zW1JOk8gbhqC+qfdbvdXS/d7zcbg4TuVzJjj6ifHutRNfOhxxpYcZdcbWnuU2spUPMR21xoooAALBDC4uNyda27HdYdYMRdS7i+rOYWzkACUNXdxxvs8HVu86NvJy7VNmA9IfxD4lIbTlkiy5zB5gXEXCGiBL5PuUSIqQ2k+VTCqrLRWGpwuiqxaaJp6bC/Xt7Vup8Tq6b0chTbdA+MnSTXiQzj0OU/jmVuIKvoFdihLr/KndZjOpJbkpHadknnABKkJFTxSGgVoW2804406y4l5p1pxTbjTiTulxC0kKQtJAIUkggjcGmd8C/FFP1mx+Zp5n03r80xmOl8TFBKTdrfzBAkEDsDrailDuwAJU2sfvnKmfZhywMPYaqkJLBtB2jp6R2jp5nPBsdFceRm1P5tx/dWqooopMTGiiiivLyCdgT4qpzrl0gsrR/VvI9MbfpHGv7WPuRmVXBWSqida45FafUnqxEcCeXrkp90dyD3d1XFV3bbb70kPVXJk5rqrm+YNPl5m85Lc5cdZO+8f2Sttjt8XUttAeTamrKmFQYnPJ5S3Sa0byNZOrYRzAoFj2IS0EDXQmziejxVvvqpt3/B+h/HJf6hR9VNu/4P0P45L/AFCqM0U8eauEfc/5P/UlTzjxD1h1BXm+qm3f8H6H8cl/qFH1U27/AIP0P45L/UKpN9Bbv9APpp+hzv0IFy+g/szdPJ7N9j+yOp79+bqRz9223h3r4q/BlfB3bIv8nfqX07MGJMtpG1/wj4K831U27/g/Q/jkv9QqTOHXjwc101Siaa3LS+PjRnW+ZKjS0ZAqcXHmOrV1PVmK1tuhTiubmP72eztpZtSZww5MrD+I7TW+p22+mJi2r37uSchyEd/TJQfOBWWvyvhrKWR0MVnhpI+U7aBq2my0UOYKyWpYyVw0SQDqCczRWE9wHi7KzUoT8iiiivLyKq1xPcbE7h21Jh4BG0tj5GiXY4959luX9UEoLkiQ11fIIzu+3UA83MPdbbdm5tLSwOkmcDnEdb09YFdXhdtGwPud5twO3yGj+WqKDEK4Q1LdJtibXI7iChWM1UtHSOmhNiLd6kD6qbd/wfofxyX+oUfVTbv+D9D+OS/1CqM0VQ/NXCPuf8n/AKkmeceIesOoK831U27/AIP0P45L/UKPqpt3/B+h/HJf6hVHG2X3g6WI7zoYaU+6W21LDbSSApatgeVIKk7qOwG47e2uFe81sI+5/wAn/qXjmLEQL6Q6grzjpTbtuN+H+GB8Ml/qFW74f9WhrlpHYNUPoGLMu8pkpdgCV7J9juMSXGFp6zkRze2aJ35R30l09xplnRnZCu5aGXqwPvBS7DlU1lpsHtQzIaZlg+YuPu+o0vZmwGioKLl6VmiQ4X1uOo33k89kawLF6muqDFO64tq1BW5oooqfJuWga96rI0Q0jyLVFdmF2NjZaU3BMn2OJDjr7bKEdYEL5N1OJ7eU+aqgHpTLuFEDh/hnY7b/AE5L/UKk/pKchctPD7CsrKwPphyi3QnU+EtsB2afyxE0skd1UDLGA0VfRGerZpEuNtZGoAbiOe6UsexepoahscBsLa9SvN9VNu/4P0P45L/UKPqpt3/B+h/HJf6hVGa5uMvspaU/HeaTIaS+yXG1IDjSiQFpJA5kkpUAobglJ7ew0xea2Efc/wCT/wBSCDMWInXpDqCvH9VNu/4P0P45L/UKPqpt3/B+h/HJf6hVGaK95q4R9z/k/wDUveceIesOoJn/AAx8bFw4idSZeASdLY+OIi2OTePZbeQKnFRafjNdX1ZjNbb+yN+bmPudtu3stNSuOjkdQ3xKOoVvu7iF1SnYeESYB+QU0ep7mWhgw+u5GmbotsDa5PeSU6YNVS1lI2WY3cb96KKKKX0URRRS8eOTi+vN2vd00K0sursC1W1xULJrvFdKH5kgdjkBlae1tpB9q8tJClrCmwUpSvrCWF4ZNi04gh4k8wG/4BY66tioITNL/wBlT1rZx6aNaTS5eO2JcjN8kiKU07Bs7iBFjOjvRImK/c0EdoKUdY4kjYoFVKzbpE+IrJ3VoxdzHMMi827YgwPZ8oJ8Sn5W7avOGE1WFtptltLLLaW20DlShCQlKR4gB2AVyqnUOVsOo2jSZpu3u19mzs96RKvMVZUE8mdEdHxUj3ziU4icjWpd41xzFfP2qTHmNQ0fzIzTaR6q106pasKJJ1bzjcnc/wCMMv8A661qijTKOnjFmRtA6APghUlZUSnSe8k8VIVl4iuIPHlpXaNcM0a5DuEvXFMpG/lRIQ4k+kVKOG9IVxK4w8BfrtYMxjlQ50Xa1pivcvhCHofVpSfKppfmqtlFcJsKoagWkhafcL9e1d4sVrIbaEh1Jn+jPSE6QajzI9gzaO/gF7kqDbQuT6Xrc+s9yG5qQlKSfE8hokkBPMatNSGVIStKkLSlSVAhSVDcEeEEeEVcjgV4sbvimRWrQvUW6vzMcuziIGOTZDhW5a5R7GoalH2yo7h2Q3uSW1lCB7RaerSsdykyCN1TQXsNZbt1dB26txvx5k04TmLyh4gqtROw7+KY9RRRSCmxFedkd2VYsfud7RGEhVvhvyg0V8gcLbalcvNseXfbbfY7b9xr0a8DUD/ITIv4pmfmF19xgOeAd6+XkhpIVG4vSp3aTFYkjh+hjrmkO7fTkvs5kg7f+weWuz6qbd/wfofxyX+oVQ+1fWqD+KMfm019VV/zVwj7n/J/6lO35ixBriA4dQV5vqpt3/B+h/HJf6hU1cLPGHN4kcqv2NydNWMaFkt0eeHm74qd13WPLb5OUx2uXbkJ33Pf3Uq+rkdGD76Od/B6B87foVjmXsNo8Plngjs4AWOk484HObIhhGNVlZVtildqPQEx2g9g3ooPcfNUyTsqha/8e1x0Q1bvOmLGkMa+t2pmG8mcvJFQy517PWbdUIjm3L2j3R37+zuqPfqpt3/B+h/HJf6hUL8ef2VmX/iVn+aVANVXDct4XUUcUskV3Oa0n5TtpA6Uh4hjtbT1T4o3CwJtqCvN9VNu/wCD9D+OS/1CvVxLpMbrlGXY/iy9C4kNN9vNvtJkDLVuln2VKaY6zk9hJ5uXrebbmG+229UEraNKffZwD4Y49+lYtaJ8r4SyJzmxawD9p36lzpMfrpqhkbnCxIB1Deneg7jfymisJ7vSflrNSJUBFeJnGRLxDC7/AJY1CTMXZbXLuKY6nerDxZZU4EFeyuXfl232O2++x7q9utN1o957Ovg1dPmrldYWh8rWnYSF8SEtYSNypfH6VK7vR2nxw/Qx1raF7fTkvs3SD/3Dy1z+qm3f8H6H8cl/qFUSgfW+J+Ltf1BXfVd81cI+5/yf+pTt2YsQDiNIdQV5vqpt3/B+h/HJf6hR9VNu/wCD9D+OS/1CqM0V7zVwj7n/ACf+pfnnHiHrDqCvN9VNu3h4f4e3wyX+oVbXh21nj6+aU2zUhuzN2eRLflxJltRM9lexH2H1tFBd5Ec24SlY9oParHnpMlXt6L3PAhzPNK5L6RuuNk0Brwq50iLKPmSWYp87p8dA8xZdoqSgdPSR6LmkE63HVs5yd4PuRfBMbqKuq5GodcEatQGtX4oooqcpxVWuJ7jYncO2pEPAI2l0fJEy7FHvPsty/qglBckSGur5BGd326gHm5h7rbbs3MS/VTbv+D9D+OS/1CtF6S5G3ERZF7+7wmGNvFyz5v8A1fkqqdVDB8u4ZVUMU00V3EazpOHcbJGxPHK2mq3xRuGiDq1BXm+qm3f8H6H8cl/qFerinSZXXJ8ssGML0KiRE3u8W+1GQMtW6WfZMppjn5PYSebl63m25hvt31QStm0t99XA/hhj/wClYtbZ8r4SyJzmxawPWd+pcKTH66aoZG5wsSBsG9O/B3G/lNFYT3ek/LWakSoCKKKK8vIqKNc+JzSfh/hoTmt5ckXmU110KxW1AfuElG+3OGyQltvcH90dUhG4I5ieytX4w+Jhrh7wZmPYOok5rkfWMWWO6nmbjoSB1s11Phba5kAJ+3cWhPdzKSqO7Xa75Bd5uQ5DdZV0u1zeMidOludY/JdPZzLV5B2ADZKQAlIAAAbcv5aOJt8pqCRHzW2u+A6fd0oBjGNtw7/SjF39gVo9R+kf1uyh52Pp7abLg8A7dW6WhdLh2eEuOhLCN/uQ0vb7o99QVk+uuuGaPKeynWHL5/OSS2Lj7Fa7e/ZqMltAHk5dq0eiqLTYTQ0YAhiaOm1z1m57Uk1GK1lTflHm27Yubz8iS4XpUl59xXet1xS1H0qJNdsG5XS1uiRartPgOg7hyJKcYUD490EGvnoogQCLFYA4g3B1qS8T4m+IrCOVOOa05OltI2DM9xm4tbeLllNuEehQPlqxGmPSaZja3WoOsWCQr1D3CVXLHd40tCdu1Sory1Nunfv5XUeRJ7qpZRQurwTD60ESxC+8Cx6xYonT4zW0xGi8kbjrCdtphq5p3rJjqco04yiJeIQV1b6W90PxXP8ANvsrAcZX4eVaQdtiNwQa2+kg6aam5vo9mUXPdPbv7AusbZDqHOZUaexvuY0psEdY0r+cg7KQUqANN80H1pxrXzTiBqDjjaopeUqLcbe44Fu2+a3t1sdZG2+24UlWw5kLQsABQqbY/l5+EESxnSjPPzg7j4HuTxhOMR4k0tIs8bR8FQ3pINTZGU6zW/TSLKX9DcIt7b0hntAVcpiecqI7lckbqQk+D2Q4PDVTqkHiJv6so4gdSb4twr67JpTKCe/kjpbjIHoSwB6Kj6qZg9MKSgiiA2NF+J1ntJSJi05qayR97i9hwCK4uuNstqddWlCEJKlKUdgAO0k1yqTeGDDrfqBxFae4pdkNrhP3n2bIbdQFoeRDjvTA0pJ7FBSo6EkHsIJ33FbKiZtNC+Z2xoJPuF1lpoDUzNhH2jZSppD0e2sGpNki5Pld6t2CW6c2Ho0edCdm3FaCN0rXHS40lkEHcBThWO5SEnsr3866M7VWwWty4YHn9iy6Q0krVb5EBy0PO7fatOKeeaUo+ALLY8ahTJU9wPjo76lTs34mZeUa4Bvq2Fuvb2qhty9QCPQLde++v4JEE6DPtVwl2i7wJMC4QH1xZcSS2W3o7yDsttaT2pUD4PSNwQa6att0lmHW2x60Y9l8BhDL2VWJwTuQAda/CebbS6rxqLUhCCfuWUDwVUmqbhtaMQpGVIFtIbOnYe1IWI0nkNS6G9wNnBFSFw8Z3J0011wXMWJHUssXqPb5xKtkqhTFiK+FDwgB1Lnb9s0k+Co9r5rk4tqA+62opW2kLSR3hQIIPrArTPC2oidC7Y4EdepcaWUwTNkHMQU+4d35KKB3mioCq8iiiivLy1XVbLfpB0xy7ORtzY9Yp91SCdgosR1uAekpFI9gx1RIMaKvfnZZbbXv4VBICj69zTYekByRFg4Xcngh8tP5DIt9kZ2+2D8pvrk/8BL1KmKislZ71EmqZkeDQpZJvWdbqH7lJGbJbyRxbgSsUHsFFZQAVpCu4qAPm3p2SjtU/fSVPHAGMrCNm1atfRQqKf8A8H2KbR2HxdZ/bUADuFMHdwGUOivRaerV14xROYDYbkbzBdifJ2E7+ml8rAStSU9wUQPXQLA6vyryjokcBw1WR7HKcwcj7A7Ob3LFcVz5loAvFuWUy7apM+Ood4dYUHkf0mxXKgBBIDg3QTsoeMeGjpAIsUDY7QcHDmT2LLdoV+tEK+W1zrIdxjtS46/um3EBaT6QoV9tQvwZ5OrLOF/Tm4OH91h2VFnd37+eCtURRPnLG/pqaKglVCaad8J+ySOo2VfieJY2vHOAetFFFFcF0RStekYdDnEtyhO3VYlaEny7yLgaaVSqekIeU7xP3NCnAoM49Z2wOz2o3lK29ayfTTXk0XxL/ie8IFmM2w93Ed6rhRRRVYU3UqcN1gl5fm2UYXAaDknItOsrtbCT4XXIrXVnzhaUkeUVE8aSJkZmaO6S0h/u+7SFf21Y3o/fsprD/Et4/qM1B+bYwnCM5yjCWweTHb7crS3v4W2JTiGz6Ww2fTQuGb/cJYfwtPa4HwReojvhsMm4uHcvGq7fRdZE3GyvUbEXHDzzrfa7swjfsHVOSGXj6lx6pJVjOj7yP6A8UFnt47skst1s57PtghuWn8kNfrPjrjmGHl8Mmb0X/wDE6XgvYDLyVfGd+rrTWaKB29tFRZU5UC6Ui/8APcNNMTafHtU3e7SGvEUiPHaV6Q8/6jVF6s30i+QovXEmbW0slOPYzboK077hLzrsiQvzEoWx6hVZKs+W4eQwuFu8X6yT4qZ4/Lyle/osOpcHpCYbLkxexTHQp47+JCSo/JUr8RdikYpkuE4lMjhiTY9MsUgyG9+58MyFOnzlxayfKaj/ABTGTm2XY9hIJH0x3m32ckeBMmU20s+hC1n0VPvSGMdRxP3E+1CXcdtC0geABUpO39GtE8w/qEUP4XHtaB3lfNNGRhs0nS0Kt1FFFFEIVlejwcU3xNRUpA2cxi8pO/iDkI/2U1ClQcALyGuKbHkLUQXrPeG0jt7T1TStvUgn0U1+pRnMWxEeyO8qj5bdegaNxKKKKKU0eUW8TuqUnRvQvLc8tiki6xYYiWrfY/4fJWmPGVynsUEuOpWR4UoVSam2w0gNh1bnL3uOElaz4VKJ71E7knwkmmQ9J5d/Y+j2J2NDqkquOXNOLSO5bbEKU5sfM51R9FLgqp5LpmxULpud7j1DUO2/WkPNU7nVDYeYC/Wiiisp25hzd2/bt4qb0rKSdD+HjU/iDu8q34Fb4jMG2qSm4Xi5OLahRVqHMG90pUt10p2PVoHYCkqUgKSTZN7ot8oTAU7H1ztLk4I3SyvFXkMlfiLgmFQHl5T5vBVneDLDIOE8M+AxoqWi/ebQzkEx1COUuyJyfZKir7opDiUAn7VCR3ACprqYYpmyuFU9lK4NY0kDUDe3Obg7eiyodDl+kZA3lm6TiLn+BJS1g0U1H0IydrFtRrO1Hcltqet8+G6XoVwbSQFqZcKUndJUnmbWlK08ySRyqSpWj00vpEsYtN54Z7vkE5gKmYvc7ZcoDg90ha5bcZ0b+JTMh1JHjIPgFK0227D4OynTL+KOxaj5aQWcCQbbLixv1Ee9KeN4ezDqnQjOoi46EVxdaL6Cyl1bSl9iXEHZTavtVg+ApOxB8BArlWD3GjiEglpuE6Hh21If1c0RwzUOapKp14tLKrgUpCU+zW92pIAHcA825sPFUi1Wbo7ZrsnhjtMVw+0g3q9sN+RJnuufK4qrM1CsThbT1ssTNjXOA4X1Ku0rzLAx52kDuRXgagf5CZF/FMz8wuvfrwNQP8hMi/imZ+YXWWL0jeIXST5pSL7V9aoP4ox+bTX1V8tq+tUH8UY/Npr6qv6kEvpHcSirkdGD76Od/B6B87fqm9XI6MH30c7+D0D52/QLMv1VNwH5gi+Xvp7PemO0Ht7KKKjKpaU5x8NJRxT5MtO+7trs7itz4eocT8iRVfasLx9/ZS5F/E9m/NO1Xqrfgv1dB7Le4KW4yLV8nFFbRpT77OAfDHHv0rFrV62jSn32cA+GOPfpWLW2q9A/gVnw/wClxe0O9O8T3ek/LWawnu9J+Ws1A1WgitN1o957Ovg1dPmrlblWm60e89nXwaunzVyu1P6ZnEd65zejdwKSLA+t8T8Xa/qCu+uiB9b4n4u1/UFd9X0qQP8AnFFcUrQrcJUDsdjsd9q5o92nzipS1Jwl6JoVofqe2z+53u0XawTFobCUh+HcpLsYqI71qZckDc9uzA8XZwlnbC9jXfaNhxsT4LtDTGdj3t+yL9oHiosqZODzPDp5xJ4Tc3X1NwrzKXjc0J+3bmgIaB8glIiH0Gobritc1oddbX1MzGSl6K6k7Ft9BC2lA+MLSk+ivyrp21UD4HbHAjrC/aOc01QyUcxT5wdxRWsaX5xC1L05xnUG3pShjI7TEuaW0nfqi80lamyfGlRKT5Qa2eoM9jo3Fjto1KttIcAQlmdJiyRr9jr/ADDZeGMpA8I5Z0n/AKx6qqbVuek1bUnXHFnjtyuYiUDt7d0zl7/1xVRqs+XTfC4eHiVMsdFq+RFbNpb76uB/DDH/ANKxa1mtm0t99XA/hhj/AOlYtE6r0L+BWPD/AKXF7Q7075Pd6T8tZrCe70n5azUDVaCKD2CivCzy/qxPCMhylCQVWa1S7gATsCWmVr7f5tfTWl7g0bSvxxDRcpRPFDqbI1c16y7KzJ663w5q7FZ9lcyEwIbi2klHkcdD73+9HiFRbXzWxCm7ZDQskqEZrmJ8KuQFR9J3Ppr6avdPAylibAzY0AD3KR1czqid8jtpJRX02u2XW+3WJYrDapl0udwc6mJChMKefkObb8qEJ7T2AknuABJIAJr5qYp0amklttWA3TWi4wEru+RzZNstshWyizbIznVLCPCkuSW3Sr7oNtfcisOMYm3CaU1BFzsA3k/wn3LVhWHnEqjkr2A1ngq82Do+uJ29wfZsuwYxYlFPMmNdsg5Xz5CIzD6AfJz1Guq/D1rLokhEzUbCHoVsdcDLV2iSETIClkgJSXUdrSlE7JDqUcx7E7mnQ93dXnZDj9kyqxz8byS1xrla7nHXFmRJDYW2+0sbKQoHvBBpDgzrWtl0pmtLecC46jc9t04S5Zo3R6Mdw7fe/X+1kiuitu1f08e0l1VyzTR15x5vHrouNFddVzOOxFoQ/GUs+FZYea5j4VBVajVMilbNG2VhuCARwOtIM0ToJHRv2g2RVp+jo1OlYjri9p2++o2vPILiEteBNyhtqeaX5OaOmSlW3f1bX3IqrFbnoleJVg1u07u8I7PR8ptwT27bhx3qVj0odUPTWPFaZtXRSwu52nrGsdtlswuoNLVskG/vXw6oxnoeq2dQ5CCh1nKbslYPfuZbih+RQrWqnzjn0+l4FxJ5HNMYt23MUM5FAWAeVSlNoYlI37uZLzXOR4A+jxioDr7w6dtTSRSt2Fo7tfVsXPEYTBVSRu3lFbJprntz0s1DxvUizxvZMrHLi3OEcOcnslrlU28zzHsSXGXHUBRGwKgTuBWt0VqkjbKwxvFwRY8Cs8UroXiRh1jWneaZ6l4bq5hsDOsEu6J9qnp9qduVxlwdi2XUHtbdQexST2g+TY1tNJP0k1n1J0NyNeS6b3/2EuRyidAkJLsC4pT7lMhkEbkDsDiSlxIJAVsSCxbQjj00m1XMTHsxdRg+VPlLSYdxkAwpjh7No0sgIUT2bNuBtwk7BKtt6lGMZXqcPcZIBpx9G0cR4jVvsqLhuOQVzQ150X7j4LWuOXht1Y11yXDbnpzbrRJYstvuMeWZ1z9ikLeejKRyjq183YyqqzfU+OKD/QOKfGT/ANPTWN6K4UOZ62gp200Qbot2XBvrN967VWC0lZKZZQbnpSp/qfHFB/oHFPjJ/wCnrpndHlxRSIb7CLBinM4gpH+Mnh/4FNeorX554iOZvUfis4y3QD7J60Dw0UUUpI8iiiivLyo50o+TKYxjTzCU9ouF4m3pfkESN1Kd/wCVOSfR5KX7VqOkjyb6M8QVux9l/mZxzGIza2/83IlSHnXPW2zGPpFVXqy5Zg5DC4gdpBPWSR2WU1zDLyte7osEV81zcW1bZjjf74I7vJ5V8hCR69q+mtk0xsLeVaoYTiz7RcZvGT2iE8kDfdpUxou+jq0r38m9G5JBEwvOwa0Jp2cpK1g5yE4SXpowvQx7R1kJUwrE1YygE7Ao9hexxSTra6p+2xH1787kdpat/uigb/l3p9vbt5d/7aRvn2Pt4lqFl2JNfvdjyO7W1HZt7Rqa8lB9KAg+mkLI9QXunY46zY99/BOGaoQIongbLheHQe0UUVQElJknRlZN9EtGcixZ6QFvWDKJBbb/AM3HlMMyAfMXVyPSDVwaXL0YGTCDqXnWGEdl5sUO6oPiVDkLaX60zWv5opjVRvM8HIYpKOY2PWAT23VRwaXlqGN3RbqRRRRQBFEUpvj2eS7xU5UhKSCzbrO2onwn2MpW49Ch6qbJSkOOlxbnFhnQUdw21aEJ8g+h7R+VR9dN+ShfEHewfzNS7mc2obfiHcVBNFFFVRTxWO6PhlDvE9bFL33ax67rTsdu3/Bk/Io14vHDjKsY4o8zCGA1HvabffI4AI5g9FQ04ry7vRXT5zXu9Hp9k7A+Dl3/AK0Wt86T/GBC1GwTNE//ABiyTbS5sD2GJIbdb9aZj238E0pun5LMgZ60du0u8E1Ni5TAb7jftsqZVvvD/kTmJ686cZAh0NJj5Tb2HVk7BLMlz2I5v/IkqrQq6ZkiTDiuzoS1IkxEGUwpPeHWv3RBHl5kCmeeITxOiOxwI69SXKSQwzseOYhPqTttsPB2UK9yR4+yvhsF5h5HY7fkNuWFxLpFZmx1A7hTbiAtJ9ShX2PONtNqdeWEoQCpSj3ADtJ/JUCIINiq6CCLhJt4pMjGV8Sepd5+4yFy2p7PtYTLUP8ArR1+uovrun3yTlFxnZTMO798mSbs4fGqU+t8/na6avVLD5PAyH1QB1CyklbJy1Q+TeSpt4KcZGUcUWDMOsdbGtLs29vj7kR4jiW1eh59g+itp6REbcTT4/8A4vaPzsyty6MLGTO1RzfMifa2XH4trSPGqbJU6r1Jgt7/AMIVpvSJfZNP/Be0fnZlLXL8rmQs9SO3WQ7xTDyXJ4Dfeb9qrTRRRTalVT3wIuqa4rsLSkAh2Ld2zv4B7CUrf1pHrptQ7hSiuB9RTxaaeAKI5l3ZPn/7Lknb8n5KbqO4eapZnYWxBnsD8zlQsrm9EfaPcEUUUUnpjVIelGivKw7TyaEfuLWQy2lK8Sl290pHpCFeql8U1jj909lZ5w4XidbmHH5uHS2MnZaQO1bccKRJ9UV2QQO8kAeGlTAggFKgoHtBB3BHjFVjJ0zZMNDBtaSD3+Kn+aI3Nqw87CFmspUUqCgO1JBFYoprS0mXdH3r9j+Y6Z23Re7TkR8qwyJ7FjsOrAM+1tq2Yea8fVIKGnEjcgoSo9i01bekQQJ9xtFxiXmz3GXb7jAeTIiTIjymX47o7ltrT2pV5u8Eg7gkVefQPpIOobj4xxDwlbjZCMqtkXdBG3fMitjdB793GQUncbttgb1N8wZWm5V1XRDSB1lvODz23jo2jmBT5hGPxSsbBUmzhqvzH91Zvix03yrVvQHKdPsJjxHr1dTA9jIlSeoaPVTmHl8znKrl9o2o9x3Ow8NUFPR88T5USLDimxP/AIk/9PTRccyXHsvssXI8VvkC8WqajrI02BJQ+w8nfbdK0EpPbuO/vBr0qA4dj9ZhERp4QLXJNwb31DeNyLVmE0uIPEswubW1Hm2+KVP9T44oP9A4p8ZP/T0Ho+OKDb6w4p8ZP/T01iiiHnniO5vUfisnm3QeqetQdwcaUZpozowzhWeRYUe6ou9xmFESX7Jb6t58rR7flT27Hu2qcaKKWamofVzOnk2uJJ96NRRthYI27AivA1A/yEyL+KZn5hde/Xgagf5CZF/FMz8wuviL0jeIX7J80pF9q+tUH8UY/Npr6q+W1fWqD+KMfm019VX9SCX0juJRVyOjB99HO/g9A+dv1TerkdGD76Od/B6B87foFmX6qm4D8wRfL309nvTHaKKKjKpaVH0gLaW+KK9KTvu7Y7OtW/j5Hx8gFV2qxnSC/ZQ3b+ILP8kiq51bsE+rofZb3KXY19Pk4oraNKffZwD4Y49+lYtavW0aU++zgHwxx79Kxa3VXoH8Cs2H/S4vaHeneJ7vSflrNYT3ek/LWagarQRWm60e89nXwaunzVytyrTdaPeezr4NXT5q5Xan9MziO9c5vRu4FJFgfW+J+Ltf1BXfXRA+t8T8Xa/qCu+r6VIH/OKB3jziruwsB+nrotLXIjxS9PxNy5ZREG+2wiXaWqR5yYqpKQPGqqRGmscCMKJc+ELE7bcI6JEWU5fmHmljdK21XaYlSSPEQSNqV811LqSmhnbtbI09QcmHLcInmljdsLCOshKn7PtVBQ8BHcR46O0do769fMsOl6d5jf8AT2cta3sXukqzlxQ2LqGHClpzY/dtdUseRYryKZWPbI0Pabg60vyxmJ5Y7aCmYdGxngyDQ6dg0h5Jk4XepEZpvfdQhSv8KZUfJzuvtjyNbeCra0sDo487VjGvcvDX3ymLm1ldYQ2B7ubCJkM7/wC5cm/zRTP6j+aKTyXE5LbHfKHv29t1TcEqPKaJjucaur9ktnpOW1jWTDnSPaKxeQkHfwiaN/lFVAq43SeIWNVcHcKSEKxyakK8BImNbj8o9dU5qj5aN8Kh4HvKScwfT3+5FbNpb76uB/DDH/0rFrWa2bS331cD+GGP/pWLRWq9C/gVgw/6XF7Q7075Pd6T8tZrCe70n5azUDVaCKjHihlOQ+G3VWS17tvCb2R5/YTtSdUV8Vn2MurPwIvnzJ2tNF9Jj9od6+Hi7SCk3qbS0pTSfcoJSPMOwViub/7+7/DV8tcKvI2KOnasj3Q84psXAKAOEzBNhtuLoT5zc5RNKdT7oecU2LgG+xMwP+Dc/wBJSaT87/V7PbH5XJoyp9Lf7J7wrBUHuPmooqWp9Sg+Om422Nxa6gtybnBYWDad0Oym0K+tkbwKUD4qgr6NWX/Tls/88z/1U9+XjWPTpLkyZY7e++7tzuuxW1rVsABuop3OwAHmFdX0n4r/AOHLX/5Jr/pp8o85tpaeODkb6LQL6W2wA9VK1TlllRM6YyEaRJ2bzdIl+jVl/wBOWz/zzP8A1Vs+lN1tL2reAttXi3OLOVWkBKJjSlE+y2+wAK3NOz+k/Ff/AA5a/wDyTX/TWUYli7biHUY7bErbUFpUITQKVA7gg8vYQa6yZ4bIws5DaLfO/wDlfEeVWRvD+UOroUU8WHDnC4idOfoVCdjw8qsa1zsfnPJ9ol4p2XHdIHMGXkgJVtvykIXsotgFSN4s95xu8zscyS0yrXd7W+Ys6DKTyuxnR2lKh3HsIIUCUqSQpJIIJe1UD8TXCThPEPbk3VDqbDmkFrqoN8ZZ5+sbG5EeU2COuZ3JI7QtBJKFDdSVDMt5i/pv9tU+jOw+qfhv6xzrZjWCjEBysWqQdqUlRW36p6R6iaK5L9KupOOuW2S6pQhSkKLsK4pT3rjP7AODYglBCXEgjmQmtQqoxSsnYJIyC07CNin00MkDzHKLEIri42h1CmnUJWhY2UlQBSoeIg9hrlRXRcwbbFNGiPF3rPoX7HtdqvP0x4yzsn6AXp5bjTTY2HLGkdrsbYDYJ9u0N/3vw0wzQbjC0h15UzZbXcXLDlSkcy8fuxS3IWQN1GOsEtyUDYndslQA3WlG+1KLrCkhRSrtCm1pcQpJKVIWk7pUlQ7UqB7QoEEHuNLuK5ao8Tu8DQfvHiNh7D0o9h+P1FHZj/lM3Hb7inzd9FLd4a+kDyTCnYuG68TJd/x7dLTORlJduNvT3f4SEjeU0OwlwDrk9pV1u+6WMWq62y+WyJerLcYs+3z2USYsuK8l1l9paQpDiFpJSpJBBBB2INTHFMIqcJk0JxqOwjYf5u2p6oq+Cvj04TxHOF9VFFFDFtRQruI376K+W63KHZrbKu9xdDUSEy5JfcPchtCSpSvQAa/QCTYL2xJ04pMmGX8SWpV8A2Sm/uWxH8GC01D/AK8dZ9NRfWVXSZfXHb/cVlcu7OuXKQpR3JdkOKeXv5eZw1ir3TQingZCPsgDqFlI6yTlqh8m8lFTbwUWP6P8U+BNLZ6xm3PT7q7/AKoZgvJQr0OvtVCVW26M+wrn645JkKmgpmzYqqPzFO/K7Lltcp38B5Ybg8xNYccl5DDZn/hI69XiteCx8pXxjcb9SZdseTYd+21J94xbG1jvFHqNAYbKGpNxjXNHZ3+yYMdxZ/4vW04Olg9JJZPoZxD267Ns8rd6xOGtS9uxb0eTJbX6Qh1kH0VP8ly8niJZ6zSO0HwKccyx6dCTuIVWKKKKqqnSnPggyU4zxR4WVyOqj3oT7I+d/dB6Kt1tPpejMjzmm5A7gHx0jPCcnThGdYvm6yeTHb7bbs5tv2tsSm1uDs8bYWPMaeYPL46meeINGqjm9Ztuo/uE/ZWm06V0fqnvRRRRSQmdCvcnzUonjfIPFnqJsO521JPn+hUU/wBopuq/cnzUobjWWpziu1HUoDcTLcgbDwC0wdvlpyyR9YP9g/malzNAvRA7nDuKhSiiiqip6rJ9Hi245xNw1ISSG8au61nxDniDf1kD01ZbpMsYNz0TsWUMRwt3Hsniqdc27UR5TTsVQ8xddY9IFVx6Of7Jb/5Su35+BV5+MPF1Zfwx6j2lsEux7E9dWQN9y7CKZbY7PGpgCp1jU/k+YYZDsGj1EkHsKfsKi5bBizeHJPo7qylKFKCXBugkBQ8Y8NY5kL9u17hXtk+VJ7R+Sg91URIOwpwPBzkqsr4YNNrm5++RrCxanPK5CKoiz5ypgmvd4kcm+k/QDUXI0vdU7Cxe5LjrHf7IMdaWgPO4pA9NQn0aeROXXQO42F50E49lE+K03zdqWn0tTAdvACqS56Qa9zpEMgbs/DHeLUtRC8iutqtTex23Hstt9welphwHyE1HJaO+OGmtqMnYXX7lVGVAOHiY+rfdzJVzTCYrSIqfcsIS0PMkBI+SuZ7BRuT2nvPaaAUAguHZAO6j4h4asalhOkbpkXRkYz9DtHslyt6OEPX/ACd5ttz/ADkeIw0wB5g8JHpJqvvSOgDiTZIAG+H2onYd59lXCrucGOMLxPhe05gPD91m2ZF5d37+ectctQPmL+3oqkfSPfZJMfA61fOrhU6wefyjMU0ntD3AgDsCfcTi5HBRHuDe8Kr9FFFUZIKmzglVycWOnK9t95NzR67TM/8AtTeE+5HmpP8AwbOFrio01WHOTe5zEb77b81rndnppwCPcJ8wqXZ3+ns9gfmcqFlcWov+R8Fmiiik1Maw42h1Cm3EJUlQIUlQ3BB7wRSl+LvhhuPD7mbl3x+A6vT6+ySbRISCpNseWSTb3T9qAd+pUfdI2RuVIJU2mvMyfGMezSwTsVyuzRLraLmyY8uHKbDjTzZ8BB9BB7wQCNiKM4JjEmDz8o3W0/OG/wDccyH4lh0eIw8m/URsO4pFtFWr4k+AvNNL3ZeXaRx5+V4gnd1yAkF662pHhHKPbTGR4FJBeSPdJc2U5VUWXmn20vMuJcbV3KSdwfHVdocQp8Ri5andcdo6COY/wKbVtBPQP0JhwPMeC50eWiitqxrbdMtWtStGbyu+6ZZdLsjr6wuXGSA7Cmkf94jK/c3DtuOcBLgB9qtNX40H6RPAs1VGx3WWLGwi+ObNouPWlVmlL7B++q9tFUTv7V72g22DqidqW1WCAQQQCCNiD4R4qD4ngdHiovM2zvWGo/v7/dZFqDGamgNmm7dx/mpPkbdbebS60tK0LSFJUk7hQPcQfCK5Uorh24udSuHyRGszTjmR4UFbO4/Ke2MVBPaqC6r94UD29Uf3JW57GyorDRtKdWMG1ow2LnOn95TPtz6i06hSeR+JISAVx32z2tup3G6T3gpUN0qSozDGMBqcIdd/ymHY4dx3H+AlPuHYrBiLbxmzucc62+iiigaJIrwNQP8AITIv4pmfmF179eBqB/kJkX8UzPzC66RekbxC+JPmlIvtX1qg/ijH5tNfVXy2r61QfxRj82mvqq/qQS+kdxKKuR0YPvo538HoHzt+qb1cjowffRzv4PQPnb9Asy/VU3AfmCL5e+ns96Y7RRRUZVLSq+kLZS1xOz1pJJdxu0LO/gPNLT2ehIqt1WV6RD7JuV8GLR+cmVWqrbgf1bD7I7lL8b+sJePgito0p99nAPhjj36Vi1q9bRpT77OAfDHHv0rFrfVegfwKy4f9Li9od6d4nu9J+Ws1hPd6T8tZqBqtBFabrR7z2dfBq6fNXK3KtN1o957Ovg1dPmrldqf0zOI71zm9G7gUkWB9b4n4u1/UFd9dED63xPxdr+oK76vpUgf84rB7jTXOj+UpfCniSVHcCdf0jyAXmZ2UqM9x81NU6PV5xzhcx5tZHKzdb6hGw8BuklXp7VGk7Ow/29ntj8rk0ZTt5RJw8VU/pGMAOK6+sZlHYKYecWhqUpw9yp0Pljvgf7lUI+g1VymbdJFgKck0Jj5vHZSZeEXePOWvlJV7CkH2LISPIOtadP8AsaWTsQdiNiOw1vytV+V4ay+1nyT7tnZZYsxU3IVpcNjtfxXvaf5q9prn2M6isqcH0s3eLdHUtnZS47awJCP5UdTyf5VPEYeafaQ8w6hxtYCkLQQUqSRuCCO8bEUhxSW1pKHU8yFDlWnxpPYR6qbtwV58vUHhrwubLkpduFmhqx+d7YqUHoKzHClE/bLbQ25/vBQTPFJeOKqHMS0+/WO49aLZUqPnwHiPFVZ6UFKhqJp+spPKbHdADt2EiVF3G/pHrFUwq7HSjb/Tlpr2f/Cr384gVSej2WDfCYff+YoRmIWr3cB3IrZtLffVwP4YY/8ApWLWs1s2lvvq4H8MMf8A0rFoxVehfwKHYf8AS4vaHenfJ7vSflrNYT3ek/LWagarQRUV8Vn2MurPwIvnzJ2pUqK+Kz7GXVn4EXz5k7Wqi+lR+0O8L5f80pOL/wC/u/w1fLXCub/7+7/DV8tcKvA2KOHasp90POKbFwDfYmYH/Buf6Sk0p1Puh5xTYuAb7EzA/wCDc/0lJpPzv9Xs9sflcmjKn0p/snvClfUvVPAtH8b+m7UbIEWa0eyWYfslbDrw6507Np5WkqV2kd+2w8NRZ+3y4TfvwRP+VT/7mtX6SAkcOe4JB+mWzd34xSwQ45sP3RX840Dy/lulxWkNRM5wOkRqItqA3g70YxjGpsNmEbGggi+u/wAU2b9vlwm/fgif8qn/ANzR+3y4TfvwRP8AlU/+5pTXWOf5xX840dY5/nFfzjRvzJoPXf1t/ShHnXU+o3t+KbL+3y4TfvwRP+VT/wC5rkjjv4T3FpbRq/EKlEAD6Fzh2+cs7UpjrHP84r+caOdf3avWa95kUHrv62/pXvOup9Rvb8U+Oisc6fuh66OdH3Q9dS5Pi8XM8IxHUTHZWJ5xjkC+WianZ6JNZDjZPgUN+1Kx3pWnZSTsQQRvVCtdujgyGxmTkegdzXeoI3cVjd0kBMxob+5iylkJeA8CHylWw/fVEgUw/nR90PXRzJPZzA+mieHYvV4U7Sp3aucHWD7vEWPSsdZQU9c3Rmbfp50iK5W652S6y7DfLXNtl0gK5JcCdHXHkx1d4DjawFJ38B22I7QSK6Kc/rLw+6V672gW3UHG25EphBTCusY9TcIJO/ay+BzAbncoVzNqO3MlVLZ4jeDrUbh+EjJGnVZRhCFfXuOzyPQQe4TWU79WPB1yP3M9nMGtwk0rCM0UuJERSfIk3HYeB8Dr3XSPiWXp6O8kPym9oUDUUUUzJeR5qszwUcUk3RXKo2nOY3Hm0/yCWGkqeXsmxTXVAJfQT2JjuLIDqOxKVKDo5f3XnrNXF1tp5tbL6AttxJQtJ+2SRsR6RWSuoocQgdTzC4PYd46QtdDWSUMwljPHpG5PnFFQbwV6kztTuHTFrpepipV3tCHrDcXlKKlOPQ3CylxZPaVuNJacUfGs1OVQ6qp3Us74H7WkjqVWikE0bZG7CLoqHOMTKVYfwxaj3ZskOyLE9amSN90uzSmI2Rt4Qp8EVMdVD6TLJlWzRKxYyw8EuZDlEVDrfhWxGZelE+YONM+uteDweUV8MfNpC/AG57FxrpeRppJNwKWtyoQeRsbIT7VI8SR2D8lFA7qKuCkiKv8A9FvjzjOPaj5epP7nOutvtCD5YsUvn8s75aoAdz2Dvpo/RzY8iz8NMK7o78kvt2uavMiSqKj+hFRSvnCXk8MLfWIH/t4JjyxHp1pduB+Cs9VB+lJsZ67TPKG2gEpXd7U85sdyXER32x6o7vrq/FVO6SywuXTh/t94aRv9Acqt0txQT3NvJehnt8A3lJ9O1IGXJuRxSF2826wR4pxxaPlaKRvR3a0suigdwoq0KVrrkxvZkZ6H/wB5aWz/AD0lP9tOu0Gy5ee6K4JmbzwdfvOOW6ZIUP8APqjo60ecL5gfNSVdyO0d47aaX0dmTN3zhmtlnSSV4xd7nZ1knfs9kKkND0NSWx6KS87wadGyb1XW9xB8QE2ZUmtM+I84v1KzVFFFTBPKwv3CvMaT3xhPNv8AFJqa42SR9GIyO0bdqbXBSfypNOEV2pI8lJt4qXlSOJbU11aQD9MKkbDxJixkj8iRTpkcf30h/AfzNS5md1qK3SFFtFFFU9T1Wb6Of7Jb/wCUrt+fgU0G52+JdrdJtc9sORZjK47yD3KQtJSoekE0sbo3Wm3OJGWpady1hd2Wjt7lezLanf1KPrpoSu47DepPnA/7nq9UeKpOXR/t7L9PekOOWmZj7z2PXFJTLs7ztskJI7nYzimF/wBJs1xqU+KvGBh/ErqTZUndDt9VdkHY7FM5lqWdv9486POk1FlVGlmFTAyYfaAPWLqf1sXI1D4zzEq8PRc5Clm/6kYi68d5MW1XeO35UqkMPK9Qjj1VsPSj5EpnF9OsO7eW4XmdeFdngixSyP6U5NQd0emRosPE7b7con/GSwXS1D+GjqZaT/NjO+utl6TDIHLhrhjeOIcCmLLiqZOw+1dmS3Obf+TCbNJklH/+oa87C3S6mlveE1R1X+wno+Tv5/3VSa4rt8y8ctmtyCuXc1ogR0jvLr6gyj+k4K5VJvC/jKsw4j9NbECABkLNyXv3ckFtyaf6UdA85FOdTMKeF8x+yCeoXSpRxctUMjHOQnF2W0wrDaIVjtrfVw7dHaiR0fcttoCEj0BIpZfSRtFriQhq5getwu1L7u7/AAy4p/8AppoCe4eXtpYfSUfZHW34D2v5/c6luTyTidz6p8FQcwi2HvHDvCqvRRRVZU2UscJb4jcTumTpRzf9vLRtvt7uBMRv6Obf0U4xHuE+YUmXhleMfiN0xdS5yH6Z4yN99vdNPJI9IVt6ac2OwDzVMc8D+9jP4fEqg5XdejI3EoooopKTIiijfajceX1V5eRVeNfuCPSfW5+TkkFCsQy58la7zbGElEtfjlxiQiR3+73Q72ABwAbVYfceX1Ubjy+qtNLVz0Uglp3Frujx38CuU0EdQzQlbcJM+tfDdq5oFIW5nmPB2yc4QzkNt5nra5uQAFr2CoyiSByvBIJ7EqX31GVPgkxY02M7EmR232JCFNOtOoCkOIUNilST2EEEgg1TLiD6OrF8kRLyrQZyLjN4PM6vH3d02mWrfchnYEw1nc7BILXYByJ3KxQMJzlHLaKvGifWGz3jm47OAShiOWCLyUZ/4nwKXZRXoZFjmQ4df5+KZdY5lmvVsc6qZAmN8jrKiN0nsJCkqHalaSUKHakkdtefTw1weA5puClB7HRuLXCxCKkXQXXXL+HvPWszxkuy4MnkYvlnC9m7rEST7XY9gfRuotOd4JKSeRawY6ornPBHUxuhlF2nUQvuCd9NIJYzYhPNw/Lcfz3FrTmmKXFE+z3qI1OhSEAgONOJCkkg9qT27FJ2IIIIBG1exVJOjF1EmXLDsu0rnyFLbxqaxdbYFq35Is4udY0keBKZDLy/O/V26iOKURw6skpj9k6uB1jsKq1FUirp2TDnCK8DUD/ITIv4pmfmF179eBqB/kJkX8UzPzC6yRekbxC7yfNKRfavrVB/FGPzaa+qvltX1qg/ijH5tNfVV/Ugl9I7iUVcjowffRzv4PQPnb9U3q5HRg++jnfwegfO36BZl+qpuA/MEXy99PZ70x2iiioyqWla9IuwlniWK0qJL+J2lxW/gPXzk9noSKrJVn+kd+yTZ+B9p+dXCqwVbMB14bD7IUwx3ViEnEdwRW0aU++zgHwxx79Kxa1eto0p99nAPhjj36Vi0QqvQP4FZMP+lxe0O9O8T3ek/LWawnu9J+Ws1A1WgitN1o957Ovg1dPmrlblWm60e89nXwaunzVyu1P6ZnEd65zejdwKSLA+t8T8Xa/qCu+uiB9b4n4u1/UFd9X0qQP+cVg9x81NL6Ot9TvDNbWikAMXy9oBHhBnOq7fSo+qlaHuPmpofRxPBzhvabCSOpyK8IJ3795JVv8A0tvRSjnQXw4e2O4plyqbVTh0Kwue4fbNQcIv+CXncQcitkq1SVAAqS2+0psqTv4RzbjygUjuRb7paJUizXxgs3O2vuwZ7au9EplamnknzOIVT4j2ilI8cOn40/4lclMZhLUHKmo+TxEpHZzPgtSfT7IYcWf9sPHQTJFXoTyUp+0LjiNR6wexFc003KU7Zh9k9hUEVenovc8DU3PNK5L4HW+xsngNbd5IEWWd/J1cM+dw1Rapf4RM8/Y74kMHvDzy24V0mqx2aEnYKanJ6pvmPiEkRVH+D6accepPLMOljG21xxGvttZLOCVHk1cxx2HV1qwfSln/ALe0rG//ALjkX5611R2rzdKZ9dtKfxbIf69tqjNZsq/VEP8Ay/M5d8yG+IO4DuRWzaW++rgfwwx/9Kxa1mtm0t99XA/hhj/6Vi0aqvQv4FDcP+lxe0O9O+T3ek/LWawnu9J+Ws1A1Wgior4rPsZdWfgRfPmTtSpUV8Vn2MurPwIvnzJ2tVF9Kj9od4Xy/wCaUnF/9/d/hq+WuFc3/wB/d/hq+WuFXgbFHDtWU+6HnFNi4BvsTMD/AINz/SUmlOp90POKbFwDfYmYH/Buf6Sk0n53+r2e2PyuTRlT6U/2T3heZ0gWM5PlmgX0JxLGLxfp/wBMNpe9iWqA7Mf6tD/MtfVtJKuVI7SdthS4BolrnsB+wXqR8U5/93TtO+sEefv8dKeEZmlwmn8nZGHC5Osnnt8Ex4lgkWJSCR7iLC2pIglxJlvmSLdcYciHMhvORpMaQ0pp1h5tRSttaFbFKkqSUlJ7QQQa6q3DWj37dS/hvkP6TkVp9VmF/KRteecAqczxiGV0Y5iR1IooorouSmv9urxWjsRrVcUpHcPoPaTsPOYhJ9JJo/brcV337Lj/AMltH6nULvsuxZD0R9HI7HdWy4n7laVFKh6wa4UO/pOHnXyDP/FvwRH+rVw1cq7rU1/t1uK779lx/wCS2j9TqQOHziy4kMy10wPEsp1ZnXG0Xe9JizYq7VbW0vNdQ8spKmoyVjtQnuUDVVKk/hcdbZ4k9MXHXEoT9Mbad1HbtVHkJSPSSB5yKy1+F0LKSVzYGAhrrfJbuPQtdBidZLVMY+UkE705VJ3SCfFXF9hmUy5GksodadSUONrSFJWkjYgg9hBHgrkj3I81ZqLqkpWXG/wyW7QvLIWZYNCTGwvKpDjLcNsbN2m4hBcMdHiZcQlxbaftC24kbJ5Eis9M46SiXAY4eYkaUEl+XlNraibjchxJcdWR/uW3fRvSxh3CrFlislrcOa+Y3IJF99ufw9ym+YaaOmrDyerSF7LNFFB7qYUCTI+jBWo6I5Y2T7VvN5ISPFvbYCj+VRPpq4VVD6MaI4xoVkcladkzM0muI8oRDhsn8rRFW8qKZg+s5rb1VcK+hReyEUunpQMmRM1DwLDEk81pss+7OdvYTKfaZb9Qiv8ArpixOwJ8VKR45slVkvFJmCEyA9HsTNusccg7hIajJfcT6HZboPlBolk6DlcTD/VaT/6+KxZil5KgcN5A8fBQRRRRVZU3QXUsDr1jdLXt1eYdp+SnH8KWOJxTht00s3VltYxiBKeSRsQ++0Hndx4+dxW/lpNkiDJujKrTCTzSLhtBZT43H1BpI/nOCnwWy3xbVb41shI5I8RlEdlP3KEJCUj1CkPPM1ooYt5J6gB4pyynH6STgF9NQlxq2B3I+FnUeGwndcOzm7jb/wDQuol//wCFTbXhZ7jbeZYPkOHvEBu+2qZbFk+BLzK2z/WpAo5vJ6iOb1XA9Rum+ZnKRuZvBCRwsALUE9wUQPNvWK+a2OLdtsNxwbLVHaKx4lcg5h696+mr3sUfcNFxCKvn0XGTrMfUfCHnwEMybbfI7e/eXmnIzpA8nsRnc/6wqhlWY6O3J02HiUas7rpCcnx24W5CN+xT7KmZLfpCG5HrNA8yQeUYXM3nAv1EE9gKMYBNyNezp1daabRRRUYVMQe4+akvcRzqXuIfU5xKyofTXOTufGnkSR6NtvRToT3UlTXxwu6+anrKdv8AHK7J2/gvlP8AZTvkYf3Up/D4hK+aj/bNHStFoooqmJCVpuja+yPn/Am7fPbZTP6WD0bKVK4jrioDsThN039M62bfIaZ9Ulzh9ZH2QqVl76uZ7+8pY/ST4x9CNe7RkbMcIYyLGGQpz/OSIcl1Dh8/VyI49AqqVMH6UXGRIw3T/NhvvbL5Ks6gPuJkVTu5/wB5CbHppfFPeWJ+XwuInaLjqJA7LJQzDFyVe477FSHw55E7ifEFptfWlhAbyeFDcUe4NyyqGvfybSq2XjPv7eR8UmoElh/rWLfJhWhr/V9jwmesSPM848PODUORJT0GbFuEY7PQ5LEps77e3adS4nt8HagV6eaZI9mmbZJmsiKIzuR3mdd1sBzrAyZD63A2FbDmCAoIB2G4T3Ct5o714q/wFv8AkD8VlFYBQGl59K/usvHq03RvYz9GuISdf3o5U1jeMynkOeBuRKfaZb9Jbakj11VmmA9FzjBZxnUPOFdouF3hWVvfvAiRuvVt/KnEfyfJWHM0/IYXKRtIA6yAey61Zei5Wvb0XKvJSwuko+yOtvwHtfz+50z2lidJZ9kXZ/gTA+fz6Q8n/WY9k+Cbcxm2Hv4jvVVaKKKrSm633h/dSzr9pi4pJI+nC1p2HjU7yj8qqdRSTtDVqRrrpipJ2P062QeuY2D+QmnYiprnkf3MR/Ce9PmVDeneOlFFFFIyaUvfpEdTNS8L1ixq2YXqRlOPQn8X9kOxrTdnYrTjvstaesUlB2KuXYb9+wAqrf7PWvX39tRPjHI/+9WI6TqG63rDhlwIPVScXkMoO32zUxJV+eTVPqsOXqankwyFzmAm24bypzjdRPDXPa1xA4ref2etevv7aifGOR/965Na868l1AOuuohBUAf8Y5Hj89aJXJrsdQT4FD5aMGjprejb1BChW1HrnrThOES93vJOGrT2+5Jep93uc2zNuyps6Qp+Q+srVupa1dqj5TUv1CHBK+zI4VdNlMOpWEWcMqIPctDriFp84Ukg+UVN9RPEWhtZMALfKd3lVWmN4WHoHcoE4ueGa0a/4K9LtMRiPnViYW7YZ+wSXiAVGE8rwsu9o7T+5rKVjuIUpJl0PtIeSlSQtIVyrGyk+MEeAjuI8YNPlecbabU664lCEDmUpR2CQO0knwDYUii83SJe73db3b2+SJc7lOnxk7bcrL8p11sbfwFpp7yRVTSRSU7jdrbEdF73HZ370pZrp426E41OOrj/ANL5KKKKe0mq2PRnS3W9f8hgpXs3Iwx91afGpqdGCT6OuV66ZpS0ejKt7r2ueUXQBXVxMQLCz4OZ+c0U/N1eo0y6pJnAj+qOtub3Kk5dBFA2+8orwNQP8hMi/imZ+YXXv14OfgqwbIkpBJNpmAADcn9wXS3F6RvEIzJ80pF1q+tUH8UY/Npr6q+W1fWmB+KMfm019VX9SCX0juJRVyOjB99HO/g9A+dv1TeridGJJjo1azaEt9CX38aiOttk+2WhuYsOKA8Setb3/hp8dA8y68Km4D8wRfL5tXs96ZDRRR3VGFS0r7pI2Q1xIw1BRPW4Xalnfwf4Zck//TVW6sx0id9tV64l3YltlB52x4va7XOAH71J66ZJLe/hIalMK/liqz1bMBBGGw39UKYY6QcQkI6O4IrZ9LFJRqvgS1qCUpzDH1KUTsABdYu5NaxXv6d29V31Iwy0I35p2UWSKNu/29xjp+Qk+iiFTbkX33FY6EkVUZHrDvTxU93pPy1msJ7vSflrNQNVtFabrR7z2dfBq6fNXK3KtN1o957Ovg1dPmrldqf0zOI71zm9G7gUkWB9b4n4u1/UFd9dED63xPxdr+oK76vpUgf84rB7j5qZ50bTiV8O76E77tZRdkq38ZcQr5CKWGe40zXo0nEL4fbilKty3lt0SoeIkNKH5CD6aU85i+G/8h4pjysf7t3BWxqk3Sd4AZ+F4fqfEYKnbBc3LPNKE/8Aus5I5FKPiTIYYSP9sfHV2aj3iE05/Za0UzLT1psLlXi0vJgbq5Qmc2OtiqJ8SX22z6KnWD1fkNdFOdgOvgdR7CnWup/KqZ8W8JLg7a4O+yurKoD6mZadlxnUnYtvJPM2sHwELCT6KxGkCXHalJRydchLnL9zuNyk+Ud3ors7fBVxUnBLHX5wre8fOdw9T8D4f9RYKUIbyOy3a4KbQdw0t1q3qca86V7pPlTVQq3nI80j5Bonp9hcia0Z+E33I2WYwSrnFumiNJbcJ22268vtgb7jqx4Nq0ahmEUvkVIKfmaXW4abiOyyIYtOKmpMwN7hv5RftRWzaW++rgfwwx/9Kxa1mtm0t99XA/hhj/6Vi1sqvQv4FcMP+lxe0O9O+T3ek/LWawnu9J+Ws1A1Wgior4q/sZdWfgRfPmTtSpWl622J7KNG88xmMgqeu+M3SA2kDclbsRxA/Ka0UjgyojcdgcO9fEhswlJRf/f3f4avlrhXTDf9kw48rffr2W3d/HzICv7a7qvQUecCCQVlPuh5xTYuAb7EzA/4Nz/SUmlOb7EHxdtNO6PHJrReuGSx2KBIC5uMT7lbLg0e9t1UtyQ2fMpl9pYP+sR3g0oZ2aThzSOZ47nJmyqQKt3snvCsvQe700V0zJcWBFenTpLUeNHQp5551YQhttI3UpSj2AAAkk9gqWbU/JKGtHv26l/DfIf0nIrT693Psht+YahZdmNo6z2BkOR3W7w+sTyrMeTNeeaJHgJQtJ28G9eFV9p2lsLGnaAO5SKsIdUSEbNI96KKK9nCLErKc5xnFUoKvo1eoNuIA39q68lKv6PMfRXR7gxpc7YFxYwyODG7St04ncIXp5xDZ/jHVqTHN3N0hkggKjTG0yElPjAW48jfxtqHgqMqYx0i+gU3MMaha3YpBck3XEoq4l6jtIKnJFo5i51qQN91R1la9gO1t149pSkFcyVBSQpKgoKAIIO4IPcQfCKD4BiDcQoWPB+UBY8R8dvvRXG6J1HVu1fJdrCzXfbrlc7Lc4N8sk1UO5WuWxPgyUpCixJZcS404Aew8q0JOx7CNx4a6KKMkBwsUJa4sIc3aE1TRDjq0Y1MsURnNMnteEZSlsJm268Skxo7jgA3XFkOENuoUd9k83WDuUkd5k7IuInQfFLa5db9rFh0aO2kq+vLDjjm3gbbQorcV4kpBJ8ApLhAUkoUAUq90kjcHzjw1wajx46uePHZZUezdttKD6wKS5sk0j5C+N7mt3aj1H43TXHmuZrLPYCd6n7jA4l0cRWbwUY3HlxMOxlLrdqTKQW3pshzYOzHGz2oBSkIbQr2wQVqVylwoRAtFFNlJSRUMDaeEWa3+dqW6uqkrJTNLtKKPa/bqCU+EnuA8dFSbw56GXTiE1Qg4QzHeFijFubksxG6UxrcFe2bCvA6/sWkAduxcXsQ2qvuonjpYnTSmzWi5XzTU76qVsUY1lMd4GMPkYfww4YmdG6mXfGZGQPJPeUzX1vs7+IhlbQ28lT3XXGjsRI7cWKw2yyygNtttpCUoSBsEgDsAAAGwrsqFVdQaud87triT1m6rcMYhjbGOYWQfJ46RvqBk6M31Cy3NWllTWQZBc7m0Sd/3F2U4Whv4g11YHkApyWt2XrwDR7N82ZdDb9ix643BgkkbvNx1qbG48a+UemklxIxhxGIZ747SGT50pCf7Kesiwappz0AdpPglTNktmRxcSu2iiiqCklb7w/2FeTa9ab2NDQcD+V259xBG4U1Gd9lOAjxcsZW/k3p06dttx4e2lQcAePuXzikx2agbpx+13a7r8g6lMQflm/LTYANhsPBUvztNp1rIxzN7ST4AKhZYi0KMv3kooO+3Z4xRWFDdJHkpMTGkdaiWFrFNSMxxSOnlasmS3e3tDxNtzXg3t5OTkrwKmXjLsace4pNRIbTJQ1LnRLo2dtuYSIMdSyP96l30g1DVXihl5eljl9ZoPWAVJcQj5KqkZuJRUhcO2TOYdxAab5E24ltLOTQojq1HYJZllUJzfycson0VHtdMx6VGiuy4LhRJjIMhhQ70ut+3QR/KSmus8QqInRHY4EdYsudJKYZ2SDmIT6k7bbDwdlZry8VyCFluM2nKrad4d5gx7hHO++7TzaXE/kUK9SoG5paS07VXQQRcIPd6aSZraor1y1NWVc2+bX3t38U91P5NtvRTsld3pHy0knWRfW60aju7bc2a5CdvFtdJI/sp5yN6eXgO9K+ax/bMP4vArUaKKKpKQ1aro1fsi7t8CLj8+t1M7pYnRq/ZF3b4EXH59bqZ3Ulzh9Zn2QqTlz6vbxPeq98e2N/TDwuZfIbY62RYjCvjX+oIsppx1X/AAetHppT6k8iij7kkeqnh6iYo3neAZLhDyglvIbPNtK1HuCZDC2yf6VI0gOOuwYzj6Sl1TKOtB7w5ygLB8oUCKYsjz6VLLD6rr9Y/wDlBM2RWkjl3ghd9FFFPCUUBJWQgd6iBTW+ADGk4/wvYvNUwWn8gfn3t4H7YPynOpV/wEs+qlOz31xYMmS0CXGmXFoA7ysJPKB5SdhTxdLsSTgOmuKYMOU/S7Y4FqJSNgSwwhvf08tJGeJ9Cljh9Z1+ofuE3ZTivJJLuAHWtnpYnSWfZF2f4EQPn8+md0sbpLk7cRFkXv7vCYY28XLPm/8AV+SlzJ/1mPZKM5k+r3cR3qqdFFFVpThbhoutLetemzq/cozWwE7fxkwP7adonu9J+WkiaTrU1q3gDqNuZGY4+RuP/wB1ij+2ndp7vSflqbZ59PFwPeE+5UH9q8/i8As0UUUipoVJOk/wmROwzCNRozalIsF1kWmXyp9yzObSULUfAA/GZR53R46XrTvNUtOrBq1p7ftOMmQs26/Q1xXFt7c7K+xTbyN+znbcShxO/wBsgUmPULAMr0qzW66eZxEDF5s7vI6pAPVSmjv1cpknvadSOZJ7weZB2UhQFPyZiDJqU0bj8plyOBN+wk39yRc0UTmyiqaNR1Hitfooop0SorS8HXGRG0JiP6c6iwp0vDpUtcyFNhtl560POq5nklke2cYWslz9z3Whal+1WF+0u/b+MLheuVu+ibGvGFstcvN1Uy6txZHm6h3ld38nLvSe65B14DYPOAeLmNLGJZVo8QmM9y1x22tY9Nrbf5tTFQ5knpIxE9ukBs3q9PFnx34nlOGXLS/QyfJuBvjC4V0yL2OthhiIv2rrUXrAFOOLTzI6wJCEJUSlSlbctE0pShIShISlI2AA2AHgArJJJ3J3J8JoothuF0+FQ8jTjpJO0npQzEMRmxGTTl5tg5giiivQxzHMhzLIrZh+I2ly6Xy9SUxLfDR3uunc+2P2raUhS1rPYhCVKPYK3ucGNLnGwCxMY6RwY0XJV6Oi5xSQ3bdRM+eaHsebMt9ijL8PNFbcfe9G8xsedB8tXtrQdCNJbZohpTj+m1tfEpVrjlU2Zy8pmTXVFyQ+R3gLdWsgHflTyp32ArfqiOM1oxCukqG7CdXACw7Aqvh9MaSmZCdoHaiuLiEOIKFpCkqGxB7iD2GuVHf2Ghi2JFmT4lLwDKL3gM8K9kYxc5VmWSnbmEd1TaFDyKbDax4woV5tXU6RvQOZZskb4g8diLctV2QxBybkT2RJSAlqNLUfA24gIZWewJU2z92SKV9oOxGxFXLCq9mJUjKhp1ka+g84/nNYqV4rRuoqp0btm0cEVs+mOpOVaQZ5adRcMkNoudqWoFl7fqJcdY2djugdpQtIHaO1KkoWO1IrWKK3SRsmYY5BcHUR0LDFK+F4kYbEJomD9Irw7ZFaWZGX3S64ZctkpehXG2SJLYXt7bq5EZC21o37iooUR3pHcNb1f6SLTCyWN+JovHl5bfZDakx5cq3vwrbEWewLdLyUOPbHYhDSdldxWjvpb4JB3BIPko8tK7MnYayXlPlEbidXdftTC7NFY5miAAd/P8F9Fyud0vl0m32+XB6fc7nJdmzZb23PIkOKKnHFbdgJUT2DYAbAAAAV89FFNQAaLBLjnF5LnG5KKmDhAwp7POJbA7clha49onqyKYtI3DTUJBcQpXiBkKip/l1DrrjbLa3XXEoQ2kqWtR2CUjvJPipmPR+cO9x0yw6bqlmlsch5JmLTSYsR9PK9b7Uk8zaFgjdDjyj1q077gBlKgFIUKCZhxBmH0DyT8pwLRxPwGv8A7RjAqJ1XVtdb5LdZVthvsN+/w0UUVGFTEVputHvPZ18Grp81crcq03Wj3ns6+DV0+auV2p/TM4jvXOb0buBSRYH1vifi7X9QV310QPrfE/F2v6grvq+lSB/zig91Mu6MxSToHewFAlOY3AEA937hGPyEH00tE91Mm6MP3i8m+G035nDpVziL4YfaCYMsG1bboKt/Qe6iipMqGkz8TmA/sZ8QOdYmy0G4RuirtACU8qBFmj2SlKf9VDjjzQ/2VRlV4Ok/wAxr7g+q0Vg9XMYfxie5v7ULRzSog8/L7NHpFUfq24HV+W4fFKdtrHiNR67XUuxqm8mrXt5jrHvRRRRRZC0Vs2lvvq4H8MMf/SsWtZrZtLffVwP4YY/+lYtcKr0L+BWvD/pcXtDvTvk93pPy1msJ7vSflrNQNVoIrC0pUkpUkKB7CCNwR4azRXl5I81JwKVpXqLk+msxpxCsauj8FnrBspyJzc8VzzLjrZV6fJWu0xHpBuGe45lBa1zwK3LlXmywxFv8CO1zOzbegqUiQ2B2rdYKl7p2KltKIG5bQlS7G3G3m0utOJWhYCkqSdwoHuIPhFW3BcTZilI2UH5Q1OG48/XtCl+MUD6GpcLfJOsfzoXKt60c1t1F0Gyh3KdO7qyyqY2hi42+Y2XYVxaSSUJebBBCklSihxBC08yhuUqUlWi0URmhjqGGKUAtO0FDoZn07xJGbEK+Fu6UoiHteNCnvZaUgbwskbWytW3ad3GULSN/Byq28ZqEdf8AjZ1S13s72Ht26HiGKyhtLt0CSuTInJ/zciSpKN2uztbQhIV2hSlpPLVfaKE02XcNpJRNFENIbLkm3WSEUmx6unYY3P1HcAEUUUUbQdFT7wKYFIzniXxyYY3WwMQZk5FNKgeUFLSo8ZO/3RefCwPCGFeI1A0aNLnS41ut0KTNmzXkRYsWK0XX5L6zshptCe1a1HsCR302Tg24dHeH/TZxORtsqzDJ3G599U2sLTH5UkMQ0KHYpLKVK3UNwpxx1QOygAuZmxJlBQuZf5bwWgcdp9w7bI/l6hdU1QlI+S3X8Ap9qhnEz0esqXcJmd8PEeI37JWqRMxJxxLDXOo7qVAcVshrc9vULKW9yeRTY2Qb50VL8OxOpwuXlac23jmPEfw7k+VdFDXR8nMLjtHBIlvlnvOL3t3Gcos0+y3hj98t1yjLjSUjwHq1gFST4FJ3SfATXyHsOx7CPAaeLmuAYNqHavoLnuH2bIoA3KY90gtyUIURsVJCweVXlGxFV2zzo9OGyZbZNwsNoyHGnWkKWE2u+yC0T/spBdQkeRKQKoGH5ygqXCOaMhx3WI7SCO1J9Zlh0IMkT9Q37UsOipO1p0osWmV3dt9lut1lttrCQZq2lKIJ8PI2io6tkRE6exDdWtCXV8pKNtx2Hu3BFN8cgkbphLEkRieWHaF824Hea4POtR2i/IdQ00O9xxQQkek9lXd0E4INJdQ4ce65Rfsve50Fao7FxajtnY927bSV7fyqtfp/wm8O2mM5u54npXaBcmiFt3C49ZcZbax9sh6UpxbZ/gkUu4lmimw13Jlji73W67+CO0OXpawaZeAEt3Q3hI1j12kxpttsr2N4u6QpzIrvGW20ps7dsVhXK5KVtvsRytdna54C0DRbRLA9BsObw3BILiG1L6+dOkqC5dwkEAF59YAClbAAAAJSAEpCQAK34Daip/i+YKrFzov+SwfZHiec9nQnHDsJgw0f6etx2k/zUiiiigSJqvvHaxlF04cL7jGIYvfb9cb/ADbdb/Y1mt70x5LHstt19akNJUoI6ppaSSNt1AeEUs46Ka5kknQvUncnc/4pT/7qnZ99Gw8vrplwfMkmDwGCOMOub3JO4DwQXEsFjxKQSSOIsLakkv8AYT1y+8XqT8Up/wDd0fsJ65feL1J+KU/+7p2mw8vro2Hl9dFfPmf7kdZQ7zTp/vD2KgPRxaSZzjGo+Z5hmuB5LjnUWKJbIRvNofgiQX5Ljj3V9alPPyiOxvtvtzjfvFX+o22opVxTEX4pUuqXixNtW6wsmCipGUMAgZsCKKKKHrWlx9INpHqFfteIGTYTptlN/hXDF4bUmRZ7LJmtoksSZIKVqaQoJV1brWwJ32TvVZ/2E9cvvF6k/FKf/d07TbejYeX1030Ob56KnZTiMHRFr3KXqzLsNZM6dzyCeCSX+wnrl94vUn4pT/7uuSNE9cQtJVoVqQQCN/8AFKf3f8KnZbDy+ujYeX11r8+Z/uR1lZfNSn+8PYod4QF5QnhswG35lYLrZbvabWLO/CucJyLIbTEcXHaKm3EhQCm2kKBI7UqB8NTFRRSXUS8vM+W1tIk23XN7JojZoMDb3sFhXd6R8tJt1H0d1tuGpGZXJjRfUSW1Nye9Sm5DWLTVoeQ5cJC0uJUG9lJUlQUCOwgginJ0bDy+uimDY0/BnvexgdpW29Cw4lhzMSjEb3EAG+pJL/YT1y+8XqT8Up/93R+wnrl94vUn4pT/AO7p2mw8vro2Hl9dMHnzP9yOsoL5p0/3h7Eufo8dNtScT15u94zDTXLcfgqw+ZGblXexyYbKnlTYag2lbqEpKilBPKDvsgnwGmMUbbUUr4tiTsVqPKHt0TYCw6EeoKJtBAIGG4G9B7qTrqxoDq5Z9Vc2t2P6MZzMtLWSXNVukQMbmPx3YjklbrJbcQ2UqSEOJTuCR7UjwU4qjYeX11owbGpMGe57Gh2kOfoXPEsNjxNgZISLG+pJL/YT1y+8XqT8Up/93R+wnrl94vUn4pT/AO7p2mw8vro2Hl9dMHnzP9yOsoL5p0/3h7Em/TPh+1cvmpeH2jINGM8h2mVkVsTcZE3GpjDDUNMptb6nHFthKU9WhYJJA7acgN9u2jYeX10Uv4zjUmMvY57Q3Rvs6UZw3DY8MYWMJNzfWil09IhpvqTluutku+IabZdkEFvEI0Zcq0WOTMZQ8JspRbUtpCkhYSpJ5Sd9lA+GmLUbb1nwrEnYVUioY3SNiLHpXWvom4hCYXmw6Ekv9hPXL7xepPxSn/3dH7CeuX3i9SfilP8A7unabDy+ujYeX100efM/3I6ygPmnT/eHsSZML0c1qhZtjM+XojqMyxEv9qkvOLxScEobbnMLWonq+wBKVEnxCnNJGw9J+Ws7Dy+uigGM40/GXMc9gbo32dNvgjOG4azDIzGxxNzfWiiiigiJIqI+IfhnwDiKx9qFkaXbbfLchf0JvsRCTIhqV2lCgex5lRA5mldh23SUKAWJcortT1EtLIJoXaLhsIXxJGyZhZILgpOmsvCvrXoc/IkZPiz11sLG605BZGXJULqx9s8kAuxSNxv1ieQHsDiu+oiYdalNddFdQ+3920oLT6x2U+jaorz3hc4e9TJTkzMtJMelTnlc7s+NHMOY4rxqkRyh1XpVTzQ53LWhtZHfpb8D8fclWryrG8l1M63Qfik27jx1mmZZb0c3DsqM7OtDuZWjl9y1HyB15A/8yHT+Worc4CtJ0rUkZhnGwUQP8OieP8WpqpsdpqpmmxrrdIHxQCowSaB+hpA9fwVINx4xQ4tLLZeeUltsd61kJSPOT2UyjDujm4fXoyJt2n5rctldrTt+UyhQ8vUJbV6iKl3DOEPhqwCWibj2j9hcmJUFol3RC7nIbUO5SHJanFIPlSRQ6szdSUh0NBxd7rdd/BbKXLUtQA4vAHvSvdJOH7WDXKS0nTrDpD9tcVyrvk8Ki2pob7E+yFJ/dtvClhLivGB30yvhj4ScL4dre5dTI+j+Z3BnqZ97eZ5A21uCY8Vvc9SzuAT2layAVqOyEpndKEoSEpAAA2AHcKzSVi+ZqrFGmIfIj3Dn4nn7AmjDsFp8POm35Tt58NyKKKKXEYRRRRXl5fPcbdb7vb5Npu0GPNgzWVx5MaQ0lxp9paSlba0KBCkqSSCCCCCQaXpxAdHRklhlSMl4fSLxaVqK1YzLkhEuGN/cxX3SEvNjt2bdUlaQOxa9wkMTo7++iWG4tVYVJp07tR2g7DxHiNax1lBBXs0Jhfp5xwSJMgtN4xG7Kx/L7PcLBdEDcwbtFXDf28BCHQkqHiKdwfATXzKQtI3UhSR5QRT0MixfGsttq7NleP229W9w7riXGI3JZUfKhwEH1VDl54HeFPIJKpkjRy2QHVf6IlyrYgHxhEV1tI9VO1PnmAj+4iIP4bHvt4pXnym6/wDoydf7JSG48Yo3HjFNMl9HTwxyF8zFnymInf3DWUz1D/8AsdUfy12weju4Xoh3k45kc8eKRlVySPU28iiBzhQBmnovtwb+pZBliYu0eUHalXqBQgurBSgd6ldiR5yeytgwDTvP9VrgLZplht1yd7n6tblvZ5ozKv8A82Uohhr+WsHyGmvYzwccL+HvpftWimOSHQd0u3VpdzWk+MKlqcI9FTDEhRIEZuHCjNR47KeRtppAQhCfEEjYAUMqs8xgEUsRJ3u1dgvfrC20+VACDPJ7h8T8FTjhm6P224LcoWf62SoN9v0NaZFvssUly3W90HdLrqlAGU8kgFO6UtoO5CVKCVi5tFFI9fiFRiUvLVDrnsHQB/OlNVLSw0cfJwiwRRRRWJaEVrWp1muWRabZXj9mjpfuFzsc+HFaU4EBx5yOtCElR7EgqUBuewVstFfTHmNweOZfLm6TS086UlE4CuK1qIw0vTm2BTbLaFD6ZIneEgH5K7f2h3FX97q2/GSJTaKKbfPXEPVZ1H9SAnLVCTfX1/slL/tDeKv73Vt+MkSrs8Cuj+oei2luQY1qVY2LXcZ2UP3Jhpmc3KSqOqHEbCudvsB52XBse3s38Iqx9FYMRzJV4nAaeYNA1HUDfVxJWqiwamoJOVivfZrKKKKKX0WUO8W2kd01p0Lv+HY5CYk39tUe5WZLziW0+zI7yXAnnV2J6xAca5j2AOHel8ngN4qtztp1bdt+z/GSJTaKKPYZmKrwqEwQgEE31g9G4jchddhFNiDxJNe4FtRSl/2h3FX97q2/GSJR+0O4q/vdW34yRKbRRRHz1xD1WdR/UsXmzQ9PX+yUv+0O4q/vdW34yRK93AuCHicsef4nfbrp/b2oNryK0XCU4jIIqyhiPPYecUEggq2Q2o7DtPg3PZTS6K+H5yxCRpYWt19B/UukeXaOJ4kbe4N9u73LCRsO3xms0UUpo6iiiivLyKqDxGdH1jGo9wmZrpDcIWJZHLWp+Zb321G1XB5RJU4QgFUVxRO6ltpUlRG6myoldW+orZQ4hUYdLytM6x7DxHOs9TSw1bOTmbcJKGpGiGr+kLrw1H07vNpisnY3JDJlW5QPcRLZ5m079+zhQrxpFaNHfYmJ5ob7chPjZWHB/RJp9Gw7+6o7yzh70IzV9yVlmjmGXSU+f3SVIsscyFHx9aEBf5adabPOq1TFr3tPgfilmfKkbjeF9uOtJfKFjvQoecGshtxXuW1nzJNNkkcBfCXKWXF6QsNEnfaPd7gyn1IfAFdsLgV4Tra4H2tG7dIKdjyzZ0yWk7eNLzygfSK3nO9BbUx9+Df1LCMqVN9b229/wSjpEyJEUESpbDKidglxxKVE+IAncnyAVL2l/Cpr5q6605jWATLbbHSN7xkCF26GlJ7lJDieveH+zbUPGod9Ndw3SDSjT9YkYJpni2OvcvIXrXaI8ZxQ8RWhAUfSa3DYUMq88PcNGlit0uN+wW70Qp8qxMN53k9A1KvnDZwZ6f6ALbyeXJVk+aqaU2q8ymA2iIlQ2WiGzuQwkjsUoqU4oEgr5TyiwdFFJVVVzVspmqHaTj/PcOgJnhhjp2COIWAX/9k="/>
  <p:tag name="ISPRING_SCORM_RATE_SLIDES" val="0"/>
  <p:tag name="ISPRING_SCORM_PASSING_SCORE" val="0.000000"/>
  <p:tag name="ISPRING_PRESENTATION_TITLE" val="Proyecto Scratch 2"/>
  <p:tag name="ISPRING_FIRST_PUBLISH" val="1"/>
  <p:tag name="ISPRING_LMS_API_VERSION" val="SCORM 1.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TRUE&quot;,&quot;watermarkPosition&quot;:&quot;MIDDLE_CENTER&quot;,&quot;watermarkTransparency&quot;:0.93,&quot;openWatermarkUrl&quot;:&quot;T_FALSE&quot;,&quot;watermarkUrl&quot;:&quot;http://&quot;,&quot;openWatermarkWebPageInNewWindow&quot;:&quot;T_FALSE&quot;,&quot;displayAfterEnabled&quot;:&quot;T_FALSE&quot;,&quot;displayUntilEnabled&quot;:&quot;T_FALSE&quot;,&quot;domainRestrictionEnabled&quot;:&quot;T_TRUE&quot;,&quot;domainRestriction&quot;:&quot;www.steamvirtual.com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SCORM_RATE_QUIZZE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7F4E5D6-75D7-4020-A074-CE346E2F2ED5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11CD15E-ACDB-48CA-9F13-E5505B89DB21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80F6867-CA4C-4CAC-8E66-C49A866F9142}:2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AF3B5BD-7B38-491B-8972-67F35E799A4C}:259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195</Words>
  <Application>Microsoft Office PowerPoint</Application>
  <PresentationFormat>Personalizado</PresentationFormat>
  <Paragraphs>22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Office Theme</vt:lpstr>
      <vt:lpstr>Office Theme</vt:lpstr>
      <vt:lpstr>Office Theme</vt:lpstr>
      <vt:lpstr>Samsung Innovation Campus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Scratch 2</dc:title>
  <dc:creator>Soon Yong Chang</dc:creator>
  <cp:lastModifiedBy>Dell</cp:lastModifiedBy>
  <cp:revision>5</cp:revision>
  <dcterms:created xsi:type="dcterms:W3CDTF">2019-07-06T14:12:49Z</dcterms:created>
  <dcterms:modified xsi:type="dcterms:W3CDTF">2023-04-14T01:08:32Z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