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embeddedFontLst>
    <p:embeddedFont>
      <p:font typeface="Calibri Light" panose="020F0302020204030204" pitchFamily="34" charset="0"/>
      <p:regular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KenVector Future" panose="00000400000000000000" pitchFamily="2" charset="-79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7FF4-3941-4AE2-B2EB-3B629FA100BC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CE88-4FBC-452D-BAF6-C1427F181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66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7FF4-3941-4AE2-B2EB-3B629FA100BC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CE88-4FBC-452D-BAF6-C1427F181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5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7FF4-3941-4AE2-B2EB-3B629FA100BC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CE88-4FBC-452D-BAF6-C1427F181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5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7FF4-3941-4AE2-B2EB-3B629FA100BC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CE88-4FBC-452D-BAF6-C1427F181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4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7FF4-3941-4AE2-B2EB-3B629FA100BC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CE88-4FBC-452D-BAF6-C1427F181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60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7FF4-3941-4AE2-B2EB-3B629FA100BC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CE88-4FBC-452D-BAF6-C1427F181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94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7FF4-3941-4AE2-B2EB-3B629FA100BC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CE88-4FBC-452D-BAF6-C1427F181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8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7FF4-3941-4AE2-B2EB-3B629FA100BC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CE88-4FBC-452D-BAF6-C1427F181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7FF4-3941-4AE2-B2EB-3B629FA100BC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CE88-4FBC-452D-BAF6-C1427F181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7FF4-3941-4AE2-B2EB-3B629FA100BC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CE88-4FBC-452D-BAF6-C1427F181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85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7FF4-3941-4AE2-B2EB-3B629FA100BC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CE88-4FBC-452D-BAF6-C1427F181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7FF4-3941-4AE2-B2EB-3B629FA100BC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CE88-4FBC-452D-BAF6-C1427F181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17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20" y="-157663"/>
            <a:ext cx="12279439" cy="7173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44" y="3729894"/>
            <a:ext cx="3564101" cy="919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3632" y="25275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389120" y="3773978"/>
            <a:ext cx="339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atin typeface="KenVector Future" panose="00000400000000000000" pitchFamily="2" charset="-79"/>
                <a:cs typeface="KenVector Future" panose="00000400000000000000" pitchFamily="2" charset="-79"/>
              </a:rPr>
              <a:t> </a:t>
            </a:r>
            <a:r>
              <a:rPr lang="en-GB" sz="4800" dirty="0" smtClean="0">
                <a:latin typeface="KenVector Future" panose="00000400000000000000" pitchFamily="2" charset="-79"/>
                <a:cs typeface="KenVector Future" panose="00000400000000000000" pitchFamily="2" charset="-79"/>
              </a:rPr>
              <a:t>START</a:t>
            </a:r>
            <a:endParaRPr lang="en-GB" sz="2400" dirty="0">
              <a:latin typeface="KenVector Future" panose="00000400000000000000" pitchFamily="2" charset="-79"/>
              <a:cs typeface="KenVector Future" panose="000004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06" y="5441392"/>
            <a:ext cx="2966979" cy="765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2506" y="5432780"/>
            <a:ext cx="296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KenVector Future" panose="00000400000000000000" pitchFamily="2" charset="-79"/>
                <a:cs typeface="KenVector Future" panose="00000400000000000000" pitchFamily="2" charset="-79"/>
              </a:rPr>
              <a:t> </a:t>
            </a:r>
            <a:r>
              <a:rPr lang="en-GB" sz="3600" dirty="0" smtClean="0">
                <a:latin typeface="KenVector Future" panose="00000400000000000000" pitchFamily="2" charset="-79"/>
                <a:cs typeface="KenVector Future" panose="00000400000000000000" pitchFamily="2" charset="-79"/>
              </a:rPr>
              <a:t>OPTIONS</a:t>
            </a:r>
            <a:endParaRPr lang="en-GB" sz="4000" dirty="0">
              <a:latin typeface="KenVector Future" panose="00000400000000000000" pitchFamily="2" charset="-79"/>
              <a:cs typeface="KenVector Future" panose="00000400000000000000" pitchFamily="2" charset="-79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56" y="3930695"/>
            <a:ext cx="651124" cy="517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0" y="0"/>
            <a:ext cx="423949" cy="423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4358" y="769459"/>
            <a:ext cx="540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latin typeface="KenVector Future" panose="00000400000000000000" pitchFamily="2" charset="-79"/>
                <a:cs typeface="KenVector Future" panose="00000400000000000000" pitchFamily="2" charset="-79"/>
              </a:rPr>
              <a:t>GAME TITLE</a:t>
            </a:r>
            <a:endParaRPr lang="en-GB" sz="4800" dirty="0">
              <a:latin typeface="KenVector Future" panose="00000400000000000000" pitchFamily="2" charset="-79"/>
              <a:cs typeface="KenVector Future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889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20" y="-157663"/>
            <a:ext cx="12279439" cy="71733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3632" y="25275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32" y="2096539"/>
            <a:ext cx="4261130" cy="897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" y="0"/>
            <a:ext cx="789709" cy="7481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74" y="1714543"/>
            <a:ext cx="266700" cy="400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248" y="2060430"/>
            <a:ext cx="161925" cy="161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32" y="2096538"/>
            <a:ext cx="1623492" cy="897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28" y="1211709"/>
            <a:ext cx="2536937" cy="466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528" y="1211708"/>
            <a:ext cx="2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KenVector Future" panose="00000400000000000000" pitchFamily="2" charset="-79"/>
                <a:cs typeface="KenVector Future" panose="00000400000000000000" pitchFamily="2" charset="-79"/>
              </a:rPr>
              <a:t>MASTER</a:t>
            </a:r>
            <a:endParaRPr lang="en-GB" dirty="0">
              <a:latin typeface="KenVector Future" panose="00000400000000000000" pitchFamily="2" charset="-79"/>
              <a:cs typeface="KenVector Future" panose="00000400000000000000" pitchFamily="2" charset="-79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32" y="3706875"/>
            <a:ext cx="4261130" cy="897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12" y="3315785"/>
            <a:ext cx="266700" cy="4000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32" y="3706874"/>
            <a:ext cx="1038830" cy="1283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28" y="2822045"/>
            <a:ext cx="2536937" cy="4667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27528" y="2822044"/>
            <a:ext cx="2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KenVector Future" panose="00000400000000000000" pitchFamily="2" charset="-79"/>
                <a:cs typeface="KenVector Future" panose="00000400000000000000" pitchFamily="2" charset="-79"/>
              </a:rPr>
              <a:t>MUSIC</a:t>
            </a:r>
            <a:endParaRPr lang="en-GB" dirty="0">
              <a:latin typeface="KenVector Future" panose="00000400000000000000" pitchFamily="2" charset="-79"/>
              <a:cs typeface="KenVector Future" panose="00000400000000000000" pitchFamily="2" charset="-79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312" y="3670765"/>
            <a:ext cx="161925" cy="1619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32" y="5277818"/>
            <a:ext cx="4261130" cy="897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549" y="4907815"/>
            <a:ext cx="266700" cy="4000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31" y="5277817"/>
            <a:ext cx="2992321" cy="973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28" y="4392988"/>
            <a:ext cx="2536937" cy="4667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27528" y="4392987"/>
            <a:ext cx="2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KenVector Future" panose="00000400000000000000" pitchFamily="2" charset="-79"/>
                <a:cs typeface="KenVector Future" panose="00000400000000000000" pitchFamily="2" charset="-79"/>
              </a:rPr>
              <a:t>SOUND EFFECTS</a:t>
            </a:r>
            <a:endParaRPr lang="en-GB" dirty="0">
              <a:latin typeface="KenVector Future" panose="00000400000000000000" pitchFamily="2" charset="-79"/>
              <a:cs typeface="KenVector Future" panose="00000400000000000000" pitchFamily="2" charset="-79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3" y="5245551"/>
            <a:ext cx="1619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7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20" y="-157663"/>
            <a:ext cx="12279439" cy="71733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3632" y="25275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46" y="211974"/>
            <a:ext cx="5527699" cy="10557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2147" y="290946"/>
            <a:ext cx="5527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KenVector Future" panose="00000400000000000000" pitchFamily="2" charset="-79"/>
                <a:cs typeface="KenVector Future" panose="00000400000000000000" pitchFamily="2" charset="-79"/>
              </a:rPr>
              <a:t> Select level</a:t>
            </a:r>
            <a:endParaRPr lang="en-GB" sz="4000" dirty="0">
              <a:latin typeface="KenVector Future" panose="00000400000000000000" pitchFamily="2" charset="-79"/>
              <a:cs typeface="KenVector Future" panose="00000400000000000000" pitchFamily="2" charset="-79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70" y="2144596"/>
            <a:ext cx="819410" cy="8194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46" y="2146249"/>
            <a:ext cx="819410" cy="8194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22" y="2147902"/>
            <a:ext cx="819410" cy="8194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98" y="2149555"/>
            <a:ext cx="819410" cy="8194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74" y="2151208"/>
            <a:ext cx="819410" cy="8194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50" y="2152861"/>
            <a:ext cx="819410" cy="8194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70" y="3561790"/>
            <a:ext cx="819410" cy="81941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46" y="3563443"/>
            <a:ext cx="819410" cy="8194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526" y="2964006"/>
            <a:ext cx="831360" cy="6608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7173" y="2970618"/>
            <a:ext cx="831360" cy="6608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98" y="3561790"/>
            <a:ext cx="819410" cy="8194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74" y="3576561"/>
            <a:ext cx="819410" cy="81941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50" y="3591332"/>
            <a:ext cx="819410" cy="81941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22" y="3591332"/>
            <a:ext cx="819410" cy="81941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348" y="4109014"/>
            <a:ext cx="361950" cy="3429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058" y="4109014"/>
            <a:ext cx="361950" cy="3429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841941" y="2151208"/>
            <a:ext cx="94218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KenVector Future" panose="00000400000000000000" pitchFamily="2" charset="-79"/>
                <a:cs typeface="KenVector Future" panose="00000400000000000000" pitchFamily="2" charset="-79"/>
              </a:rPr>
              <a:t> </a:t>
            </a:r>
            <a:r>
              <a:rPr lang="en-GB" sz="4400" dirty="0" smtClean="0">
                <a:latin typeface="KenVector Future" panose="00000400000000000000" pitchFamily="2" charset="-79"/>
                <a:cs typeface="KenVector Future" panose="00000400000000000000" pitchFamily="2" charset="-79"/>
              </a:rPr>
              <a:t>1         2        3        4        5        6</a:t>
            </a:r>
          </a:p>
          <a:p>
            <a:endParaRPr lang="en-GB" sz="4400" dirty="0">
              <a:latin typeface="KenVector Future" panose="00000400000000000000" pitchFamily="2" charset="-79"/>
              <a:cs typeface="KenVector Future" panose="00000400000000000000" pitchFamily="2" charset="-79"/>
            </a:endParaRPr>
          </a:p>
          <a:p>
            <a:r>
              <a:rPr lang="en-GB" sz="4400" dirty="0" smtClean="0">
                <a:latin typeface="KenVector Future" panose="00000400000000000000" pitchFamily="2" charset="-79"/>
                <a:cs typeface="KenVector Future" panose="00000400000000000000" pitchFamily="2" charset="-79"/>
              </a:rPr>
              <a:t>7        8        9       10       11       12</a:t>
            </a:r>
            <a:endParaRPr lang="en-GB" sz="4400" dirty="0">
              <a:latin typeface="KenVector Future" panose="00000400000000000000" pitchFamily="2" charset="-79"/>
              <a:cs typeface="KenVector Future" panose="00000400000000000000" pitchFamily="2" charset="-79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82" y="2692350"/>
            <a:ext cx="361950" cy="3429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62" y="4159188"/>
            <a:ext cx="361950" cy="3429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58" y="2694003"/>
            <a:ext cx="361950" cy="3429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7" y="82087"/>
            <a:ext cx="701907" cy="6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19" y="-157663"/>
            <a:ext cx="12235720" cy="71733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3632" y="25275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03" y="-157663"/>
            <a:ext cx="3829397" cy="7173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88" y="402560"/>
            <a:ext cx="1095117" cy="109511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07" y="402559"/>
            <a:ext cx="1095117" cy="10951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88" y="2057899"/>
            <a:ext cx="1095117" cy="10951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07" y="2057898"/>
            <a:ext cx="1095117" cy="10951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88" y="3713238"/>
            <a:ext cx="1095117" cy="109511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07" y="3713237"/>
            <a:ext cx="1095117" cy="109511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88" y="5368577"/>
            <a:ext cx="1095117" cy="109511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07" y="5368576"/>
            <a:ext cx="1095117" cy="1095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183" y="-14982"/>
            <a:ext cx="626312" cy="417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976" y="6463693"/>
            <a:ext cx="580725" cy="387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110" y="402559"/>
            <a:ext cx="242456" cy="4011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4" y="6048626"/>
            <a:ext cx="903923" cy="8301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7" y="6172227"/>
            <a:ext cx="615315" cy="5829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4" y="131965"/>
            <a:ext cx="36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26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Calibri</vt:lpstr>
      <vt:lpstr>KenVector Future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Compton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Dissanayaka Mudiyanselage</dc:creator>
  <cp:lastModifiedBy>Bryan Dissanayaka Mudiyanselage</cp:lastModifiedBy>
  <cp:revision>12</cp:revision>
  <dcterms:created xsi:type="dcterms:W3CDTF">2021-09-27T12:37:27Z</dcterms:created>
  <dcterms:modified xsi:type="dcterms:W3CDTF">2021-09-28T12:08:30Z</dcterms:modified>
</cp:coreProperties>
</file>