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32F7C-6DD7-4065-BE9B-09C60FB7A4A3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4FC600A-3116-4E5E-A5E9-44ADFAD2A6FA}">
      <dgm:prSet phldrT="[Text]"/>
      <dgm:spPr/>
      <dgm:t>
        <a:bodyPr/>
        <a:lstStyle/>
        <a:p>
          <a:r>
            <a:rPr lang="en-US" dirty="0" smtClean="0"/>
            <a:t>Rolling Ball Puzzle Game</a:t>
          </a:r>
        </a:p>
      </dgm:t>
    </dgm:pt>
    <dgm:pt modelId="{EB4F2FA4-994C-42D5-ACE8-1E4B2496FE8C}" type="parTrans" cxnId="{8FA44FF0-F82A-4117-BF5E-3BCEBF273894}">
      <dgm:prSet/>
      <dgm:spPr/>
      <dgm:t>
        <a:bodyPr/>
        <a:lstStyle/>
        <a:p>
          <a:endParaRPr lang="en-US"/>
        </a:p>
      </dgm:t>
    </dgm:pt>
    <dgm:pt modelId="{2C635B02-07E2-4C55-9223-3CB88B4C01CA}" type="sibTrans" cxnId="{8FA44FF0-F82A-4117-BF5E-3BCEBF273894}">
      <dgm:prSet/>
      <dgm:spPr/>
      <dgm:t>
        <a:bodyPr/>
        <a:lstStyle/>
        <a:p>
          <a:endParaRPr lang="en-US"/>
        </a:p>
      </dgm:t>
    </dgm:pt>
    <dgm:pt modelId="{76A38724-A029-4A1C-B4BA-E85A4BF268C2}">
      <dgm:prSet phldrT="[Text]"/>
      <dgm:spPr/>
      <dgm:t>
        <a:bodyPr/>
        <a:lstStyle/>
        <a:p>
          <a:r>
            <a:rPr lang="en-US" dirty="0" smtClean="0"/>
            <a:t>Main Menu</a:t>
          </a:r>
        </a:p>
      </dgm:t>
    </dgm:pt>
    <dgm:pt modelId="{8842F043-99A4-4BDC-9A30-6E31057A3A55}" type="parTrans" cxnId="{BC76C2CC-8367-467C-8DFA-43F33914EC8A}">
      <dgm:prSet/>
      <dgm:spPr/>
      <dgm:t>
        <a:bodyPr/>
        <a:lstStyle/>
        <a:p>
          <a:endParaRPr lang="en-US"/>
        </a:p>
      </dgm:t>
    </dgm:pt>
    <dgm:pt modelId="{271DFE34-245A-4218-B463-BF14761724C2}" type="sibTrans" cxnId="{BC76C2CC-8367-467C-8DFA-43F33914EC8A}">
      <dgm:prSet/>
      <dgm:spPr/>
      <dgm:t>
        <a:bodyPr/>
        <a:lstStyle/>
        <a:p>
          <a:endParaRPr lang="en-US"/>
        </a:p>
      </dgm:t>
    </dgm:pt>
    <dgm:pt modelId="{0FDCE093-BA0F-459B-82BD-A3193DF2A7B0}">
      <dgm:prSet phldrT="[Text]"/>
      <dgm:spPr/>
      <dgm:t>
        <a:bodyPr/>
        <a:lstStyle/>
        <a:p>
          <a:r>
            <a:rPr lang="en-US" dirty="0" smtClean="0"/>
            <a:t>Start buttons</a:t>
          </a:r>
        </a:p>
      </dgm:t>
    </dgm:pt>
    <dgm:pt modelId="{B5B00443-2AAB-407A-B59C-DF4A1073B396}" type="parTrans" cxnId="{B0C87E31-C975-4572-A3EC-86D17CF74E5A}">
      <dgm:prSet/>
      <dgm:spPr/>
      <dgm:t>
        <a:bodyPr/>
        <a:lstStyle/>
        <a:p>
          <a:endParaRPr lang="en-US"/>
        </a:p>
      </dgm:t>
    </dgm:pt>
    <dgm:pt modelId="{607E66E9-C2EF-485C-9E97-53213373406C}" type="sibTrans" cxnId="{B0C87E31-C975-4572-A3EC-86D17CF74E5A}">
      <dgm:prSet/>
      <dgm:spPr/>
      <dgm:t>
        <a:bodyPr/>
        <a:lstStyle/>
        <a:p>
          <a:endParaRPr lang="en-US"/>
        </a:p>
      </dgm:t>
    </dgm:pt>
    <dgm:pt modelId="{36F44100-7A0E-4B9E-AD59-83DAC956B91A}">
      <dgm:prSet phldrT="[Text]"/>
      <dgm:spPr/>
      <dgm:t>
        <a:bodyPr/>
        <a:lstStyle/>
        <a:p>
          <a:r>
            <a:rPr lang="en-US" dirty="0" smtClean="0"/>
            <a:t>Options menu</a:t>
          </a:r>
        </a:p>
      </dgm:t>
    </dgm:pt>
    <dgm:pt modelId="{69CF78C5-3A36-438B-9C1F-F2A640B9ED8C}" type="parTrans" cxnId="{94E73AA1-2170-45DB-86C3-81F50A81B404}">
      <dgm:prSet/>
      <dgm:spPr/>
      <dgm:t>
        <a:bodyPr/>
        <a:lstStyle/>
        <a:p>
          <a:endParaRPr lang="en-US"/>
        </a:p>
      </dgm:t>
    </dgm:pt>
    <dgm:pt modelId="{3D14EDC6-979D-4E65-9FB4-CCE09F77F081}" type="sibTrans" cxnId="{94E73AA1-2170-45DB-86C3-81F50A81B404}">
      <dgm:prSet/>
      <dgm:spPr/>
      <dgm:t>
        <a:bodyPr/>
        <a:lstStyle/>
        <a:p>
          <a:endParaRPr lang="en-US"/>
        </a:p>
      </dgm:t>
    </dgm:pt>
    <dgm:pt modelId="{CD0BFCB6-DA2F-4A93-ABE7-CDF8952E59F0}">
      <dgm:prSet phldrT="[Text]"/>
      <dgm:spPr/>
      <dgm:t>
        <a:bodyPr/>
        <a:lstStyle/>
        <a:p>
          <a:r>
            <a:rPr lang="en-US" dirty="0" smtClean="0"/>
            <a:t>Music volume control</a:t>
          </a:r>
        </a:p>
      </dgm:t>
    </dgm:pt>
    <dgm:pt modelId="{581C1FE6-D174-4941-91B8-BE4C15EB88ED}" type="parTrans" cxnId="{3C2F1148-DEFA-47A1-9AEC-4711341333F3}">
      <dgm:prSet/>
      <dgm:spPr/>
      <dgm:t>
        <a:bodyPr/>
        <a:lstStyle/>
        <a:p>
          <a:endParaRPr lang="en-US"/>
        </a:p>
      </dgm:t>
    </dgm:pt>
    <dgm:pt modelId="{F236F3EF-CBCC-4CE5-ADE6-3F82BC75EDB9}" type="sibTrans" cxnId="{3C2F1148-DEFA-47A1-9AEC-4711341333F3}">
      <dgm:prSet/>
      <dgm:spPr/>
      <dgm:t>
        <a:bodyPr/>
        <a:lstStyle/>
        <a:p>
          <a:endParaRPr lang="en-US"/>
        </a:p>
      </dgm:t>
    </dgm:pt>
    <dgm:pt modelId="{8D008880-1468-4F2E-B4BE-B84D0625242A}">
      <dgm:prSet phldrT="[Text]"/>
      <dgm:spPr/>
      <dgm:t>
        <a:bodyPr/>
        <a:lstStyle/>
        <a:p>
          <a:r>
            <a:rPr lang="en-US" dirty="0" smtClean="0"/>
            <a:t>Sound effects volume control</a:t>
          </a:r>
        </a:p>
      </dgm:t>
    </dgm:pt>
    <dgm:pt modelId="{F8FACFC4-5A1B-4D9F-89C8-A271EDD23718}" type="parTrans" cxnId="{F563A395-552E-46A6-995D-9B6B806E2C4D}">
      <dgm:prSet/>
      <dgm:spPr/>
      <dgm:t>
        <a:bodyPr/>
        <a:lstStyle/>
        <a:p>
          <a:endParaRPr lang="en-US"/>
        </a:p>
      </dgm:t>
    </dgm:pt>
    <dgm:pt modelId="{493B5630-BEDB-4195-8F93-7CD682354156}" type="sibTrans" cxnId="{F563A395-552E-46A6-995D-9B6B806E2C4D}">
      <dgm:prSet/>
      <dgm:spPr/>
      <dgm:t>
        <a:bodyPr/>
        <a:lstStyle/>
        <a:p>
          <a:endParaRPr lang="en-US"/>
        </a:p>
      </dgm:t>
    </dgm:pt>
    <dgm:pt modelId="{0E36523C-512A-490C-8DB5-E121CFD49396}">
      <dgm:prSet phldrT="[Text]"/>
      <dgm:spPr/>
      <dgm:t>
        <a:bodyPr/>
        <a:lstStyle/>
        <a:p>
          <a:r>
            <a:rPr lang="en-US" dirty="0" smtClean="0"/>
            <a:t>Controls Description</a:t>
          </a:r>
        </a:p>
      </dgm:t>
    </dgm:pt>
    <dgm:pt modelId="{399637AB-69E2-40DB-A10A-968781CAA8D3}" type="parTrans" cxnId="{8831726A-1B24-4C16-9555-5E937ADD62BD}">
      <dgm:prSet/>
      <dgm:spPr/>
      <dgm:t>
        <a:bodyPr/>
        <a:lstStyle/>
        <a:p>
          <a:endParaRPr lang="en-US"/>
        </a:p>
      </dgm:t>
    </dgm:pt>
    <dgm:pt modelId="{D1030410-0C8A-493A-AD2A-4E18C52C4999}" type="sibTrans" cxnId="{8831726A-1B24-4C16-9555-5E937ADD62BD}">
      <dgm:prSet/>
      <dgm:spPr/>
      <dgm:t>
        <a:bodyPr/>
        <a:lstStyle/>
        <a:p>
          <a:endParaRPr lang="en-US"/>
        </a:p>
      </dgm:t>
    </dgm:pt>
    <dgm:pt modelId="{8056BB30-920E-45B4-9B3C-1A08541FD759}">
      <dgm:prSet phldrT="[Text]"/>
      <dgm:spPr/>
      <dgm:t>
        <a:bodyPr/>
        <a:lstStyle/>
        <a:p>
          <a:r>
            <a:rPr lang="en-US" dirty="0" smtClean="0"/>
            <a:t>0% to 100% slider</a:t>
          </a:r>
        </a:p>
      </dgm:t>
    </dgm:pt>
    <dgm:pt modelId="{53AEF8A4-AC38-4DD0-A3B7-5846F0980F87}" type="parTrans" cxnId="{A237DE2D-E3EC-4A8D-AEEF-CBFA32AD4A8F}">
      <dgm:prSet/>
      <dgm:spPr/>
      <dgm:t>
        <a:bodyPr/>
        <a:lstStyle/>
        <a:p>
          <a:endParaRPr lang="en-US"/>
        </a:p>
      </dgm:t>
    </dgm:pt>
    <dgm:pt modelId="{3E10131F-1929-4508-9B21-CD52A6BD8C7C}" type="sibTrans" cxnId="{A237DE2D-E3EC-4A8D-AEEF-CBFA32AD4A8F}">
      <dgm:prSet/>
      <dgm:spPr/>
      <dgm:t>
        <a:bodyPr/>
        <a:lstStyle/>
        <a:p>
          <a:endParaRPr lang="en-US"/>
        </a:p>
      </dgm:t>
    </dgm:pt>
    <dgm:pt modelId="{45000533-41FB-470A-93B5-2E0A82B7058E}">
      <dgm:prSet phldrT="[Text]"/>
      <dgm:spPr/>
      <dgm:t>
        <a:bodyPr/>
        <a:lstStyle/>
        <a:p>
          <a:r>
            <a:rPr lang="en-US" dirty="0" smtClean="0"/>
            <a:t>Toggle mute button</a:t>
          </a:r>
        </a:p>
      </dgm:t>
    </dgm:pt>
    <dgm:pt modelId="{BC96C0AB-2414-47C3-B9BE-215CA59BC29E}" type="parTrans" cxnId="{1935D922-4A46-4B9E-84F9-F506DFEC4894}">
      <dgm:prSet/>
      <dgm:spPr/>
      <dgm:t>
        <a:bodyPr/>
        <a:lstStyle/>
        <a:p>
          <a:endParaRPr lang="en-US"/>
        </a:p>
      </dgm:t>
    </dgm:pt>
    <dgm:pt modelId="{52881F07-142F-460E-94D5-564A381C107C}" type="sibTrans" cxnId="{1935D922-4A46-4B9E-84F9-F506DFEC4894}">
      <dgm:prSet/>
      <dgm:spPr/>
      <dgm:t>
        <a:bodyPr/>
        <a:lstStyle/>
        <a:p>
          <a:endParaRPr lang="en-US"/>
        </a:p>
      </dgm:t>
    </dgm:pt>
    <dgm:pt modelId="{727614EE-91C6-4331-A49F-B87F2418A52D}">
      <dgm:prSet phldrT="[Text]"/>
      <dgm:spPr/>
      <dgm:t>
        <a:bodyPr/>
        <a:lstStyle/>
        <a:p>
          <a:r>
            <a:rPr lang="en-US" dirty="0" smtClean="0"/>
            <a:t>Button to proceed to level selection screen</a:t>
          </a:r>
        </a:p>
      </dgm:t>
    </dgm:pt>
    <dgm:pt modelId="{398AC5A5-6E65-4143-846D-B0C28A6C8E4E}" type="parTrans" cxnId="{3433DDE8-C449-4555-AAF9-C7CAE21DF765}">
      <dgm:prSet/>
      <dgm:spPr/>
      <dgm:t>
        <a:bodyPr/>
        <a:lstStyle/>
        <a:p>
          <a:endParaRPr lang="en-US"/>
        </a:p>
      </dgm:t>
    </dgm:pt>
    <dgm:pt modelId="{A17A043C-4E37-4B93-BB8F-8907690EFB09}" type="sibTrans" cxnId="{3433DDE8-C449-4555-AAF9-C7CAE21DF765}">
      <dgm:prSet/>
      <dgm:spPr/>
      <dgm:t>
        <a:bodyPr/>
        <a:lstStyle/>
        <a:p>
          <a:endParaRPr lang="en-US"/>
        </a:p>
      </dgm:t>
    </dgm:pt>
    <dgm:pt modelId="{EE968C43-AADA-4765-B94D-E817B725EA27}">
      <dgm:prSet phldrT="[Text]"/>
      <dgm:spPr/>
      <dgm:t>
        <a:bodyPr/>
        <a:lstStyle/>
        <a:p>
          <a:r>
            <a:rPr lang="en-US" dirty="0" smtClean="0"/>
            <a:t>Button to begin infinite game mode</a:t>
          </a:r>
        </a:p>
      </dgm:t>
    </dgm:pt>
    <dgm:pt modelId="{BCDADF24-BE69-4BFA-99AC-BB2BC5FA3677}" type="parTrans" cxnId="{9A74F652-74B2-452B-A5D5-94083BB11D62}">
      <dgm:prSet/>
      <dgm:spPr/>
      <dgm:t>
        <a:bodyPr/>
        <a:lstStyle/>
        <a:p>
          <a:endParaRPr lang="en-US"/>
        </a:p>
      </dgm:t>
    </dgm:pt>
    <dgm:pt modelId="{AB7E5AA8-E87B-462A-9080-92F6710573B7}" type="sibTrans" cxnId="{9A74F652-74B2-452B-A5D5-94083BB11D62}">
      <dgm:prSet/>
      <dgm:spPr/>
      <dgm:t>
        <a:bodyPr/>
        <a:lstStyle/>
        <a:p>
          <a:endParaRPr lang="en-US"/>
        </a:p>
      </dgm:t>
    </dgm:pt>
    <dgm:pt modelId="{C280829A-2F2F-4619-8E5D-7A2150EE7477}">
      <dgm:prSet phldrT="[Text]"/>
      <dgm:spPr/>
      <dgm:t>
        <a:bodyPr/>
        <a:lstStyle/>
        <a:p>
          <a:r>
            <a:rPr lang="en-US" dirty="0" smtClean="0"/>
            <a:t>Level selection screen</a:t>
          </a:r>
        </a:p>
      </dgm:t>
    </dgm:pt>
    <dgm:pt modelId="{F43A396E-CB38-4451-A30B-F942F74CF1BB}" type="parTrans" cxnId="{3B3D4852-2C04-40C3-AB6E-1CA6FEC75536}">
      <dgm:prSet/>
      <dgm:spPr/>
      <dgm:t>
        <a:bodyPr/>
        <a:lstStyle/>
        <a:p>
          <a:endParaRPr lang="en-US"/>
        </a:p>
      </dgm:t>
    </dgm:pt>
    <dgm:pt modelId="{30F0089F-29FA-4D77-8BF1-AB893B5E6D61}" type="sibTrans" cxnId="{3B3D4852-2C04-40C3-AB6E-1CA6FEC75536}">
      <dgm:prSet/>
      <dgm:spPr/>
      <dgm:t>
        <a:bodyPr/>
        <a:lstStyle/>
        <a:p>
          <a:endParaRPr lang="en-US"/>
        </a:p>
      </dgm:t>
    </dgm:pt>
    <dgm:pt modelId="{AFC306CE-EE58-4ECE-B8DD-44350B605B5E}">
      <dgm:prSet phldrT="[Text]"/>
      <dgm:spPr/>
      <dgm:t>
        <a:bodyPr/>
        <a:lstStyle/>
        <a:p>
          <a:r>
            <a:rPr lang="en-US" dirty="0" smtClean="0"/>
            <a:t>Unlocked levels (can be pressed)</a:t>
          </a:r>
        </a:p>
      </dgm:t>
    </dgm:pt>
    <dgm:pt modelId="{658E4A8C-BB22-4D36-A75A-302403AFDD36}" type="parTrans" cxnId="{3A15F333-4FCA-4492-A660-A5BD823C3EB0}">
      <dgm:prSet/>
      <dgm:spPr/>
      <dgm:t>
        <a:bodyPr/>
        <a:lstStyle/>
        <a:p>
          <a:endParaRPr lang="en-US"/>
        </a:p>
      </dgm:t>
    </dgm:pt>
    <dgm:pt modelId="{28885EBE-7EF0-403E-B159-D6D1B201D6BB}" type="sibTrans" cxnId="{3A15F333-4FCA-4492-A660-A5BD823C3EB0}">
      <dgm:prSet/>
      <dgm:spPr/>
      <dgm:t>
        <a:bodyPr/>
        <a:lstStyle/>
        <a:p>
          <a:endParaRPr lang="en-US"/>
        </a:p>
      </dgm:t>
    </dgm:pt>
    <dgm:pt modelId="{4E292E7C-7219-44CE-9347-0A224B61FA58}">
      <dgm:prSet phldrT="[Text]"/>
      <dgm:spPr/>
      <dgm:t>
        <a:bodyPr/>
        <a:lstStyle/>
        <a:p>
          <a:r>
            <a:rPr lang="en-US" dirty="0" smtClean="0"/>
            <a:t>Locked levels greyed out (cannot be pressed)</a:t>
          </a:r>
        </a:p>
      </dgm:t>
    </dgm:pt>
    <dgm:pt modelId="{4428588C-A399-43BC-97D3-FFA7B1C3B7FF}" type="parTrans" cxnId="{703BD6AA-BEBA-4275-B749-8E6499B5E92C}">
      <dgm:prSet/>
      <dgm:spPr/>
      <dgm:t>
        <a:bodyPr/>
        <a:lstStyle/>
        <a:p>
          <a:endParaRPr lang="en-US"/>
        </a:p>
      </dgm:t>
    </dgm:pt>
    <dgm:pt modelId="{491636EF-E028-4BEC-A659-73CF5001CD92}" type="sibTrans" cxnId="{703BD6AA-BEBA-4275-B749-8E6499B5E92C}">
      <dgm:prSet/>
      <dgm:spPr/>
      <dgm:t>
        <a:bodyPr/>
        <a:lstStyle/>
        <a:p>
          <a:endParaRPr lang="en-US"/>
        </a:p>
      </dgm:t>
    </dgm:pt>
    <dgm:pt modelId="{EC05FFC0-F9B7-47AE-A242-3EEA79677102}">
      <dgm:prSet phldrT="[Text]"/>
      <dgm:spPr/>
      <dgm:t>
        <a:bodyPr/>
        <a:lstStyle/>
        <a:p>
          <a:r>
            <a:rPr lang="en-US" dirty="0" smtClean="0"/>
            <a:t>In level gameplay</a:t>
          </a:r>
        </a:p>
      </dgm:t>
    </dgm:pt>
    <dgm:pt modelId="{D82BF884-CF2A-4CF9-8854-D268B3A9CD20}" type="parTrans" cxnId="{DEBDE5E4-5B32-462E-8F4B-A2AAAF62CF5E}">
      <dgm:prSet/>
      <dgm:spPr/>
      <dgm:t>
        <a:bodyPr/>
        <a:lstStyle/>
        <a:p>
          <a:endParaRPr lang="en-US"/>
        </a:p>
      </dgm:t>
    </dgm:pt>
    <dgm:pt modelId="{B9D656C6-6118-4DB3-A0A5-D2CA4D012C70}" type="sibTrans" cxnId="{DEBDE5E4-5B32-462E-8F4B-A2AAAF62CF5E}">
      <dgm:prSet/>
      <dgm:spPr/>
      <dgm:t>
        <a:bodyPr/>
        <a:lstStyle/>
        <a:p>
          <a:endParaRPr lang="en-US"/>
        </a:p>
      </dgm:t>
    </dgm:pt>
    <dgm:pt modelId="{72678D9A-3A9E-40FD-BAB6-EB67B757FFBF}">
      <dgm:prSet phldrT="[Text]"/>
      <dgm:spPr/>
      <dgm:t>
        <a:bodyPr/>
        <a:lstStyle/>
        <a:p>
          <a:r>
            <a:rPr lang="en-US" dirty="0" smtClean="0"/>
            <a:t>Usable abilities on the side of the screen</a:t>
          </a:r>
        </a:p>
      </dgm:t>
    </dgm:pt>
    <dgm:pt modelId="{97F70E83-FE69-443F-A9A6-99F74B803CBF}" type="parTrans" cxnId="{8E9217F5-3CE8-48C1-A178-F02FCC0B145B}">
      <dgm:prSet/>
      <dgm:spPr/>
      <dgm:t>
        <a:bodyPr/>
        <a:lstStyle/>
        <a:p>
          <a:endParaRPr lang="en-US"/>
        </a:p>
      </dgm:t>
    </dgm:pt>
    <dgm:pt modelId="{A2CFC845-504E-4440-B097-F767CF7FCEC4}" type="sibTrans" cxnId="{8E9217F5-3CE8-48C1-A178-F02FCC0B145B}">
      <dgm:prSet/>
      <dgm:spPr/>
      <dgm:t>
        <a:bodyPr/>
        <a:lstStyle/>
        <a:p>
          <a:endParaRPr lang="en-US"/>
        </a:p>
      </dgm:t>
    </dgm:pt>
    <dgm:pt modelId="{22C55E94-D634-4E00-8FCD-A6176EE5E71D}">
      <dgm:prSet phldrT="[Text]"/>
      <dgm:spPr/>
      <dgm:t>
        <a:bodyPr/>
        <a:lstStyle/>
        <a:p>
          <a:r>
            <a:rPr lang="en-US" dirty="0" smtClean="0"/>
            <a:t>Image  of the ability</a:t>
          </a:r>
        </a:p>
      </dgm:t>
    </dgm:pt>
    <dgm:pt modelId="{F69F5E59-AF0A-415F-B8BC-D57E81F22AB9}" type="parTrans" cxnId="{97CE33A9-E120-4665-85BC-830F7DFF7B92}">
      <dgm:prSet/>
      <dgm:spPr/>
      <dgm:t>
        <a:bodyPr/>
        <a:lstStyle/>
        <a:p>
          <a:endParaRPr lang="en-US"/>
        </a:p>
      </dgm:t>
    </dgm:pt>
    <dgm:pt modelId="{94FB4CA7-0B39-419A-B7B3-A78C7E112603}" type="sibTrans" cxnId="{97CE33A9-E120-4665-85BC-830F7DFF7B92}">
      <dgm:prSet/>
      <dgm:spPr/>
      <dgm:t>
        <a:bodyPr/>
        <a:lstStyle/>
        <a:p>
          <a:endParaRPr lang="en-US"/>
        </a:p>
      </dgm:t>
    </dgm:pt>
    <dgm:pt modelId="{9D620C0E-A607-48EE-B230-C66C88DD358F}">
      <dgm:prSet phldrT="[Text]"/>
      <dgm:spPr/>
      <dgm:t>
        <a:bodyPr/>
        <a:lstStyle/>
        <a:p>
          <a:r>
            <a:rPr lang="en-US" dirty="0" smtClean="0"/>
            <a:t>Number of times it can be used</a:t>
          </a:r>
        </a:p>
      </dgm:t>
    </dgm:pt>
    <dgm:pt modelId="{5E64403C-6C15-40EE-A6C5-6A2565185D85}" type="parTrans" cxnId="{0E0E3461-0EE5-4847-8EFA-1C1AB9B4CDA0}">
      <dgm:prSet/>
      <dgm:spPr/>
      <dgm:t>
        <a:bodyPr/>
        <a:lstStyle/>
        <a:p>
          <a:endParaRPr lang="en-US"/>
        </a:p>
      </dgm:t>
    </dgm:pt>
    <dgm:pt modelId="{45C3386A-073F-4B22-B697-A126D35091DD}" type="sibTrans" cxnId="{0E0E3461-0EE5-4847-8EFA-1C1AB9B4CDA0}">
      <dgm:prSet/>
      <dgm:spPr/>
      <dgm:t>
        <a:bodyPr/>
        <a:lstStyle/>
        <a:p>
          <a:endParaRPr lang="en-US"/>
        </a:p>
      </dgm:t>
    </dgm:pt>
    <dgm:pt modelId="{45C4A435-BA00-4283-A9FC-79B96AC5B170}">
      <dgm:prSet phldrT="[Text]"/>
      <dgm:spPr/>
      <dgm:t>
        <a:bodyPr/>
        <a:lstStyle/>
        <a:p>
          <a:r>
            <a:rPr lang="en-US" dirty="0" smtClean="0"/>
            <a:t>Level</a:t>
          </a:r>
        </a:p>
      </dgm:t>
    </dgm:pt>
    <dgm:pt modelId="{64F5000F-7408-4EE9-8844-661133E9C411}" type="parTrans" cxnId="{F41B58C5-75FE-45F7-B20E-2AE6463D9532}">
      <dgm:prSet/>
      <dgm:spPr/>
      <dgm:t>
        <a:bodyPr/>
        <a:lstStyle/>
        <a:p>
          <a:endParaRPr lang="en-US"/>
        </a:p>
      </dgm:t>
    </dgm:pt>
    <dgm:pt modelId="{FE6A3D27-20DB-48B5-A8BF-6DAB68875F89}" type="sibTrans" cxnId="{F41B58C5-75FE-45F7-B20E-2AE6463D9532}">
      <dgm:prSet/>
      <dgm:spPr/>
      <dgm:t>
        <a:bodyPr/>
        <a:lstStyle/>
        <a:p>
          <a:endParaRPr lang="en-US"/>
        </a:p>
      </dgm:t>
    </dgm:pt>
    <dgm:pt modelId="{9058C84D-BF62-438A-8743-60D28A7B96B0}">
      <dgm:prSet phldrT="[Text]"/>
      <dgm:spPr/>
      <dgm:t>
        <a:bodyPr/>
        <a:lstStyle/>
        <a:p>
          <a:r>
            <a:rPr lang="en-US" dirty="0" smtClean="0"/>
            <a:t>Load in enemies and environment</a:t>
          </a:r>
        </a:p>
      </dgm:t>
    </dgm:pt>
    <dgm:pt modelId="{C69B6B04-73E1-4997-B837-66AD2E0211F2}" type="parTrans" cxnId="{E7E21C9A-F566-4950-BEE0-4EE298260966}">
      <dgm:prSet/>
      <dgm:spPr/>
      <dgm:t>
        <a:bodyPr/>
        <a:lstStyle/>
        <a:p>
          <a:endParaRPr lang="en-US"/>
        </a:p>
      </dgm:t>
    </dgm:pt>
    <dgm:pt modelId="{A14BC5D7-99E3-4F0C-9BF5-A1D51B1A3C19}" type="sibTrans" cxnId="{E7E21C9A-F566-4950-BEE0-4EE298260966}">
      <dgm:prSet/>
      <dgm:spPr/>
      <dgm:t>
        <a:bodyPr/>
        <a:lstStyle/>
        <a:p>
          <a:endParaRPr lang="en-US"/>
        </a:p>
      </dgm:t>
    </dgm:pt>
    <dgm:pt modelId="{016DDFF5-C388-4BAD-B17A-0017CA5BA7EB}">
      <dgm:prSet phldrT="[Text]"/>
      <dgm:spPr/>
      <dgm:t>
        <a:bodyPr/>
        <a:lstStyle/>
        <a:p>
          <a:r>
            <a:rPr lang="en-US" dirty="0" smtClean="0"/>
            <a:t>Looped music</a:t>
          </a:r>
        </a:p>
      </dgm:t>
    </dgm:pt>
    <dgm:pt modelId="{6E94BF09-913C-451A-B16A-5A23306C9222}" type="parTrans" cxnId="{0ADAB75A-22D3-43B4-B471-8CFB3A1B8100}">
      <dgm:prSet/>
      <dgm:spPr/>
      <dgm:t>
        <a:bodyPr/>
        <a:lstStyle/>
        <a:p>
          <a:endParaRPr lang="en-US"/>
        </a:p>
      </dgm:t>
    </dgm:pt>
    <dgm:pt modelId="{6C61460C-FEB2-4F30-844C-B23C7359D6D1}" type="sibTrans" cxnId="{0ADAB75A-22D3-43B4-B471-8CFB3A1B8100}">
      <dgm:prSet/>
      <dgm:spPr/>
      <dgm:t>
        <a:bodyPr/>
        <a:lstStyle/>
        <a:p>
          <a:endParaRPr lang="en-US"/>
        </a:p>
      </dgm:t>
    </dgm:pt>
    <dgm:pt modelId="{46316852-3593-49CA-BF0D-DB3A9D251705}">
      <dgm:prSet phldrT="[Text]"/>
      <dgm:spPr/>
      <dgm:t>
        <a:bodyPr/>
        <a:lstStyle/>
        <a:p>
          <a:r>
            <a:rPr lang="en-US" dirty="0" smtClean="0"/>
            <a:t>Start button</a:t>
          </a:r>
        </a:p>
      </dgm:t>
    </dgm:pt>
    <dgm:pt modelId="{2F93B005-A4CE-459E-9F4A-D51896641BF7}" type="parTrans" cxnId="{08BB919B-6037-4B53-B729-F73BB417811D}">
      <dgm:prSet/>
      <dgm:spPr/>
      <dgm:t>
        <a:bodyPr/>
        <a:lstStyle/>
        <a:p>
          <a:endParaRPr lang="en-US"/>
        </a:p>
      </dgm:t>
    </dgm:pt>
    <dgm:pt modelId="{563D97FA-5085-4702-A7B8-40E97BCE2693}" type="sibTrans" cxnId="{08BB919B-6037-4B53-B729-F73BB417811D}">
      <dgm:prSet/>
      <dgm:spPr/>
      <dgm:t>
        <a:bodyPr/>
        <a:lstStyle/>
        <a:p>
          <a:endParaRPr lang="en-US"/>
        </a:p>
      </dgm:t>
    </dgm:pt>
    <dgm:pt modelId="{95DA7D1F-73E6-4CAB-8F94-914BC553421E}">
      <dgm:prSet phldrT="[Text]"/>
      <dgm:spPr/>
      <dgm:t>
        <a:bodyPr/>
        <a:lstStyle/>
        <a:p>
          <a:r>
            <a:rPr lang="en-US" dirty="0" smtClean="0"/>
            <a:t>Instantiates the ball and rolls it.</a:t>
          </a:r>
        </a:p>
      </dgm:t>
    </dgm:pt>
    <dgm:pt modelId="{8DFE3312-2E0E-4D58-832C-5445B50E7B6B}" type="parTrans" cxnId="{D40B21DD-BC04-4D94-95C8-4A3F6C168B1F}">
      <dgm:prSet/>
      <dgm:spPr/>
      <dgm:t>
        <a:bodyPr/>
        <a:lstStyle/>
        <a:p>
          <a:endParaRPr lang="en-US"/>
        </a:p>
      </dgm:t>
    </dgm:pt>
    <dgm:pt modelId="{CB64AD82-DED6-4C09-B8C5-1E3D31477C54}" type="sibTrans" cxnId="{D40B21DD-BC04-4D94-95C8-4A3F6C168B1F}">
      <dgm:prSet/>
      <dgm:spPr/>
      <dgm:t>
        <a:bodyPr/>
        <a:lstStyle/>
        <a:p>
          <a:endParaRPr lang="en-US"/>
        </a:p>
      </dgm:t>
    </dgm:pt>
    <dgm:pt modelId="{9CE919A6-5D6E-4D68-A215-8B0236FAE65A}">
      <dgm:prSet phldrT="[Text]"/>
      <dgm:spPr/>
      <dgm:t>
        <a:bodyPr/>
        <a:lstStyle/>
        <a:p>
          <a:r>
            <a:rPr lang="en-US" dirty="0" smtClean="0"/>
            <a:t>UI</a:t>
          </a:r>
        </a:p>
      </dgm:t>
    </dgm:pt>
    <dgm:pt modelId="{1A221155-54E3-4199-A477-7C85212DD306}" type="parTrans" cxnId="{E171B70D-1433-4156-AA69-F84C1C70E3FF}">
      <dgm:prSet/>
      <dgm:spPr/>
      <dgm:t>
        <a:bodyPr/>
        <a:lstStyle/>
        <a:p>
          <a:endParaRPr lang="en-US"/>
        </a:p>
      </dgm:t>
    </dgm:pt>
    <dgm:pt modelId="{A94B9B49-771B-4057-863C-9209E3E07A6E}" type="sibTrans" cxnId="{E171B70D-1433-4156-AA69-F84C1C70E3FF}">
      <dgm:prSet/>
      <dgm:spPr/>
      <dgm:t>
        <a:bodyPr/>
        <a:lstStyle/>
        <a:p>
          <a:endParaRPr lang="en-US"/>
        </a:p>
      </dgm:t>
    </dgm:pt>
    <dgm:pt modelId="{191C8E4C-8FBD-4BE8-AB46-AD12F05C5D60}">
      <dgm:prSet phldrT="[Text]"/>
      <dgm:spPr/>
      <dgm:t>
        <a:bodyPr/>
        <a:lstStyle/>
        <a:p>
          <a:r>
            <a:rPr lang="en-US" dirty="0" smtClean="0"/>
            <a:t>Main menu button</a:t>
          </a:r>
        </a:p>
      </dgm:t>
    </dgm:pt>
    <dgm:pt modelId="{8AE8164E-A7C0-48E0-81E3-CB2946A69615}" type="parTrans" cxnId="{29799145-2444-4E73-A8EB-530B99844D6C}">
      <dgm:prSet/>
      <dgm:spPr/>
      <dgm:t>
        <a:bodyPr/>
        <a:lstStyle/>
        <a:p>
          <a:endParaRPr lang="en-US"/>
        </a:p>
      </dgm:t>
    </dgm:pt>
    <dgm:pt modelId="{14D9C2F7-AE15-4872-92CA-2EC94EE8D613}" type="sibTrans" cxnId="{29799145-2444-4E73-A8EB-530B99844D6C}">
      <dgm:prSet/>
      <dgm:spPr/>
      <dgm:t>
        <a:bodyPr/>
        <a:lstStyle/>
        <a:p>
          <a:endParaRPr lang="en-US"/>
        </a:p>
      </dgm:t>
    </dgm:pt>
    <dgm:pt modelId="{8F8E6859-C366-4038-9E74-7C788BB5326C}">
      <dgm:prSet phldrT="[Text]"/>
      <dgm:spPr/>
      <dgm:t>
        <a:bodyPr/>
        <a:lstStyle/>
        <a:p>
          <a:r>
            <a:rPr lang="en-US" dirty="0" smtClean="0"/>
            <a:t>You win screen</a:t>
          </a:r>
        </a:p>
      </dgm:t>
    </dgm:pt>
    <dgm:pt modelId="{97971B92-4A2D-4E70-93E8-998323E5179E}" type="parTrans" cxnId="{BEAC7DCF-1EED-48D2-AC03-48EE708FFC0F}">
      <dgm:prSet/>
      <dgm:spPr/>
      <dgm:t>
        <a:bodyPr/>
        <a:lstStyle/>
        <a:p>
          <a:endParaRPr lang="en-US"/>
        </a:p>
      </dgm:t>
    </dgm:pt>
    <dgm:pt modelId="{648B023C-E31A-4929-ABE7-7D9540606F3F}" type="sibTrans" cxnId="{BEAC7DCF-1EED-48D2-AC03-48EE708FFC0F}">
      <dgm:prSet/>
      <dgm:spPr/>
      <dgm:t>
        <a:bodyPr/>
        <a:lstStyle/>
        <a:p>
          <a:endParaRPr lang="en-US"/>
        </a:p>
      </dgm:t>
    </dgm:pt>
    <dgm:pt modelId="{99415DF5-07C7-406F-9F2E-A9E279ADFCF0}">
      <dgm:prSet phldrT="[Text]"/>
      <dgm:spPr/>
      <dgm:t>
        <a:bodyPr/>
        <a:lstStyle/>
        <a:p>
          <a:r>
            <a:rPr lang="en-US" dirty="0" smtClean="0"/>
            <a:t>Proceed to next level (unlocking it)</a:t>
          </a:r>
        </a:p>
      </dgm:t>
    </dgm:pt>
    <dgm:pt modelId="{35F5D68D-4DA7-4D1C-B255-81E918E4F9CC}" type="parTrans" cxnId="{8B6F5592-86A1-4A12-8932-89321ADEF51B}">
      <dgm:prSet/>
      <dgm:spPr/>
      <dgm:t>
        <a:bodyPr/>
        <a:lstStyle/>
        <a:p>
          <a:endParaRPr lang="en-US"/>
        </a:p>
      </dgm:t>
    </dgm:pt>
    <dgm:pt modelId="{9885042D-A592-4587-90FF-DDA9E68E9482}" type="sibTrans" cxnId="{8B6F5592-86A1-4A12-8932-89321ADEF51B}">
      <dgm:prSet/>
      <dgm:spPr/>
      <dgm:t>
        <a:bodyPr/>
        <a:lstStyle/>
        <a:p>
          <a:endParaRPr lang="en-US"/>
        </a:p>
      </dgm:t>
    </dgm:pt>
    <dgm:pt modelId="{8A368A21-B597-4ECF-B90F-F6FFBDF106D5}">
      <dgm:prSet phldrT="[Text]"/>
      <dgm:spPr/>
      <dgm:t>
        <a:bodyPr/>
        <a:lstStyle/>
        <a:p>
          <a:r>
            <a:rPr lang="en-US" dirty="0" smtClean="0"/>
            <a:t>You lost screen</a:t>
          </a:r>
        </a:p>
      </dgm:t>
    </dgm:pt>
    <dgm:pt modelId="{51F133CC-E86F-45A3-888F-E1020C59E301}" type="parTrans" cxnId="{05569955-F422-4351-9407-302A2456E1D1}">
      <dgm:prSet/>
      <dgm:spPr/>
      <dgm:t>
        <a:bodyPr/>
        <a:lstStyle/>
        <a:p>
          <a:endParaRPr lang="en-US"/>
        </a:p>
      </dgm:t>
    </dgm:pt>
    <dgm:pt modelId="{0C899E29-1430-4ED7-8D27-A64D1EE09490}" type="sibTrans" cxnId="{05569955-F422-4351-9407-302A2456E1D1}">
      <dgm:prSet/>
      <dgm:spPr/>
      <dgm:t>
        <a:bodyPr/>
        <a:lstStyle/>
        <a:p>
          <a:endParaRPr lang="en-US"/>
        </a:p>
      </dgm:t>
    </dgm:pt>
    <dgm:pt modelId="{4866600E-1A51-492E-A4A1-4BFD694FEA96}">
      <dgm:prSet phldrT="[Text]"/>
      <dgm:spPr/>
      <dgm:t>
        <a:bodyPr/>
        <a:lstStyle/>
        <a:p>
          <a:r>
            <a:rPr lang="en-US" dirty="0" smtClean="0"/>
            <a:t>Restart button</a:t>
          </a:r>
        </a:p>
      </dgm:t>
    </dgm:pt>
    <dgm:pt modelId="{E16D4F9F-6DFC-44C5-B3BB-24FFC78BFEA4}" type="parTrans" cxnId="{88537E62-5EF5-41DF-A337-4BFE2ACBC8E8}">
      <dgm:prSet/>
      <dgm:spPr/>
      <dgm:t>
        <a:bodyPr/>
        <a:lstStyle/>
        <a:p>
          <a:endParaRPr lang="en-US"/>
        </a:p>
      </dgm:t>
    </dgm:pt>
    <dgm:pt modelId="{67ED63AC-DA70-4CC7-B58E-A2C91C4E91FE}" type="sibTrans" cxnId="{88537E62-5EF5-41DF-A337-4BFE2ACBC8E8}">
      <dgm:prSet/>
      <dgm:spPr/>
      <dgm:t>
        <a:bodyPr/>
        <a:lstStyle/>
        <a:p>
          <a:endParaRPr lang="en-US"/>
        </a:p>
      </dgm:t>
    </dgm:pt>
    <dgm:pt modelId="{7CDE9CF0-AD1D-4D7D-AB2D-6CE442162A40}">
      <dgm:prSet phldrT="[Text]"/>
      <dgm:spPr/>
      <dgm:t>
        <a:bodyPr/>
        <a:lstStyle/>
        <a:p>
          <a:r>
            <a:rPr lang="en-US" dirty="0" smtClean="0"/>
            <a:t>Main menu button</a:t>
          </a:r>
        </a:p>
      </dgm:t>
    </dgm:pt>
    <dgm:pt modelId="{542DAC43-8407-440D-9DB9-96AB600A7C66}" type="parTrans" cxnId="{B56089E6-027F-4663-B3B6-8AEE47EFDB61}">
      <dgm:prSet/>
      <dgm:spPr/>
      <dgm:t>
        <a:bodyPr/>
        <a:lstStyle/>
        <a:p>
          <a:endParaRPr lang="en-US"/>
        </a:p>
      </dgm:t>
    </dgm:pt>
    <dgm:pt modelId="{00352DAD-6B11-4D53-B8EB-230B46FA4609}" type="sibTrans" cxnId="{B56089E6-027F-4663-B3B6-8AEE47EFDB61}">
      <dgm:prSet/>
      <dgm:spPr/>
      <dgm:t>
        <a:bodyPr/>
        <a:lstStyle/>
        <a:p>
          <a:endParaRPr lang="en-US"/>
        </a:p>
      </dgm:t>
    </dgm:pt>
    <dgm:pt modelId="{AA4CD171-8206-4DAE-A37C-F02B32C93A54}">
      <dgm:prSet phldrT="[Text]"/>
      <dgm:spPr/>
      <dgm:t>
        <a:bodyPr/>
        <a:lstStyle/>
        <a:p>
          <a:r>
            <a:rPr lang="en-US" dirty="0" smtClean="0"/>
            <a:t>Main menu button</a:t>
          </a:r>
        </a:p>
      </dgm:t>
    </dgm:pt>
    <dgm:pt modelId="{8E2EF6A6-B302-4677-9BBF-64B4E6E2587C}" type="parTrans" cxnId="{8A0DF06D-CBA4-4EF3-9A90-2D6723FA89F3}">
      <dgm:prSet/>
      <dgm:spPr/>
      <dgm:t>
        <a:bodyPr/>
        <a:lstStyle/>
        <a:p>
          <a:endParaRPr lang="en-US"/>
        </a:p>
      </dgm:t>
    </dgm:pt>
    <dgm:pt modelId="{C056939E-C06C-4063-9F94-EA70D303EC20}" type="sibTrans" cxnId="{8A0DF06D-CBA4-4EF3-9A90-2D6723FA89F3}">
      <dgm:prSet/>
      <dgm:spPr/>
      <dgm:t>
        <a:bodyPr/>
        <a:lstStyle/>
        <a:p>
          <a:endParaRPr lang="en-US"/>
        </a:p>
      </dgm:t>
    </dgm:pt>
    <dgm:pt modelId="{24F974C7-7A40-43C9-AD77-FCC668366058}">
      <dgm:prSet phldrT="[Text]"/>
      <dgm:spPr/>
      <dgm:t>
        <a:bodyPr/>
        <a:lstStyle/>
        <a:p>
          <a:r>
            <a:rPr lang="en-US" dirty="0" smtClean="0"/>
            <a:t>Toggle mute button</a:t>
          </a:r>
        </a:p>
      </dgm:t>
    </dgm:pt>
    <dgm:pt modelId="{FA48F622-6D85-40C9-8B74-41F281814768}" type="sibTrans" cxnId="{9EFF7097-4204-4CB8-BAF4-D72CACA46A63}">
      <dgm:prSet/>
      <dgm:spPr/>
      <dgm:t>
        <a:bodyPr/>
        <a:lstStyle/>
        <a:p>
          <a:endParaRPr lang="en-US"/>
        </a:p>
      </dgm:t>
    </dgm:pt>
    <dgm:pt modelId="{AB30CE22-49AB-4BB0-B309-19DE2AA296A1}" type="parTrans" cxnId="{9EFF7097-4204-4CB8-BAF4-D72CACA46A63}">
      <dgm:prSet/>
      <dgm:spPr/>
      <dgm:t>
        <a:bodyPr/>
        <a:lstStyle/>
        <a:p>
          <a:endParaRPr lang="en-US"/>
        </a:p>
      </dgm:t>
    </dgm:pt>
    <dgm:pt modelId="{F201C221-BFEA-4A7A-B00A-71318DE710CE}">
      <dgm:prSet phldrT="[Text]"/>
      <dgm:spPr/>
      <dgm:t>
        <a:bodyPr/>
        <a:lstStyle/>
        <a:p>
          <a:r>
            <a:rPr lang="en-US" dirty="0" smtClean="0"/>
            <a:t>0% to 100% slider</a:t>
          </a:r>
        </a:p>
      </dgm:t>
    </dgm:pt>
    <dgm:pt modelId="{AE7233DB-2EC3-451C-B3A8-4073231E7C54}" type="sibTrans" cxnId="{7D4E1442-2A83-469F-B56B-D8A5773B66B5}">
      <dgm:prSet/>
      <dgm:spPr/>
      <dgm:t>
        <a:bodyPr/>
        <a:lstStyle/>
        <a:p>
          <a:endParaRPr lang="en-US"/>
        </a:p>
      </dgm:t>
    </dgm:pt>
    <dgm:pt modelId="{1B362766-AB0F-4F69-86DD-C41360A01489}" type="parTrans" cxnId="{7D4E1442-2A83-469F-B56B-D8A5773B66B5}">
      <dgm:prSet/>
      <dgm:spPr/>
      <dgm:t>
        <a:bodyPr/>
        <a:lstStyle/>
        <a:p>
          <a:endParaRPr lang="en-US"/>
        </a:p>
      </dgm:t>
    </dgm:pt>
    <dgm:pt modelId="{CC03FEFE-395F-4542-8EA3-754F24515EC9}">
      <dgm:prSet phldrT="[Text]"/>
      <dgm:spPr/>
      <dgm:t>
        <a:bodyPr/>
        <a:lstStyle/>
        <a:p>
          <a:r>
            <a:rPr lang="en-US" dirty="0" smtClean="0"/>
            <a:t>Previous  page button</a:t>
          </a:r>
        </a:p>
      </dgm:t>
    </dgm:pt>
    <dgm:pt modelId="{080FED1D-C19C-4F1B-BF1F-497CD34E347A}" type="parTrans" cxnId="{111A8A44-8EE9-4B8B-BFFF-3B2BEC8CCD46}">
      <dgm:prSet/>
      <dgm:spPr/>
      <dgm:t>
        <a:bodyPr/>
        <a:lstStyle/>
        <a:p>
          <a:endParaRPr lang="en-US"/>
        </a:p>
      </dgm:t>
    </dgm:pt>
    <dgm:pt modelId="{6FB97E5C-14B2-444D-AF83-47E2B97AD7BC}" type="sibTrans" cxnId="{111A8A44-8EE9-4B8B-BFFF-3B2BEC8CCD46}">
      <dgm:prSet/>
      <dgm:spPr/>
      <dgm:t>
        <a:bodyPr/>
        <a:lstStyle/>
        <a:p>
          <a:endParaRPr lang="en-US"/>
        </a:p>
      </dgm:t>
    </dgm:pt>
    <dgm:pt modelId="{2A32DB77-D700-4068-9D70-1425EC6918A6}">
      <dgm:prSet phldrT="[Text]"/>
      <dgm:spPr/>
      <dgm:t>
        <a:bodyPr/>
        <a:lstStyle/>
        <a:p>
          <a:r>
            <a:rPr lang="en-US" dirty="0" smtClean="0"/>
            <a:t>Next page button</a:t>
          </a:r>
        </a:p>
      </dgm:t>
    </dgm:pt>
    <dgm:pt modelId="{0FFA92A6-2E9A-4241-98C9-FC52E593C215}" type="parTrans" cxnId="{31FEB325-EF8D-4D10-BE8D-9626C90678ED}">
      <dgm:prSet/>
      <dgm:spPr/>
      <dgm:t>
        <a:bodyPr/>
        <a:lstStyle/>
        <a:p>
          <a:endParaRPr lang="en-US"/>
        </a:p>
      </dgm:t>
    </dgm:pt>
    <dgm:pt modelId="{F69F7EB8-7015-47DA-943F-60BDD52D09A1}" type="sibTrans" cxnId="{31FEB325-EF8D-4D10-BE8D-9626C90678ED}">
      <dgm:prSet/>
      <dgm:spPr/>
      <dgm:t>
        <a:bodyPr/>
        <a:lstStyle/>
        <a:p>
          <a:endParaRPr lang="en-US"/>
        </a:p>
      </dgm:t>
    </dgm:pt>
    <dgm:pt modelId="{07CC055D-6EE1-42E3-B387-7D4F28E040D9}">
      <dgm:prSet phldrT="[Text]"/>
      <dgm:spPr/>
      <dgm:t>
        <a:bodyPr/>
        <a:lstStyle/>
        <a:p>
          <a:r>
            <a:rPr lang="en-US" smtClean="0"/>
            <a:t>Main menu button</a:t>
          </a:r>
          <a:endParaRPr lang="en-US" dirty="0" smtClean="0"/>
        </a:p>
      </dgm:t>
    </dgm:pt>
    <dgm:pt modelId="{731F3633-DDBA-4185-950A-E82F5A1E561F}" type="parTrans" cxnId="{219C7131-8568-470E-8F7A-CCC8D0F56882}">
      <dgm:prSet/>
      <dgm:spPr/>
      <dgm:t>
        <a:bodyPr/>
        <a:lstStyle/>
        <a:p>
          <a:endParaRPr lang="en-US"/>
        </a:p>
      </dgm:t>
    </dgm:pt>
    <dgm:pt modelId="{FA990BDB-F07D-4142-BAFC-47C0387E1C54}" type="sibTrans" cxnId="{219C7131-8568-470E-8F7A-CCC8D0F56882}">
      <dgm:prSet/>
      <dgm:spPr/>
      <dgm:t>
        <a:bodyPr/>
        <a:lstStyle/>
        <a:p>
          <a:endParaRPr lang="en-US"/>
        </a:p>
      </dgm:t>
    </dgm:pt>
    <dgm:pt modelId="{D9B835C9-520E-4C11-A147-0E27374C9991}">
      <dgm:prSet phldrT="[Text]"/>
      <dgm:spPr/>
      <dgm:t>
        <a:bodyPr/>
        <a:lstStyle/>
        <a:p>
          <a:r>
            <a:rPr lang="en-US" dirty="0" smtClean="0"/>
            <a:t>Shop</a:t>
          </a:r>
        </a:p>
      </dgm:t>
    </dgm:pt>
    <dgm:pt modelId="{3E69D31B-CBE3-458C-BC19-F6E07EBD5EC3}" type="parTrans" cxnId="{CB74B501-37BA-4C38-BC54-21CD669746E5}">
      <dgm:prSet/>
      <dgm:spPr/>
      <dgm:t>
        <a:bodyPr/>
        <a:lstStyle/>
        <a:p>
          <a:endParaRPr lang="en-US"/>
        </a:p>
      </dgm:t>
    </dgm:pt>
    <dgm:pt modelId="{D6C5D5A0-B71C-42CC-B0EE-1AC809E2B0A2}" type="sibTrans" cxnId="{CB74B501-37BA-4C38-BC54-21CD669746E5}">
      <dgm:prSet/>
      <dgm:spPr/>
      <dgm:t>
        <a:bodyPr/>
        <a:lstStyle/>
        <a:p>
          <a:endParaRPr lang="en-US"/>
        </a:p>
      </dgm:t>
    </dgm:pt>
    <dgm:pt modelId="{F77AA0DB-9879-45B3-9C38-C1FDDB5ABA0E}">
      <dgm:prSet phldrT="[Text]"/>
      <dgm:spPr/>
      <dgm:t>
        <a:bodyPr/>
        <a:lstStyle/>
        <a:p>
          <a:r>
            <a:rPr lang="en-US" dirty="0" smtClean="0"/>
            <a:t>Display of 2 types of unlockable balls</a:t>
          </a:r>
        </a:p>
      </dgm:t>
    </dgm:pt>
    <dgm:pt modelId="{9952E422-5C8D-4924-B95A-16DF9F49A671}" type="parTrans" cxnId="{91F3A2FA-94F9-4BE7-9C11-C0A7E39AE4DE}">
      <dgm:prSet/>
      <dgm:spPr/>
      <dgm:t>
        <a:bodyPr/>
        <a:lstStyle/>
        <a:p>
          <a:endParaRPr lang="en-US"/>
        </a:p>
      </dgm:t>
    </dgm:pt>
    <dgm:pt modelId="{19CC970C-DF44-4865-91E0-13F90AFB997E}" type="sibTrans" cxnId="{91F3A2FA-94F9-4BE7-9C11-C0A7E39AE4DE}">
      <dgm:prSet/>
      <dgm:spPr/>
      <dgm:t>
        <a:bodyPr/>
        <a:lstStyle/>
        <a:p>
          <a:endParaRPr lang="en-US"/>
        </a:p>
      </dgm:t>
    </dgm:pt>
    <dgm:pt modelId="{BB4A90C6-15B1-4482-86DC-CEBA22F23BE4}">
      <dgm:prSet phldrT="[Text]"/>
      <dgm:spPr/>
      <dgm:t>
        <a:bodyPr/>
        <a:lstStyle/>
        <a:p>
          <a:r>
            <a:rPr lang="en-US" dirty="0" smtClean="0"/>
            <a:t>Coins required</a:t>
          </a:r>
        </a:p>
      </dgm:t>
    </dgm:pt>
    <dgm:pt modelId="{6D714F4E-4F98-47DE-B7FF-1AE16DE15308}" type="parTrans" cxnId="{B099070B-45A0-4DA9-B448-B53678B017C3}">
      <dgm:prSet/>
      <dgm:spPr/>
      <dgm:t>
        <a:bodyPr/>
        <a:lstStyle/>
        <a:p>
          <a:endParaRPr lang="en-US"/>
        </a:p>
      </dgm:t>
    </dgm:pt>
    <dgm:pt modelId="{6D9F78E9-229F-443F-8682-76DE0A6E5CEA}" type="sibTrans" cxnId="{B099070B-45A0-4DA9-B448-B53678B017C3}">
      <dgm:prSet/>
      <dgm:spPr/>
      <dgm:t>
        <a:bodyPr/>
        <a:lstStyle/>
        <a:p>
          <a:endParaRPr lang="en-US"/>
        </a:p>
      </dgm:t>
    </dgm:pt>
    <dgm:pt modelId="{11AE623A-D3A7-4CF0-B7CB-D833D57D5344}">
      <dgm:prSet phldrT="[Text]"/>
      <dgm:spPr/>
      <dgm:t>
        <a:bodyPr/>
        <a:lstStyle/>
        <a:p>
          <a:r>
            <a:rPr lang="en-US" dirty="0" smtClean="0"/>
            <a:t>Levels completed required</a:t>
          </a:r>
        </a:p>
      </dgm:t>
    </dgm:pt>
    <dgm:pt modelId="{D92AE45A-5D77-4DB2-857C-EC344D90A869}" type="parTrans" cxnId="{C5DEBB8D-8673-4422-832E-C0BD2EAADFA2}">
      <dgm:prSet/>
      <dgm:spPr/>
      <dgm:t>
        <a:bodyPr/>
        <a:lstStyle/>
        <a:p>
          <a:endParaRPr lang="en-US"/>
        </a:p>
      </dgm:t>
    </dgm:pt>
    <dgm:pt modelId="{53F6BA99-F51D-44C9-AD5A-03A9DFDF924B}" type="sibTrans" cxnId="{C5DEBB8D-8673-4422-832E-C0BD2EAADFA2}">
      <dgm:prSet/>
      <dgm:spPr/>
      <dgm:t>
        <a:bodyPr/>
        <a:lstStyle/>
        <a:p>
          <a:endParaRPr lang="en-US"/>
        </a:p>
      </dgm:t>
    </dgm:pt>
    <dgm:pt modelId="{A89BD315-97C6-4011-8619-C938D8F3DC8F}" type="pres">
      <dgm:prSet presAssocID="{9E332F7C-6DD7-4065-BE9B-09C60FB7A4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32B86D-A27D-49CB-8CD1-3B1D520A3B48}" type="pres">
      <dgm:prSet presAssocID="{A4FC600A-3116-4E5E-A5E9-44ADFAD2A6FA}" presName="hierRoot1" presStyleCnt="0">
        <dgm:presLayoutVars>
          <dgm:hierBranch/>
        </dgm:presLayoutVars>
      </dgm:prSet>
      <dgm:spPr/>
    </dgm:pt>
    <dgm:pt modelId="{6B00DB43-4301-4DE0-B31B-74DCEA57051B}" type="pres">
      <dgm:prSet presAssocID="{A4FC600A-3116-4E5E-A5E9-44ADFAD2A6FA}" presName="rootComposite1" presStyleCnt="0"/>
      <dgm:spPr/>
    </dgm:pt>
    <dgm:pt modelId="{F395D7E2-1F6B-4396-8E94-17A88BAC1D28}" type="pres">
      <dgm:prSet presAssocID="{A4FC600A-3116-4E5E-A5E9-44ADFAD2A6F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096E4D-F393-42A3-932C-6148994494CA}" type="pres">
      <dgm:prSet presAssocID="{A4FC600A-3116-4E5E-A5E9-44ADFAD2A6F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F21ED96-6D89-4FC1-8193-BF4289219950}" type="pres">
      <dgm:prSet presAssocID="{A4FC600A-3116-4E5E-A5E9-44ADFAD2A6FA}" presName="hierChild2" presStyleCnt="0"/>
      <dgm:spPr/>
    </dgm:pt>
    <dgm:pt modelId="{DE789B60-6C56-434D-8AA5-802AB3E6D85E}" type="pres">
      <dgm:prSet presAssocID="{8842F043-99A4-4BDC-9A30-6E31057A3A55}" presName="Name35" presStyleLbl="parChTrans1D2" presStyleIdx="0" presStyleCnt="4"/>
      <dgm:spPr/>
      <dgm:t>
        <a:bodyPr/>
        <a:lstStyle/>
        <a:p>
          <a:endParaRPr lang="en-US"/>
        </a:p>
      </dgm:t>
    </dgm:pt>
    <dgm:pt modelId="{6AD13AC8-A15F-4C6F-A8CB-57AA82D7CE40}" type="pres">
      <dgm:prSet presAssocID="{76A38724-A029-4A1C-B4BA-E85A4BF268C2}" presName="hierRoot2" presStyleCnt="0">
        <dgm:presLayoutVars>
          <dgm:hierBranch val="init"/>
        </dgm:presLayoutVars>
      </dgm:prSet>
      <dgm:spPr/>
    </dgm:pt>
    <dgm:pt modelId="{96144B35-01BF-4DE0-8120-2497F0CF7239}" type="pres">
      <dgm:prSet presAssocID="{76A38724-A029-4A1C-B4BA-E85A4BF268C2}" presName="rootComposite" presStyleCnt="0"/>
      <dgm:spPr/>
    </dgm:pt>
    <dgm:pt modelId="{53A25BBD-4316-4D9A-AFBD-0FD6FC437431}" type="pres">
      <dgm:prSet presAssocID="{76A38724-A029-4A1C-B4BA-E85A4BF268C2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BEEECF-F848-4E16-BF53-9A734B213369}" type="pres">
      <dgm:prSet presAssocID="{76A38724-A029-4A1C-B4BA-E85A4BF268C2}" presName="rootConnector" presStyleLbl="node2" presStyleIdx="0" presStyleCnt="4"/>
      <dgm:spPr/>
      <dgm:t>
        <a:bodyPr/>
        <a:lstStyle/>
        <a:p>
          <a:endParaRPr lang="en-US"/>
        </a:p>
      </dgm:t>
    </dgm:pt>
    <dgm:pt modelId="{58C9B837-0BD6-41B8-A952-74FC9A6F4658}" type="pres">
      <dgm:prSet presAssocID="{76A38724-A029-4A1C-B4BA-E85A4BF268C2}" presName="hierChild4" presStyleCnt="0"/>
      <dgm:spPr/>
    </dgm:pt>
    <dgm:pt modelId="{30ACCCDE-C6B6-499B-9ADC-672FEB829C8B}" type="pres">
      <dgm:prSet presAssocID="{B5B00443-2AAB-407A-B59C-DF4A1073B396}" presName="Name37" presStyleLbl="parChTrans1D3" presStyleIdx="0" presStyleCnt="13"/>
      <dgm:spPr/>
      <dgm:t>
        <a:bodyPr/>
        <a:lstStyle/>
        <a:p>
          <a:endParaRPr lang="en-US"/>
        </a:p>
      </dgm:t>
    </dgm:pt>
    <dgm:pt modelId="{7B838DA8-E18E-48CA-B232-77CD73439148}" type="pres">
      <dgm:prSet presAssocID="{0FDCE093-BA0F-459B-82BD-A3193DF2A7B0}" presName="hierRoot2" presStyleCnt="0">
        <dgm:presLayoutVars>
          <dgm:hierBranch val="init"/>
        </dgm:presLayoutVars>
      </dgm:prSet>
      <dgm:spPr/>
    </dgm:pt>
    <dgm:pt modelId="{7634332A-9AC0-482D-AE49-2C45ED330954}" type="pres">
      <dgm:prSet presAssocID="{0FDCE093-BA0F-459B-82BD-A3193DF2A7B0}" presName="rootComposite" presStyleCnt="0"/>
      <dgm:spPr/>
    </dgm:pt>
    <dgm:pt modelId="{96DB8E74-9E7E-4AC1-9E90-4D764AADC90E}" type="pres">
      <dgm:prSet presAssocID="{0FDCE093-BA0F-459B-82BD-A3193DF2A7B0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10111C-D316-45B9-9D80-04AC55D3312A}" type="pres">
      <dgm:prSet presAssocID="{0FDCE093-BA0F-459B-82BD-A3193DF2A7B0}" presName="rootConnector" presStyleLbl="node3" presStyleIdx="0" presStyleCnt="13"/>
      <dgm:spPr/>
      <dgm:t>
        <a:bodyPr/>
        <a:lstStyle/>
        <a:p>
          <a:endParaRPr lang="en-US"/>
        </a:p>
      </dgm:t>
    </dgm:pt>
    <dgm:pt modelId="{EB04ED94-B41D-40E8-8DAB-280044C938C0}" type="pres">
      <dgm:prSet presAssocID="{0FDCE093-BA0F-459B-82BD-A3193DF2A7B0}" presName="hierChild4" presStyleCnt="0"/>
      <dgm:spPr/>
    </dgm:pt>
    <dgm:pt modelId="{7D91C932-6A51-4BEE-B9D2-B15464B8BF42}" type="pres">
      <dgm:prSet presAssocID="{398AC5A5-6E65-4143-846D-B0C28A6C8E4E}" presName="Name37" presStyleLbl="parChTrans1D4" presStyleIdx="0" presStyleCnt="22"/>
      <dgm:spPr/>
      <dgm:t>
        <a:bodyPr/>
        <a:lstStyle/>
        <a:p>
          <a:endParaRPr lang="en-US"/>
        </a:p>
      </dgm:t>
    </dgm:pt>
    <dgm:pt modelId="{07F7876C-2D9D-4162-AE3B-B69762A9C201}" type="pres">
      <dgm:prSet presAssocID="{727614EE-91C6-4331-A49F-B87F2418A52D}" presName="hierRoot2" presStyleCnt="0">
        <dgm:presLayoutVars>
          <dgm:hierBranch val="init"/>
        </dgm:presLayoutVars>
      </dgm:prSet>
      <dgm:spPr/>
    </dgm:pt>
    <dgm:pt modelId="{EC336DEA-C23E-429C-832E-FEBD31541D91}" type="pres">
      <dgm:prSet presAssocID="{727614EE-91C6-4331-A49F-B87F2418A52D}" presName="rootComposite" presStyleCnt="0"/>
      <dgm:spPr/>
    </dgm:pt>
    <dgm:pt modelId="{AFA24D83-0BF3-4E65-98A2-E2706C781046}" type="pres">
      <dgm:prSet presAssocID="{727614EE-91C6-4331-A49F-B87F2418A52D}" presName="rootText" presStyleLbl="node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4B166A-CFA6-4E89-BC91-532C299FDBEE}" type="pres">
      <dgm:prSet presAssocID="{727614EE-91C6-4331-A49F-B87F2418A52D}" presName="rootConnector" presStyleLbl="node4" presStyleIdx="0" presStyleCnt="22"/>
      <dgm:spPr/>
      <dgm:t>
        <a:bodyPr/>
        <a:lstStyle/>
        <a:p>
          <a:endParaRPr lang="en-US"/>
        </a:p>
      </dgm:t>
    </dgm:pt>
    <dgm:pt modelId="{B59A002B-172D-4DA9-A4B7-B71CEEE854CD}" type="pres">
      <dgm:prSet presAssocID="{727614EE-91C6-4331-A49F-B87F2418A52D}" presName="hierChild4" presStyleCnt="0"/>
      <dgm:spPr/>
    </dgm:pt>
    <dgm:pt modelId="{29977773-414C-4D68-B301-09FD7445C639}" type="pres">
      <dgm:prSet presAssocID="{727614EE-91C6-4331-A49F-B87F2418A52D}" presName="hierChild5" presStyleCnt="0"/>
      <dgm:spPr/>
    </dgm:pt>
    <dgm:pt modelId="{B6C4565D-94C1-49B7-B49D-5FB7404452A5}" type="pres">
      <dgm:prSet presAssocID="{BCDADF24-BE69-4BFA-99AC-BB2BC5FA3677}" presName="Name37" presStyleLbl="parChTrans1D4" presStyleIdx="1" presStyleCnt="22"/>
      <dgm:spPr/>
      <dgm:t>
        <a:bodyPr/>
        <a:lstStyle/>
        <a:p>
          <a:endParaRPr lang="en-US"/>
        </a:p>
      </dgm:t>
    </dgm:pt>
    <dgm:pt modelId="{B003BB82-F75E-4C05-BC7E-56BB51EA1C64}" type="pres">
      <dgm:prSet presAssocID="{EE968C43-AADA-4765-B94D-E817B725EA27}" presName="hierRoot2" presStyleCnt="0">
        <dgm:presLayoutVars>
          <dgm:hierBranch val="init"/>
        </dgm:presLayoutVars>
      </dgm:prSet>
      <dgm:spPr/>
    </dgm:pt>
    <dgm:pt modelId="{7566C197-CB6C-4520-B23D-2A87CC5E88D2}" type="pres">
      <dgm:prSet presAssocID="{EE968C43-AADA-4765-B94D-E817B725EA27}" presName="rootComposite" presStyleCnt="0"/>
      <dgm:spPr/>
    </dgm:pt>
    <dgm:pt modelId="{3E72C107-8C38-4AAD-A929-1E1EAE0FA60A}" type="pres">
      <dgm:prSet presAssocID="{EE968C43-AADA-4765-B94D-E817B725EA27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55B0B-E5CE-4CE3-A01D-4384E4B43C5E}" type="pres">
      <dgm:prSet presAssocID="{EE968C43-AADA-4765-B94D-E817B725EA27}" presName="rootConnector" presStyleLbl="node4" presStyleIdx="1" presStyleCnt="22"/>
      <dgm:spPr/>
      <dgm:t>
        <a:bodyPr/>
        <a:lstStyle/>
        <a:p>
          <a:endParaRPr lang="en-US"/>
        </a:p>
      </dgm:t>
    </dgm:pt>
    <dgm:pt modelId="{B4EEF4F8-E8BE-43AE-9E86-3166CCEF9168}" type="pres">
      <dgm:prSet presAssocID="{EE968C43-AADA-4765-B94D-E817B725EA27}" presName="hierChild4" presStyleCnt="0"/>
      <dgm:spPr/>
    </dgm:pt>
    <dgm:pt modelId="{3DE4EE16-0A8B-471F-B6CC-E77202CC5E5E}" type="pres">
      <dgm:prSet presAssocID="{EE968C43-AADA-4765-B94D-E817B725EA27}" presName="hierChild5" presStyleCnt="0"/>
      <dgm:spPr/>
    </dgm:pt>
    <dgm:pt modelId="{66689545-3BEF-479F-A82C-F9D348DC9748}" type="pres">
      <dgm:prSet presAssocID="{0FDCE093-BA0F-459B-82BD-A3193DF2A7B0}" presName="hierChild5" presStyleCnt="0"/>
      <dgm:spPr/>
    </dgm:pt>
    <dgm:pt modelId="{007B02C6-BC27-4CA9-B7C4-420D006957A5}" type="pres">
      <dgm:prSet presAssocID="{69CF78C5-3A36-438B-9C1F-F2A640B9ED8C}" presName="Name37" presStyleLbl="parChTrans1D3" presStyleIdx="1" presStyleCnt="13"/>
      <dgm:spPr/>
      <dgm:t>
        <a:bodyPr/>
        <a:lstStyle/>
        <a:p>
          <a:endParaRPr lang="en-US"/>
        </a:p>
      </dgm:t>
    </dgm:pt>
    <dgm:pt modelId="{4D186AAB-BAAA-42EF-9F50-E30205887CEA}" type="pres">
      <dgm:prSet presAssocID="{36F44100-7A0E-4B9E-AD59-83DAC956B91A}" presName="hierRoot2" presStyleCnt="0">
        <dgm:presLayoutVars>
          <dgm:hierBranch val="init"/>
        </dgm:presLayoutVars>
      </dgm:prSet>
      <dgm:spPr/>
    </dgm:pt>
    <dgm:pt modelId="{69D904BA-F913-4B26-9966-861CF738AD73}" type="pres">
      <dgm:prSet presAssocID="{36F44100-7A0E-4B9E-AD59-83DAC956B91A}" presName="rootComposite" presStyleCnt="0"/>
      <dgm:spPr/>
    </dgm:pt>
    <dgm:pt modelId="{3B6976C1-6EC2-4584-B42D-CBEB5461AE78}" type="pres">
      <dgm:prSet presAssocID="{36F44100-7A0E-4B9E-AD59-83DAC956B91A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571E8C-CF39-4D30-BDED-4F366A10EE66}" type="pres">
      <dgm:prSet presAssocID="{36F44100-7A0E-4B9E-AD59-83DAC956B91A}" presName="rootConnector" presStyleLbl="node3" presStyleIdx="1" presStyleCnt="13"/>
      <dgm:spPr/>
      <dgm:t>
        <a:bodyPr/>
        <a:lstStyle/>
        <a:p>
          <a:endParaRPr lang="en-US"/>
        </a:p>
      </dgm:t>
    </dgm:pt>
    <dgm:pt modelId="{2F3606B6-001D-467D-85C8-B667912FF9E5}" type="pres">
      <dgm:prSet presAssocID="{36F44100-7A0E-4B9E-AD59-83DAC956B91A}" presName="hierChild4" presStyleCnt="0"/>
      <dgm:spPr/>
    </dgm:pt>
    <dgm:pt modelId="{805BE0EF-C5D9-4138-B807-32D79D9C5DF9}" type="pres">
      <dgm:prSet presAssocID="{581C1FE6-D174-4941-91B8-BE4C15EB88ED}" presName="Name37" presStyleLbl="parChTrans1D4" presStyleIdx="2" presStyleCnt="22"/>
      <dgm:spPr/>
      <dgm:t>
        <a:bodyPr/>
        <a:lstStyle/>
        <a:p>
          <a:endParaRPr lang="en-US"/>
        </a:p>
      </dgm:t>
    </dgm:pt>
    <dgm:pt modelId="{39C7FA4A-1CEE-4E22-8CFD-DAF45914B233}" type="pres">
      <dgm:prSet presAssocID="{CD0BFCB6-DA2F-4A93-ABE7-CDF8952E59F0}" presName="hierRoot2" presStyleCnt="0">
        <dgm:presLayoutVars>
          <dgm:hierBranch val="r"/>
        </dgm:presLayoutVars>
      </dgm:prSet>
      <dgm:spPr/>
    </dgm:pt>
    <dgm:pt modelId="{E52B537C-1945-4E5F-A3F3-140075FA3C31}" type="pres">
      <dgm:prSet presAssocID="{CD0BFCB6-DA2F-4A93-ABE7-CDF8952E59F0}" presName="rootComposite" presStyleCnt="0"/>
      <dgm:spPr/>
    </dgm:pt>
    <dgm:pt modelId="{2F6FB2A5-69CC-4A93-8318-D61F737F0BDE}" type="pres">
      <dgm:prSet presAssocID="{CD0BFCB6-DA2F-4A93-ABE7-CDF8952E59F0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8BAE5-F304-43B0-8585-2482C122030C}" type="pres">
      <dgm:prSet presAssocID="{CD0BFCB6-DA2F-4A93-ABE7-CDF8952E59F0}" presName="rootConnector" presStyleLbl="node4" presStyleIdx="2" presStyleCnt="22"/>
      <dgm:spPr/>
      <dgm:t>
        <a:bodyPr/>
        <a:lstStyle/>
        <a:p>
          <a:endParaRPr lang="en-US"/>
        </a:p>
      </dgm:t>
    </dgm:pt>
    <dgm:pt modelId="{44FD5470-D13E-4FB6-85CE-D78361A5452F}" type="pres">
      <dgm:prSet presAssocID="{CD0BFCB6-DA2F-4A93-ABE7-CDF8952E59F0}" presName="hierChild4" presStyleCnt="0"/>
      <dgm:spPr/>
    </dgm:pt>
    <dgm:pt modelId="{F6D813A6-821B-4A85-9E36-9698F26E0125}" type="pres">
      <dgm:prSet presAssocID="{53AEF8A4-AC38-4DD0-A3B7-5846F0980F87}" presName="Name50" presStyleLbl="parChTrans1D4" presStyleIdx="3" presStyleCnt="22"/>
      <dgm:spPr/>
      <dgm:t>
        <a:bodyPr/>
        <a:lstStyle/>
        <a:p>
          <a:endParaRPr lang="en-US"/>
        </a:p>
      </dgm:t>
    </dgm:pt>
    <dgm:pt modelId="{2940FA34-4A40-496A-AA82-739DB3FD530B}" type="pres">
      <dgm:prSet presAssocID="{8056BB30-920E-45B4-9B3C-1A08541FD759}" presName="hierRoot2" presStyleCnt="0">
        <dgm:presLayoutVars>
          <dgm:hierBranch val="init"/>
        </dgm:presLayoutVars>
      </dgm:prSet>
      <dgm:spPr/>
    </dgm:pt>
    <dgm:pt modelId="{ECE36F18-93B3-41FC-932F-E5B1CEB42CE6}" type="pres">
      <dgm:prSet presAssocID="{8056BB30-920E-45B4-9B3C-1A08541FD759}" presName="rootComposite" presStyleCnt="0"/>
      <dgm:spPr/>
    </dgm:pt>
    <dgm:pt modelId="{1456571E-67D0-45B9-B7DA-400E33C41765}" type="pres">
      <dgm:prSet presAssocID="{8056BB30-920E-45B4-9B3C-1A08541FD759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AF0A4B-E192-4D5A-8747-01A519B2E53B}" type="pres">
      <dgm:prSet presAssocID="{8056BB30-920E-45B4-9B3C-1A08541FD759}" presName="rootConnector" presStyleLbl="node4" presStyleIdx="3" presStyleCnt="22"/>
      <dgm:spPr/>
      <dgm:t>
        <a:bodyPr/>
        <a:lstStyle/>
        <a:p>
          <a:endParaRPr lang="en-US"/>
        </a:p>
      </dgm:t>
    </dgm:pt>
    <dgm:pt modelId="{AFF88757-5251-4A6D-BCAF-E1F076319A4E}" type="pres">
      <dgm:prSet presAssocID="{8056BB30-920E-45B4-9B3C-1A08541FD759}" presName="hierChild4" presStyleCnt="0"/>
      <dgm:spPr/>
    </dgm:pt>
    <dgm:pt modelId="{65A904FD-95EC-44A9-9DF6-5B1AC2F0FE08}" type="pres">
      <dgm:prSet presAssocID="{8056BB30-920E-45B4-9B3C-1A08541FD759}" presName="hierChild5" presStyleCnt="0"/>
      <dgm:spPr/>
    </dgm:pt>
    <dgm:pt modelId="{DE039AC7-781C-4D25-9E26-34D94642FF54}" type="pres">
      <dgm:prSet presAssocID="{BC96C0AB-2414-47C3-B9BE-215CA59BC29E}" presName="Name50" presStyleLbl="parChTrans1D4" presStyleIdx="4" presStyleCnt="22"/>
      <dgm:spPr/>
      <dgm:t>
        <a:bodyPr/>
        <a:lstStyle/>
        <a:p>
          <a:endParaRPr lang="en-US"/>
        </a:p>
      </dgm:t>
    </dgm:pt>
    <dgm:pt modelId="{AFA36332-856E-41F0-B80A-3C61E6DB7362}" type="pres">
      <dgm:prSet presAssocID="{45000533-41FB-470A-93B5-2E0A82B7058E}" presName="hierRoot2" presStyleCnt="0">
        <dgm:presLayoutVars>
          <dgm:hierBranch val="init"/>
        </dgm:presLayoutVars>
      </dgm:prSet>
      <dgm:spPr/>
    </dgm:pt>
    <dgm:pt modelId="{25B32E30-A0E9-483B-A4D2-AE698C4C3582}" type="pres">
      <dgm:prSet presAssocID="{45000533-41FB-470A-93B5-2E0A82B7058E}" presName="rootComposite" presStyleCnt="0"/>
      <dgm:spPr/>
    </dgm:pt>
    <dgm:pt modelId="{BE3D6AB6-116D-4953-B086-330FE079FA19}" type="pres">
      <dgm:prSet presAssocID="{45000533-41FB-470A-93B5-2E0A82B7058E}" presName="rootText" presStyleLbl="node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21D746-21C9-49A2-9E4A-09836D8724CC}" type="pres">
      <dgm:prSet presAssocID="{45000533-41FB-470A-93B5-2E0A82B7058E}" presName="rootConnector" presStyleLbl="node4" presStyleIdx="4" presStyleCnt="22"/>
      <dgm:spPr/>
      <dgm:t>
        <a:bodyPr/>
        <a:lstStyle/>
        <a:p>
          <a:endParaRPr lang="en-US"/>
        </a:p>
      </dgm:t>
    </dgm:pt>
    <dgm:pt modelId="{921A9106-15EA-4C18-A191-957272C78816}" type="pres">
      <dgm:prSet presAssocID="{45000533-41FB-470A-93B5-2E0A82B7058E}" presName="hierChild4" presStyleCnt="0"/>
      <dgm:spPr/>
    </dgm:pt>
    <dgm:pt modelId="{2D3982CB-A253-441B-9B6F-94D3AA795411}" type="pres">
      <dgm:prSet presAssocID="{45000533-41FB-470A-93B5-2E0A82B7058E}" presName="hierChild5" presStyleCnt="0"/>
      <dgm:spPr/>
    </dgm:pt>
    <dgm:pt modelId="{121F8683-A46E-4092-AEE9-96A24BC0AD36}" type="pres">
      <dgm:prSet presAssocID="{CD0BFCB6-DA2F-4A93-ABE7-CDF8952E59F0}" presName="hierChild5" presStyleCnt="0"/>
      <dgm:spPr/>
    </dgm:pt>
    <dgm:pt modelId="{CA57C74C-0F99-445C-A041-389CCDB58BA5}" type="pres">
      <dgm:prSet presAssocID="{F8FACFC4-5A1B-4D9F-89C8-A271EDD23718}" presName="Name37" presStyleLbl="parChTrans1D4" presStyleIdx="5" presStyleCnt="22"/>
      <dgm:spPr/>
      <dgm:t>
        <a:bodyPr/>
        <a:lstStyle/>
        <a:p>
          <a:endParaRPr lang="en-US"/>
        </a:p>
      </dgm:t>
    </dgm:pt>
    <dgm:pt modelId="{EFFFF754-F397-43C4-A2F1-8C501D64402F}" type="pres">
      <dgm:prSet presAssocID="{8D008880-1468-4F2E-B4BE-B84D0625242A}" presName="hierRoot2" presStyleCnt="0">
        <dgm:presLayoutVars>
          <dgm:hierBranch val="init"/>
        </dgm:presLayoutVars>
      </dgm:prSet>
      <dgm:spPr/>
    </dgm:pt>
    <dgm:pt modelId="{7C9AB6E9-A569-4369-B587-6BD00326CA58}" type="pres">
      <dgm:prSet presAssocID="{8D008880-1468-4F2E-B4BE-B84D0625242A}" presName="rootComposite" presStyleCnt="0"/>
      <dgm:spPr/>
    </dgm:pt>
    <dgm:pt modelId="{87E9CBFF-8EBB-478D-AB42-DDCDEAE70397}" type="pres">
      <dgm:prSet presAssocID="{8D008880-1468-4F2E-B4BE-B84D0625242A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FF7A3-363A-4E78-A19D-47C394A01EDE}" type="pres">
      <dgm:prSet presAssocID="{8D008880-1468-4F2E-B4BE-B84D0625242A}" presName="rootConnector" presStyleLbl="node4" presStyleIdx="5" presStyleCnt="22"/>
      <dgm:spPr/>
      <dgm:t>
        <a:bodyPr/>
        <a:lstStyle/>
        <a:p>
          <a:endParaRPr lang="en-US"/>
        </a:p>
      </dgm:t>
    </dgm:pt>
    <dgm:pt modelId="{005890DB-9A2F-4F21-A600-A1479C957271}" type="pres">
      <dgm:prSet presAssocID="{8D008880-1468-4F2E-B4BE-B84D0625242A}" presName="hierChild4" presStyleCnt="0"/>
      <dgm:spPr/>
    </dgm:pt>
    <dgm:pt modelId="{FEE56401-2222-46A1-B0BD-6266FB7C95B8}" type="pres">
      <dgm:prSet presAssocID="{1B362766-AB0F-4F69-86DD-C41360A01489}" presName="Name37" presStyleLbl="parChTrans1D4" presStyleIdx="6" presStyleCnt="22"/>
      <dgm:spPr/>
      <dgm:t>
        <a:bodyPr/>
        <a:lstStyle/>
        <a:p>
          <a:endParaRPr lang="en-US"/>
        </a:p>
      </dgm:t>
    </dgm:pt>
    <dgm:pt modelId="{7E9AE6EA-750A-452F-95F2-9CFBA1C6292B}" type="pres">
      <dgm:prSet presAssocID="{F201C221-BFEA-4A7A-B00A-71318DE710CE}" presName="hierRoot2" presStyleCnt="0">
        <dgm:presLayoutVars>
          <dgm:hierBranch val="init"/>
        </dgm:presLayoutVars>
      </dgm:prSet>
      <dgm:spPr/>
    </dgm:pt>
    <dgm:pt modelId="{4FCE5F16-689E-43B2-9390-896DFD32061D}" type="pres">
      <dgm:prSet presAssocID="{F201C221-BFEA-4A7A-B00A-71318DE710CE}" presName="rootComposite" presStyleCnt="0"/>
      <dgm:spPr/>
    </dgm:pt>
    <dgm:pt modelId="{69BB3D01-9CBE-4894-BAB7-FDC616157C0A}" type="pres">
      <dgm:prSet presAssocID="{F201C221-BFEA-4A7A-B00A-71318DE710CE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11282-4ED1-48AC-B258-D4597BB6CC06}" type="pres">
      <dgm:prSet presAssocID="{F201C221-BFEA-4A7A-B00A-71318DE710CE}" presName="rootConnector" presStyleLbl="node4" presStyleIdx="6" presStyleCnt="22"/>
      <dgm:spPr/>
      <dgm:t>
        <a:bodyPr/>
        <a:lstStyle/>
        <a:p>
          <a:endParaRPr lang="en-US"/>
        </a:p>
      </dgm:t>
    </dgm:pt>
    <dgm:pt modelId="{5A560753-D54F-43ED-9A16-4C0AEE678752}" type="pres">
      <dgm:prSet presAssocID="{F201C221-BFEA-4A7A-B00A-71318DE710CE}" presName="hierChild4" presStyleCnt="0"/>
      <dgm:spPr/>
    </dgm:pt>
    <dgm:pt modelId="{C8B01FCE-438B-4705-AE1E-4A87F0DF2A97}" type="pres">
      <dgm:prSet presAssocID="{F201C221-BFEA-4A7A-B00A-71318DE710CE}" presName="hierChild5" presStyleCnt="0"/>
      <dgm:spPr/>
    </dgm:pt>
    <dgm:pt modelId="{99AAA7E2-1906-413B-8DD7-81615B8B9832}" type="pres">
      <dgm:prSet presAssocID="{AB30CE22-49AB-4BB0-B309-19DE2AA296A1}" presName="Name37" presStyleLbl="parChTrans1D4" presStyleIdx="7" presStyleCnt="22"/>
      <dgm:spPr/>
      <dgm:t>
        <a:bodyPr/>
        <a:lstStyle/>
        <a:p>
          <a:endParaRPr lang="en-US"/>
        </a:p>
      </dgm:t>
    </dgm:pt>
    <dgm:pt modelId="{C2E56316-DB27-4105-8112-DA393C52D2CA}" type="pres">
      <dgm:prSet presAssocID="{24F974C7-7A40-43C9-AD77-FCC668366058}" presName="hierRoot2" presStyleCnt="0">
        <dgm:presLayoutVars>
          <dgm:hierBranch val="init"/>
        </dgm:presLayoutVars>
      </dgm:prSet>
      <dgm:spPr/>
    </dgm:pt>
    <dgm:pt modelId="{239608A8-71CF-40E3-8B47-ADE726B27180}" type="pres">
      <dgm:prSet presAssocID="{24F974C7-7A40-43C9-AD77-FCC668366058}" presName="rootComposite" presStyleCnt="0"/>
      <dgm:spPr/>
    </dgm:pt>
    <dgm:pt modelId="{BBB24A80-3514-4481-AC0C-2CB6927777AC}" type="pres">
      <dgm:prSet presAssocID="{24F974C7-7A40-43C9-AD77-FCC668366058}" presName="rootText" presStyleLbl="node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F5572-F0F4-4E50-A400-DE81DDB76D20}" type="pres">
      <dgm:prSet presAssocID="{24F974C7-7A40-43C9-AD77-FCC668366058}" presName="rootConnector" presStyleLbl="node4" presStyleIdx="7" presStyleCnt="22"/>
      <dgm:spPr/>
      <dgm:t>
        <a:bodyPr/>
        <a:lstStyle/>
        <a:p>
          <a:endParaRPr lang="en-US"/>
        </a:p>
      </dgm:t>
    </dgm:pt>
    <dgm:pt modelId="{20935568-77CE-49A8-B747-8F2F1777646D}" type="pres">
      <dgm:prSet presAssocID="{24F974C7-7A40-43C9-AD77-FCC668366058}" presName="hierChild4" presStyleCnt="0"/>
      <dgm:spPr/>
    </dgm:pt>
    <dgm:pt modelId="{C370B405-DABF-4A06-AD4C-FC116CB9D515}" type="pres">
      <dgm:prSet presAssocID="{24F974C7-7A40-43C9-AD77-FCC668366058}" presName="hierChild5" presStyleCnt="0"/>
      <dgm:spPr/>
    </dgm:pt>
    <dgm:pt modelId="{4E72B309-D4A9-4EB7-885E-FBC7E25FB118}" type="pres">
      <dgm:prSet presAssocID="{8D008880-1468-4F2E-B4BE-B84D0625242A}" presName="hierChild5" presStyleCnt="0"/>
      <dgm:spPr/>
    </dgm:pt>
    <dgm:pt modelId="{E7C38A85-FEE8-4AF0-BD39-EF75684752CE}" type="pres">
      <dgm:prSet presAssocID="{36F44100-7A0E-4B9E-AD59-83DAC956B91A}" presName="hierChild5" presStyleCnt="0"/>
      <dgm:spPr/>
    </dgm:pt>
    <dgm:pt modelId="{A2C53DEC-F777-4B7E-A1DF-F3306837B429}" type="pres">
      <dgm:prSet presAssocID="{399637AB-69E2-40DB-A10A-968781CAA8D3}" presName="Name37" presStyleLbl="parChTrans1D3" presStyleIdx="2" presStyleCnt="13"/>
      <dgm:spPr/>
      <dgm:t>
        <a:bodyPr/>
        <a:lstStyle/>
        <a:p>
          <a:endParaRPr lang="en-US"/>
        </a:p>
      </dgm:t>
    </dgm:pt>
    <dgm:pt modelId="{7AFAAC68-9B60-4F41-9BED-667FC3524325}" type="pres">
      <dgm:prSet presAssocID="{0E36523C-512A-490C-8DB5-E121CFD49396}" presName="hierRoot2" presStyleCnt="0">
        <dgm:presLayoutVars>
          <dgm:hierBranch val="init"/>
        </dgm:presLayoutVars>
      </dgm:prSet>
      <dgm:spPr/>
    </dgm:pt>
    <dgm:pt modelId="{725ACAB7-E391-4F2E-8D38-512D705038D8}" type="pres">
      <dgm:prSet presAssocID="{0E36523C-512A-490C-8DB5-E121CFD49396}" presName="rootComposite" presStyleCnt="0"/>
      <dgm:spPr/>
    </dgm:pt>
    <dgm:pt modelId="{DCD5069D-6E1B-4170-873B-31FFC8C642CD}" type="pres">
      <dgm:prSet presAssocID="{0E36523C-512A-490C-8DB5-E121CFD49396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18D41-E4D2-45F4-A7E1-268814789C76}" type="pres">
      <dgm:prSet presAssocID="{0E36523C-512A-490C-8DB5-E121CFD49396}" presName="rootConnector" presStyleLbl="node3" presStyleIdx="2" presStyleCnt="13"/>
      <dgm:spPr/>
      <dgm:t>
        <a:bodyPr/>
        <a:lstStyle/>
        <a:p>
          <a:endParaRPr lang="en-US"/>
        </a:p>
      </dgm:t>
    </dgm:pt>
    <dgm:pt modelId="{B96208AB-061E-42A8-9090-A0D4DB794DCF}" type="pres">
      <dgm:prSet presAssocID="{0E36523C-512A-490C-8DB5-E121CFD49396}" presName="hierChild4" presStyleCnt="0"/>
      <dgm:spPr/>
    </dgm:pt>
    <dgm:pt modelId="{22AB4C82-710C-435E-92C2-BB2AA9E736AC}" type="pres">
      <dgm:prSet presAssocID="{0E36523C-512A-490C-8DB5-E121CFD49396}" presName="hierChild5" presStyleCnt="0"/>
      <dgm:spPr/>
    </dgm:pt>
    <dgm:pt modelId="{E635BE83-2EB5-406E-A486-50EDCA371D36}" type="pres">
      <dgm:prSet presAssocID="{76A38724-A029-4A1C-B4BA-E85A4BF268C2}" presName="hierChild5" presStyleCnt="0"/>
      <dgm:spPr/>
    </dgm:pt>
    <dgm:pt modelId="{2EA3E7A7-3E4D-40C8-8A45-5C20D217E90B}" type="pres">
      <dgm:prSet presAssocID="{F43A396E-CB38-4451-A30B-F942F74CF1BB}" presName="Name35" presStyleLbl="parChTrans1D2" presStyleIdx="1" presStyleCnt="4"/>
      <dgm:spPr/>
      <dgm:t>
        <a:bodyPr/>
        <a:lstStyle/>
        <a:p>
          <a:endParaRPr lang="en-US"/>
        </a:p>
      </dgm:t>
    </dgm:pt>
    <dgm:pt modelId="{DDBD2760-A74B-4CE1-97EE-1271B1038855}" type="pres">
      <dgm:prSet presAssocID="{C280829A-2F2F-4619-8E5D-7A2150EE7477}" presName="hierRoot2" presStyleCnt="0">
        <dgm:presLayoutVars>
          <dgm:hierBranch val="hang"/>
        </dgm:presLayoutVars>
      </dgm:prSet>
      <dgm:spPr/>
    </dgm:pt>
    <dgm:pt modelId="{D3F46C7D-4C24-4DD8-AAA1-5D7AFA77B545}" type="pres">
      <dgm:prSet presAssocID="{C280829A-2F2F-4619-8E5D-7A2150EE7477}" presName="rootComposite" presStyleCnt="0"/>
      <dgm:spPr/>
    </dgm:pt>
    <dgm:pt modelId="{E60495AF-05D8-45B5-A899-401CAFA5FA7F}" type="pres">
      <dgm:prSet presAssocID="{C280829A-2F2F-4619-8E5D-7A2150EE747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54DF46-885A-4462-9B03-25E248F2B0F2}" type="pres">
      <dgm:prSet presAssocID="{C280829A-2F2F-4619-8E5D-7A2150EE7477}" presName="rootConnector" presStyleLbl="node2" presStyleIdx="1" presStyleCnt="4"/>
      <dgm:spPr/>
      <dgm:t>
        <a:bodyPr/>
        <a:lstStyle/>
        <a:p>
          <a:endParaRPr lang="en-US"/>
        </a:p>
      </dgm:t>
    </dgm:pt>
    <dgm:pt modelId="{62EAB8DC-F1BB-4944-A409-F4C82D49DE52}" type="pres">
      <dgm:prSet presAssocID="{C280829A-2F2F-4619-8E5D-7A2150EE7477}" presName="hierChild4" presStyleCnt="0"/>
      <dgm:spPr/>
    </dgm:pt>
    <dgm:pt modelId="{AAF739DF-8521-4F68-B743-07ADF9A92547}" type="pres">
      <dgm:prSet presAssocID="{658E4A8C-BB22-4D36-A75A-302403AFDD36}" presName="Name48" presStyleLbl="parChTrans1D3" presStyleIdx="3" presStyleCnt="13"/>
      <dgm:spPr/>
      <dgm:t>
        <a:bodyPr/>
        <a:lstStyle/>
        <a:p>
          <a:endParaRPr lang="en-US"/>
        </a:p>
      </dgm:t>
    </dgm:pt>
    <dgm:pt modelId="{85FF8DF3-D5AA-40B4-9CE3-5A053F7FEDD5}" type="pres">
      <dgm:prSet presAssocID="{AFC306CE-EE58-4ECE-B8DD-44350B605B5E}" presName="hierRoot2" presStyleCnt="0">
        <dgm:presLayoutVars>
          <dgm:hierBranch val="init"/>
        </dgm:presLayoutVars>
      </dgm:prSet>
      <dgm:spPr/>
    </dgm:pt>
    <dgm:pt modelId="{D0C097DD-B3BA-482A-9B31-96F35609186F}" type="pres">
      <dgm:prSet presAssocID="{AFC306CE-EE58-4ECE-B8DD-44350B605B5E}" presName="rootComposite" presStyleCnt="0"/>
      <dgm:spPr/>
    </dgm:pt>
    <dgm:pt modelId="{087840C2-D2A3-4AA9-8DCA-5FF8361138E8}" type="pres">
      <dgm:prSet presAssocID="{AFC306CE-EE58-4ECE-B8DD-44350B605B5E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2C502-B05A-4BFD-AE89-6969569AEF84}" type="pres">
      <dgm:prSet presAssocID="{AFC306CE-EE58-4ECE-B8DD-44350B605B5E}" presName="rootConnector" presStyleLbl="node3" presStyleIdx="3" presStyleCnt="13"/>
      <dgm:spPr/>
      <dgm:t>
        <a:bodyPr/>
        <a:lstStyle/>
        <a:p>
          <a:endParaRPr lang="en-US"/>
        </a:p>
      </dgm:t>
    </dgm:pt>
    <dgm:pt modelId="{0CBE8D01-7719-4A61-8BBB-11916E04D8D5}" type="pres">
      <dgm:prSet presAssocID="{AFC306CE-EE58-4ECE-B8DD-44350B605B5E}" presName="hierChild4" presStyleCnt="0"/>
      <dgm:spPr/>
    </dgm:pt>
    <dgm:pt modelId="{FCFC7E3F-1FA3-4024-AE9D-6FD219071F82}" type="pres">
      <dgm:prSet presAssocID="{AFC306CE-EE58-4ECE-B8DD-44350B605B5E}" presName="hierChild5" presStyleCnt="0"/>
      <dgm:spPr/>
    </dgm:pt>
    <dgm:pt modelId="{0B2A8551-9304-4ED3-86CB-423FC2721FBE}" type="pres">
      <dgm:prSet presAssocID="{4428588C-A399-43BC-97D3-FFA7B1C3B7FF}" presName="Name48" presStyleLbl="parChTrans1D3" presStyleIdx="4" presStyleCnt="13"/>
      <dgm:spPr/>
      <dgm:t>
        <a:bodyPr/>
        <a:lstStyle/>
        <a:p>
          <a:endParaRPr lang="en-US"/>
        </a:p>
      </dgm:t>
    </dgm:pt>
    <dgm:pt modelId="{EDC646FE-A442-4854-B939-2525255E47D3}" type="pres">
      <dgm:prSet presAssocID="{4E292E7C-7219-44CE-9347-0A224B61FA58}" presName="hierRoot2" presStyleCnt="0">
        <dgm:presLayoutVars>
          <dgm:hierBranch val="init"/>
        </dgm:presLayoutVars>
      </dgm:prSet>
      <dgm:spPr/>
    </dgm:pt>
    <dgm:pt modelId="{BF69600E-C708-4574-A0C0-0E80F80B857B}" type="pres">
      <dgm:prSet presAssocID="{4E292E7C-7219-44CE-9347-0A224B61FA58}" presName="rootComposite" presStyleCnt="0"/>
      <dgm:spPr/>
    </dgm:pt>
    <dgm:pt modelId="{3E4D50F0-6856-4427-A2EF-500FE4683C44}" type="pres">
      <dgm:prSet presAssocID="{4E292E7C-7219-44CE-9347-0A224B61FA58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A361C6-54CE-456F-9896-96BC05433AF8}" type="pres">
      <dgm:prSet presAssocID="{4E292E7C-7219-44CE-9347-0A224B61FA58}" presName="rootConnector" presStyleLbl="node3" presStyleIdx="4" presStyleCnt="13"/>
      <dgm:spPr/>
      <dgm:t>
        <a:bodyPr/>
        <a:lstStyle/>
        <a:p>
          <a:endParaRPr lang="en-US"/>
        </a:p>
      </dgm:t>
    </dgm:pt>
    <dgm:pt modelId="{938512D6-5999-4094-9937-D5D57CB8F3C4}" type="pres">
      <dgm:prSet presAssocID="{4E292E7C-7219-44CE-9347-0A224B61FA58}" presName="hierChild4" presStyleCnt="0"/>
      <dgm:spPr/>
    </dgm:pt>
    <dgm:pt modelId="{6023276B-4891-4BAF-B444-D464DBC6468A}" type="pres">
      <dgm:prSet presAssocID="{4E292E7C-7219-44CE-9347-0A224B61FA58}" presName="hierChild5" presStyleCnt="0"/>
      <dgm:spPr/>
    </dgm:pt>
    <dgm:pt modelId="{28893A6D-A773-438C-8F54-21F409E84E8F}" type="pres">
      <dgm:prSet presAssocID="{080FED1D-C19C-4F1B-BF1F-497CD34E347A}" presName="Name48" presStyleLbl="parChTrans1D3" presStyleIdx="5" presStyleCnt="13"/>
      <dgm:spPr/>
      <dgm:t>
        <a:bodyPr/>
        <a:lstStyle/>
        <a:p>
          <a:endParaRPr lang="en-US"/>
        </a:p>
      </dgm:t>
    </dgm:pt>
    <dgm:pt modelId="{4A402020-7534-4236-A1D2-A3F973AE9534}" type="pres">
      <dgm:prSet presAssocID="{CC03FEFE-395F-4542-8EA3-754F24515EC9}" presName="hierRoot2" presStyleCnt="0">
        <dgm:presLayoutVars>
          <dgm:hierBranch val="init"/>
        </dgm:presLayoutVars>
      </dgm:prSet>
      <dgm:spPr/>
    </dgm:pt>
    <dgm:pt modelId="{A5EB8C1B-386A-49C9-B01F-67B736BCFF5A}" type="pres">
      <dgm:prSet presAssocID="{CC03FEFE-395F-4542-8EA3-754F24515EC9}" presName="rootComposite" presStyleCnt="0"/>
      <dgm:spPr/>
    </dgm:pt>
    <dgm:pt modelId="{7ED8CB14-5676-4DFA-915E-2FA353EAE96D}" type="pres">
      <dgm:prSet presAssocID="{CC03FEFE-395F-4542-8EA3-754F24515EC9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8999-36FC-4ED2-980C-472C3C52700C}" type="pres">
      <dgm:prSet presAssocID="{CC03FEFE-395F-4542-8EA3-754F24515EC9}" presName="rootConnector" presStyleLbl="node3" presStyleIdx="5" presStyleCnt="13"/>
      <dgm:spPr/>
      <dgm:t>
        <a:bodyPr/>
        <a:lstStyle/>
        <a:p>
          <a:endParaRPr lang="en-US"/>
        </a:p>
      </dgm:t>
    </dgm:pt>
    <dgm:pt modelId="{7DDBEAB0-156F-4021-8CC9-0FF36BFFC0C8}" type="pres">
      <dgm:prSet presAssocID="{CC03FEFE-395F-4542-8EA3-754F24515EC9}" presName="hierChild4" presStyleCnt="0"/>
      <dgm:spPr/>
    </dgm:pt>
    <dgm:pt modelId="{181ECE1C-EC0A-4B06-841A-F94A4FF8EBF3}" type="pres">
      <dgm:prSet presAssocID="{CC03FEFE-395F-4542-8EA3-754F24515EC9}" presName="hierChild5" presStyleCnt="0"/>
      <dgm:spPr/>
    </dgm:pt>
    <dgm:pt modelId="{E07D7228-EC77-4416-9A7F-33294D749A1B}" type="pres">
      <dgm:prSet presAssocID="{0FFA92A6-2E9A-4241-98C9-FC52E593C215}" presName="Name48" presStyleLbl="parChTrans1D3" presStyleIdx="6" presStyleCnt="13"/>
      <dgm:spPr/>
      <dgm:t>
        <a:bodyPr/>
        <a:lstStyle/>
        <a:p>
          <a:endParaRPr lang="en-US"/>
        </a:p>
      </dgm:t>
    </dgm:pt>
    <dgm:pt modelId="{D81DE7DE-975A-46AA-A94B-0AF83B79D831}" type="pres">
      <dgm:prSet presAssocID="{2A32DB77-D700-4068-9D70-1425EC6918A6}" presName="hierRoot2" presStyleCnt="0">
        <dgm:presLayoutVars>
          <dgm:hierBranch val="init"/>
        </dgm:presLayoutVars>
      </dgm:prSet>
      <dgm:spPr/>
    </dgm:pt>
    <dgm:pt modelId="{E3281624-2668-4262-93F4-A3EA895A0E03}" type="pres">
      <dgm:prSet presAssocID="{2A32DB77-D700-4068-9D70-1425EC6918A6}" presName="rootComposite" presStyleCnt="0"/>
      <dgm:spPr/>
    </dgm:pt>
    <dgm:pt modelId="{693A03CD-1DB9-4893-9B0E-54876FE5E5F6}" type="pres">
      <dgm:prSet presAssocID="{2A32DB77-D700-4068-9D70-1425EC6918A6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30996-3E24-4CD3-8056-656413FA8A15}" type="pres">
      <dgm:prSet presAssocID="{2A32DB77-D700-4068-9D70-1425EC6918A6}" presName="rootConnector" presStyleLbl="node3" presStyleIdx="6" presStyleCnt="13"/>
      <dgm:spPr/>
      <dgm:t>
        <a:bodyPr/>
        <a:lstStyle/>
        <a:p>
          <a:endParaRPr lang="en-US"/>
        </a:p>
      </dgm:t>
    </dgm:pt>
    <dgm:pt modelId="{10D6D1DF-61AD-4C5B-BAB6-DAD8461C335F}" type="pres">
      <dgm:prSet presAssocID="{2A32DB77-D700-4068-9D70-1425EC6918A6}" presName="hierChild4" presStyleCnt="0"/>
      <dgm:spPr/>
    </dgm:pt>
    <dgm:pt modelId="{33CE2179-9E5C-42D8-B845-70DEF95DA6C0}" type="pres">
      <dgm:prSet presAssocID="{2A32DB77-D700-4068-9D70-1425EC6918A6}" presName="hierChild5" presStyleCnt="0"/>
      <dgm:spPr/>
    </dgm:pt>
    <dgm:pt modelId="{BE10BFD0-09BC-4681-9242-D3C6B06B5A8F}" type="pres">
      <dgm:prSet presAssocID="{731F3633-DDBA-4185-950A-E82F5A1E561F}" presName="Name48" presStyleLbl="parChTrans1D3" presStyleIdx="7" presStyleCnt="13"/>
      <dgm:spPr/>
      <dgm:t>
        <a:bodyPr/>
        <a:lstStyle/>
        <a:p>
          <a:endParaRPr lang="en-US"/>
        </a:p>
      </dgm:t>
    </dgm:pt>
    <dgm:pt modelId="{89407F5B-17E8-4CE9-AF99-F07829461557}" type="pres">
      <dgm:prSet presAssocID="{07CC055D-6EE1-42E3-B387-7D4F28E040D9}" presName="hierRoot2" presStyleCnt="0">
        <dgm:presLayoutVars>
          <dgm:hierBranch val="init"/>
        </dgm:presLayoutVars>
      </dgm:prSet>
      <dgm:spPr/>
    </dgm:pt>
    <dgm:pt modelId="{4888F975-7242-4246-A3FD-B407DFBF7D87}" type="pres">
      <dgm:prSet presAssocID="{07CC055D-6EE1-42E3-B387-7D4F28E040D9}" presName="rootComposite" presStyleCnt="0"/>
      <dgm:spPr/>
    </dgm:pt>
    <dgm:pt modelId="{68156B3A-8E02-4C68-8580-1E0BDE0DBB99}" type="pres">
      <dgm:prSet presAssocID="{07CC055D-6EE1-42E3-B387-7D4F28E040D9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0032AB-BBCE-4B1B-B00F-999B8525C9C9}" type="pres">
      <dgm:prSet presAssocID="{07CC055D-6EE1-42E3-B387-7D4F28E040D9}" presName="rootConnector" presStyleLbl="node3" presStyleIdx="7" presStyleCnt="13"/>
      <dgm:spPr/>
      <dgm:t>
        <a:bodyPr/>
        <a:lstStyle/>
        <a:p>
          <a:endParaRPr lang="en-US"/>
        </a:p>
      </dgm:t>
    </dgm:pt>
    <dgm:pt modelId="{CDE061D4-F80F-4407-9812-ADEA270D1738}" type="pres">
      <dgm:prSet presAssocID="{07CC055D-6EE1-42E3-B387-7D4F28E040D9}" presName="hierChild4" presStyleCnt="0"/>
      <dgm:spPr/>
    </dgm:pt>
    <dgm:pt modelId="{DE398866-2F7D-4A0B-A4BC-9D86D88C43AF}" type="pres">
      <dgm:prSet presAssocID="{07CC055D-6EE1-42E3-B387-7D4F28E040D9}" presName="hierChild5" presStyleCnt="0"/>
      <dgm:spPr/>
    </dgm:pt>
    <dgm:pt modelId="{4E84587E-BF85-44DF-BE76-304B9A2EF175}" type="pres">
      <dgm:prSet presAssocID="{C280829A-2F2F-4619-8E5D-7A2150EE7477}" presName="hierChild5" presStyleCnt="0"/>
      <dgm:spPr/>
    </dgm:pt>
    <dgm:pt modelId="{E33B53BA-4017-484A-B2A2-020AA9E174A0}" type="pres">
      <dgm:prSet presAssocID="{D82BF884-CF2A-4CF9-8854-D268B3A9CD20}" presName="Name35" presStyleLbl="parChTrans1D2" presStyleIdx="2" presStyleCnt="4"/>
      <dgm:spPr/>
      <dgm:t>
        <a:bodyPr/>
        <a:lstStyle/>
        <a:p>
          <a:endParaRPr lang="en-US"/>
        </a:p>
      </dgm:t>
    </dgm:pt>
    <dgm:pt modelId="{C1C72EF4-3A44-4C1B-9E39-7711D84AF245}" type="pres">
      <dgm:prSet presAssocID="{EC05FFC0-F9B7-47AE-A242-3EEA79677102}" presName="hierRoot2" presStyleCnt="0">
        <dgm:presLayoutVars>
          <dgm:hierBranch val="init"/>
        </dgm:presLayoutVars>
      </dgm:prSet>
      <dgm:spPr/>
    </dgm:pt>
    <dgm:pt modelId="{B3B27D58-C281-4213-B7B9-9BE3C37729A1}" type="pres">
      <dgm:prSet presAssocID="{EC05FFC0-F9B7-47AE-A242-3EEA79677102}" presName="rootComposite" presStyleCnt="0"/>
      <dgm:spPr/>
    </dgm:pt>
    <dgm:pt modelId="{5CB53D5C-C5D5-4356-AC13-A0223AF4CB92}" type="pres">
      <dgm:prSet presAssocID="{EC05FFC0-F9B7-47AE-A242-3EEA7967710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1315C-196B-4415-8469-8D3E2B53944E}" type="pres">
      <dgm:prSet presAssocID="{EC05FFC0-F9B7-47AE-A242-3EEA79677102}" presName="rootConnector" presStyleLbl="node2" presStyleIdx="2" presStyleCnt="4"/>
      <dgm:spPr/>
      <dgm:t>
        <a:bodyPr/>
        <a:lstStyle/>
        <a:p>
          <a:endParaRPr lang="en-US"/>
        </a:p>
      </dgm:t>
    </dgm:pt>
    <dgm:pt modelId="{0D479F96-AFB0-40AB-BF09-1A9B094AB1A4}" type="pres">
      <dgm:prSet presAssocID="{EC05FFC0-F9B7-47AE-A242-3EEA79677102}" presName="hierChild4" presStyleCnt="0"/>
      <dgm:spPr/>
    </dgm:pt>
    <dgm:pt modelId="{878C9147-C1BD-4326-8607-7BE3BF26CF01}" type="pres">
      <dgm:prSet presAssocID="{64F5000F-7408-4EE9-8844-661133E9C411}" presName="Name37" presStyleLbl="parChTrans1D3" presStyleIdx="8" presStyleCnt="13"/>
      <dgm:spPr/>
      <dgm:t>
        <a:bodyPr/>
        <a:lstStyle/>
        <a:p>
          <a:endParaRPr lang="en-US"/>
        </a:p>
      </dgm:t>
    </dgm:pt>
    <dgm:pt modelId="{BE400F68-B40E-41B7-AFEC-CB49F2DD71CD}" type="pres">
      <dgm:prSet presAssocID="{45C4A435-BA00-4283-A9FC-79B96AC5B170}" presName="hierRoot2" presStyleCnt="0">
        <dgm:presLayoutVars>
          <dgm:hierBranch val="init"/>
        </dgm:presLayoutVars>
      </dgm:prSet>
      <dgm:spPr/>
    </dgm:pt>
    <dgm:pt modelId="{8FC1AA49-A753-4A62-A3F5-FC7DCFB21182}" type="pres">
      <dgm:prSet presAssocID="{45C4A435-BA00-4283-A9FC-79B96AC5B170}" presName="rootComposite" presStyleCnt="0"/>
      <dgm:spPr/>
    </dgm:pt>
    <dgm:pt modelId="{88C4628A-39D1-4705-847C-FF7F7B457343}" type="pres">
      <dgm:prSet presAssocID="{45C4A435-BA00-4283-A9FC-79B96AC5B170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50D656-D885-4D08-86E5-19C16820108A}" type="pres">
      <dgm:prSet presAssocID="{45C4A435-BA00-4283-A9FC-79B96AC5B170}" presName="rootConnector" presStyleLbl="node3" presStyleIdx="8" presStyleCnt="13"/>
      <dgm:spPr/>
      <dgm:t>
        <a:bodyPr/>
        <a:lstStyle/>
        <a:p>
          <a:endParaRPr lang="en-US"/>
        </a:p>
      </dgm:t>
    </dgm:pt>
    <dgm:pt modelId="{BC3881B0-2375-42BF-8896-D04379AB6361}" type="pres">
      <dgm:prSet presAssocID="{45C4A435-BA00-4283-A9FC-79B96AC5B170}" presName="hierChild4" presStyleCnt="0"/>
      <dgm:spPr/>
    </dgm:pt>
    <dgm:pt modelId="{849980E2-07C6-4697-9986-D556F8C0F1C6}" type="pres">
      <dgm:prSet presAssocID="{C69B6B04-73E1-4997-B837-66AD2E0211F2}" presName="Name37" presStyleLbl="parChTrans1D4" presStyleIdx="8" presStyleCnt="22"/>
      <dgm:spPr/>
      <dgm:t>
        <a:bodyPr/>
        <a:lstStyle/>
        <a:p>
          <a:endParaRPr lang="en-US"/>
        </a:p>
      </dgm:t>
    </dgm:pt>
    <dgm:pt modelId="{5D46A9B2-530D-4EC7-81D5-776EE7E735BF}" type="pres">
      <dgm:prSet presAssocID="{9058C84D-BF62-438A-8743-60D28A7B96B0}" presName="hierRoot2" presStyleCnt="0">
        <dgm:presLayoutVars>
          <dgm:hierBranch val="init"/>
        </dgm:presLayoutVars>
      </dgm:prSet>
      <dgm:spPr/>
    </dgm:pt>
    <dgm:pt modelId="{005AB0AE-C91B-4C69-962E-29AB8D6DC41D}" type="pres">
      <dgm:prSet presAssocID="{9058C84D-BF62-438A-8743-60D28A7B96B0}" presName="rootComposite" presStyleCnt="0"/>
      <dgm:spPr/>
    </dgm:pt>
    <dgm:pt modelId="{F8A945A7-C322-49E6-8FB8-2C6A7D38A9A1}" type="pres">
      <dgm:prSet presAssocID="{9058C84D-BF62-438A-8743-60D28A7B96B0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9E851-920E-4C50-9EFB-3F0CB4107BFD}" type="pres">
      <dgm:prSet presAssocID="{9058C84D-BF62-438A-8743-60D28A7B96B0}" presName="rootConnector" presStyleLbl="node4" presStyleIdx="8" presStyleCnt="22"/>
      <dgm:spPr/>
      <dgm:t>
        <a:bodyPr/>
        <a:lstStyle/>
        <a:p>
          <a:endParaRPr lang="en-US"/>
        </a:p>
      </dgm:t>
    </dgm:pt>
    <dgm:pt modelId="{375D6B5E-AEC1-44A3-9FB3-CCB6596857E3}" type="pres">
      <dgm:prSet presAssocID="{9058C84D-BF62-438A-8743-60D28A7B96B0}" presName="hierChild4" presStyleCnt="0"/>
      <dgm:spPr/>
    </dgm:pt>
    <dgm:pt modelId="{EC2112A9-6E41-4213-B2D5-D53B84784E48}" type="pres">
      <dgm:prSet presAssocID="{9058C84D-BF62-438A-8743-60D28A7B96B0}" presName="hierChild5" presStyleCnt="0"/>
      <dgm:spPr/>
    </dgm:pt>
    <dgm:pt modelId="{45D9E82B-E3A8-4CD8-A823-7467B95C0765}" type="pres">
      <dgm:prSet presAssocID="{6E94BF09-913C-451A-B16A-5A23306C9222}" presName="Name37" presStyleLbl="parChTrans1D4" presStyleIdx="9" presStyleCnt="22"/>
      <dgm:spPr/>
      <dgm:t>
        <a:bodyPr/>
        <a:lstStyle/>
        <a:p>
          <a:endParaRPr lang="en-US"/>
        </a:p>
      </dgm:t>
    </dgm:pt>
    <dgm:pt modelId="{B87AFC48-3B0C-4D1A-8973-43121ED95860}" type="pres">
      <dgm:prSet presAssocID="{016DDFF5-C388-4BAD-B17A-0017CA5BA7EB}" presName="hierRoot2" presStyleCnt="0">
        <dgm:presLayoutVars>
          <dgm:hierBranch val="init"/>
        </dgm:presLayoutVars>
      </dgm:prSet>
      <dgm:spPr/>
    </dgm:pt>
    <dgm:pt modelId="{AC981646-75D4-46C5-BD22-A62D0D0764BC}" type="pres">
      <dgm:prSet presAssocID="{016DDFF5-C388-4BAD-B17A-0017CA5BA7EB}" presName="rootComposite" presStyleCnt="0"/>
      <dgm:spPr/>
    </dgm:pt>
    <dgm:pt modelId="{8B4CF748-CEAD-4027-AE85-CF09EED323EE}" type="pres">
      <dgm:prSet presAssocID="{016DDFF5-C388-4BAD-B17A-0017CA5BA7EB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834B9-45BD-4C59-9363-9648A243EACE}" type="pres">
      <dgm:prSet presAssocID="{016DDFF5-C388-4BAD-B17A-0017CA5BA7EB}" presName="rootConnector" presStyleLbl="node4" presStyleIdx="9" presStyleCnt="22"/>
      <dgm:spPr/>
      <dgm:t>
        <a:bodyPr/>
        <a:lstStyle/>
        <a:p>
          <a:endParaRPr lang="en-US"/>
        </a:p>
      </dgm:t>
    </dgm:pt>
    <dgm:pt modelId="{71A50E76-1800-48D4-BD77-22EFE4C36253}" type="pres">
      <dgm:prSet presAssocID="{016DDFF5-C388-4BAD-B17A-0017CA5BA7EB}" presName="hierChild4" presStyleCnt="0"/>
      <dgm:spPr/>
    </dgm:pt>
    <dgm:pt modelId="{28002083-783E-4809-9ED8-099FBD94713C}" type="pres">
      <dgm:prSet presAssocID="{016DDFF5-C388-4BAD-B17A-0017CA5BA7EB}" presName="hierChild5" presStyleCnt="0"/>
      <dgm:spPr/>
    </dgm:pt>
    <dgm:pt modelId="{385ADC89-1FDE-4579-84E6-3BBF077A3877}" type="pres">
      <dgm:prSet presAssocID="{45C4A435-BA00-4283-A9FC-79B96AC5B170}" presName="hierChild5" presStyleCnt="0"/>
      <dgm:spPr/>
    </dgm:pt>
    <dgm:pt modelId="{EB26E155-BE10-47F6-81C7-A1F8EFE41425}" type="pres">
      <dgm:prSet presAssocID="{97F70E83-FE69-443F-A9A6-99F74B803CBF}" presName="Name37" presStyleLbl="parChTrans1D3" presStyleIdx="9" presStyleCnt="13"/>
      <dgm:spPr/>
      <dgm:t>
        <a:bodyPr/>
        <a:lstStyle/>
        <a:p>
          <a:endParaRPr lang="en-US"/>
        </a:p>
      </dgm:t>
    </dgm:pt>
    <dgm:pt modelId="{706E69AD-8A3B-445C-98F5-BCE690642CB3}" type="pres">
      <dgm:prSet presAssocID="{72678D9A-3A9E-40FD-BAB6-EB67B757FFBF}" presName="hierRoot2" presStyleCnt="0">
        <dgm:presLayoutVars>
          <dgm:hierBranch val="r"/>
        </dgm:presLayoutVars>
      </dgm:prSet>
      <dgm:spPr/>
    </dgm:pt>
    <dgm:pt modelId="{740679B7-C6BC-449E-A0D6-5051E13CC2CD}" type="pres">
      <dgm:prSet presAssocID="{72678D9A-3A9E-40FD-BAB6-EB67B757FFBF}" presName="rootComposite" presStyleCnt="0"/>
      <dgm:spPr/>
    </dgm:pt>
    <dgm:pt modelId="{62365411-E21B-4D4B-97EB-0DF006FEE15E}" type="pres">
      <dgm:prSet presAssocID="{72678D9A-3A9E-40FD-BAB6-EB67B757FFBF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5A9E05-1DC9-4305-9DC9-49178993AA13}" type="pres">
      <dgm:prSet presAssocID="{72678D9A-3A9E-40FD-BAB6-EB67B757FFBF}" presName="rootConnector" presStyleLbl="node3" presStyleIdx="9" presStyleCnt="13"/>
      <dgm:spPr/>
      <dgm:t>
        <a:bodyPr/>
        <a:lstStyle/>
        <a:p>
          <a:endParaRPr lang="en-US"/>
        </a:p>
      </dgm:t>
    </dgm:pt>
    <dgm:pt modelId="{A9F48A4C-AE47-4D2B-B1C0-FF59381C8EED}" type="pres">
      <dgm:prSet presAssocID="{72678D9A-3A9E-40FD-BAB6-EB67B757FFBF}" presName="hierChild4" presStyleCnt="0"/>
      <dgm:spPr/>
    </dgm:pt>
    <dgm:pt modelId="{2EC46487-41C6-420D-BE52-8BB74EDA0E71}" type="pres">
      <dgm:prSet presAssocID="{F69F5E59-AF0A-415F-B8BC-D57E81F22AB9}" presName="Name50" presStyleLbl="parChTrans1D4" presStyleIdx="10" presStyleCnt="22"/>
      <dgm:spPr/>
      <dgm:t>
        <a:bodyPr/>
        <a:lstStyle/>
        <a:p>
          <a:endParaRPr lang="en-US"/>
        </a:p>
      </dgm:t>
    </dgm:pt>
    <dgm:pt modelId="{A097B1C0-A70B-44E2-8FB7-E15BF413E6A0}" type="pres">
      <dgm:prSet presAssocID="{22C55E94-D634-4E00-8FCD-A6176EE5E71D}" presName="hierRoot2" presStyleCnt="0">
        <dgm:presLayoutVars>
          <dgm:hierBranch val="init"/>
        </dgm:presLayoutVars>
      </dgm:prSet>
      <dgm:spPr/>
    </dgm:pt>
    <dgm:pt modelId="{9621AE01-27B2-4A10-88A6-F4BC3BCCD9A2}" type="pres">
      <dgm:prSet presAssocID="{22C55E94-D634-4E00-8FCD-A6176EE5E71D}" presName="rootComposite" presStyleCnt="0"/>
      <dgm:spPr/>
    </dgm:pt>
    <dgm:pt modelId="{962ACBB5-5A23-4B72-9C1F-50425DF793CE}" type="pres">
      <dgm:prSet presAssocID="{22C55E94-D634-4E00-8FCD-A6176EE5E71D}" presName="rootText" presStyleLbl="node4" presStyleIdx="1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A9E1F-DA1F-490E-8FB2-A94CB4B7ECA5}" type="pres">
      <dgm:prSet presAssocID="{22C55E94-D634-4E00-8FCD-A6176EE5E71D}" presName="rootConnector" presStyleLbl="node4" presStyleIdx="10" presStyleCnt="22"/>
      <dgm:spPr/>
      <dgm:t>
        <a:bodyPr/>
        <a:lstStyle/>
        <a:p>
          <a:endParaRPr lang="en-US"/>
        </a:p>
      </dgm:t>
    </dgm:pt>
    <dgm:pt modelId="{7E6AF4C5-C362-4645-8898-DF593059CA67}" type="pres">
      <dgm:prSet presAssocID="{22C55E94-D634-4E00-8FCD-A6176EE5E71D}" presName="hierChild4" presStyleCnt="0"/>
      <dgm:spPr/>
    </dgm:pt>
    <dgm:pt modelId="{48DBE645-7F48-4F05-A7BD-A662D1593FB6}" type="pres">
      <dgm:prSet presAssocID="{22C55E94-D634-4E00-8FCD-A6176EE5E71D}" presName="hierChild5" presStyleCnt="0"/>
      <dgm:spPr/>
    </dgm:pt>
    <dgm:pt modelId="{29B010D5-7C4F-490D-915B-8BE282EF432F}" type="pres">
      <dgm:prSet presAssocID="{5E64403C-6C15-40EE-A6C5-6A2565185D85}" presName="Name50" presStyleLbl="parChTrans1D4" presStyleIdx="11" presStyleCnt="22"/>
      <dgm:spPr/>
      <dgm:t>
        <a:bodyPr/>
        <a:lstStyle/>
        <a:p>
          <a:endParaRPr lang="en-US"/>
        </a:p>
      </dgm:t>
    </dgm:pt>
    <dgm:pt modelId="{C434396D-E12E-4469-A4B5-613563B17BDE}" type="pres">
      <dgm:prSet presAssocID="{9D620C0E-A607-48EE-B230-C66C88DD358F}" presName="hierRoot2" presStyleCnt="0">
        <dgm:presLayoutVars>
          <dgm:hierBranch val="init"/>
        </dgm:presLayoutVars>
      </dgm:prSet>
      <dgm:spPr/>
    </dgm:pt>
    <dgm:pt modelId="{E5BA89B0-A987-4736-B016-96F2A28F0F10}" type="pres">
      <dgm:prSet presAssocID="{9D620C0E-A607-48EE-B230-C66C88DD358F}" presName="rootComposite" presStyleCnt="0"/>
      <dgm:spPr/>
    </dgm:pt>
    <dgm:pt modelId="{CC3F4900-E0FA-4BF5-81CF-29997CE829D8}" type="pres">
      <dgm:prSet presAssocID="{9D620C0E-A607-48EE-B230-C66C88DD358F}" presName="rootText" presStyleLbl="node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29999-B69B-4A98-AF8C-6F554B9366B1}" type="pres">
      <dgm:prSet presAssocID="{9D620C0E-A607-48EE-B230-C66C88DD358F}" presName="rootConnector" presStyleLbl="node4" presStyleIdx="11" presStyleCnt="22"/>
      <dgm:spPr/>
      <dgm:t>
        <a:bodyPr/>
        <a:lstStyle/>
        <a:p>
          <a:endParaRPr lang="en-US"/>
        </a:p>
      </dgm:t>
    </dgm:pt>
    <dgm:pt modelId="{8AA2EDD0-CD7F-448D-AF85-87DB08FE231D}" type="pres">
      <dgm:prSet presAssocID="{9D620C0E-A607-48EE-B230-C66C88DD358F}" presName="hierChild4" presStyleCnt="0"/>
      <dgm:spPr/>
    </dgm:pt>
    <dgm:pt modelId="{734F72CA-766F-4DBE-A762-5D11C66EFAC0}" type="pres">
      <dgm:prSet presAssocID="{9D620C0E-A607-48EE-B230-C66C88DD358F}" presName="hierChild5" presStyleCnt="0"/>
      <dgm:spPr/>
    </dgm:pt>
    <dgm:pt modelId="{CFDB2741-DCFE-4D8A-9F42-4AB1E057488D}" type="pres">
      <dgm:prSet presAssocID="{72678D9A-3A9E-40FD-BAB6-EB67B757FFBF}" presName="hierChild5" presStyleCnt="0"/>
      <dgm:spPr/>
    </dgm:pt>
    <dgm:pt modelId="{63BA1174-EE9C-4AA5-ACE6-43441BEA3BE6}" type="pres">
      <dgm:prSet presAssocID="{2F93B005-A4CE-459E-9F4A-D51896641BF7}" presName="Name37" presStyleLbl="parChTrans1D3" presStyleIdx="10" presStyleCnt="13"/>
      <dgm:spPr/>
      <dgm:t>
        <a:bodyPr/>
        <a:lstStyle/>
        <a:p>
          <a:endParaRPr lang="en-US"/>
        </a:p>
      </dgm:t>
    </dgm:pt>
    <dgm:pt modelId="{8C9CF1DB-3232-47F6-8D44-4D8BE537A61A}" type="pres">
      <dgm:prSet presAssocID="{46316852-3593-49CA-BF0D-DB3A9D251705}" presName="hierRoot2" presStyleCnt="0">
        <dgm:presLayoutVars>
          <dgm:hierBranch/>
        </dgm:presLayoutVars>
      </dgm:prSet>
      <dgm:spPr/>
    </dgm:pt>
    <dgm:pt modelId="{89BF7F33-77B0-4567-8586-D9B1E4718C04}" type="pres">
      <dgm:prSet presAssocID="{46316852-3593-49CA-BF0D-DB3A9D251705}" presName="rootComposite" presStyleCnt="0"/>
      <dgm:spPr/>
    </dgm:pt>
    <dgm:pt modelId="{114B8543-021C-4B7B-B7A4-0625E9862821}" type="pres">
      <dgm:prSet presAssocID="{46316852-3593-49CA-BF0D-DB3A9D251705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353F2-CDEE-4950-81C9-395EFA1608D8}" type="pres">
      <dgm:prSet presAssocID="{46316852-3593-49CA-BF0D-DB3A9D251705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A929506F-512C-44DF-8D1B-776193995617}" type="pres">
      <dgm:prSet presAssocID="{46316852-3593-49CA-BF0D-DB3A9D251705}" presName="hierChild4" presStyleCnt="0"/>
      <dgm:spPr/>
    </dgm:pt>
    <dgm:pt modelId="{3CEC8406-0C05-4B70-BB4A-3E1A4E03A1C1}" type="pres">
      <dgm:prSet presAssocID="{8DFE3312-2E0E-4D58-832C-5445B50E7B6B}" presName="Name35" presStyleLbl="parChTrans1D4" presStyleIdx="12" presStyleCnt="22"/>
      <dgm:spPr/>
      <dgm:t>
        <a:bodyPr/>
        <a:lstStyle/>
        <a:p>
          <a:endParaRPr lang="en-US"/>
        </a:p>
      </dgm:t>
    </dgm:pt>
    <dgm:pt modelId="{EF80C7DB-8270-48B3-B92C-96665AB58464}" type="pres">
      <dgm:prSet presAssocID="{95DA7D1F-73E6-4CAB-8F94-914BC553421E}" presName="hierRoot2" presStyleCnt="0">
        <dgm:presLayoutVars>
          <dgm:hierBranch val="init"/>
        </dgm:presLayoutVars>
      </dgm:prSet>
      <dgm:spPr/>
    </dgm:pt>
    <dgm:pt modelId="{F91B651F-6FEA-44F3-A5C0-D18E638CD854}" type="pres">
      <dgm:prSet presAssocID="{95DA7D1F-73E6-4CAB-8F94-914BC553421E}" presName="rootComposite" presStyleCnt="0"/>
      <dgm:spPr/>
    </dgm:pt>
    <dgm:pt modelId="{BB27DED5-FAC1-4BD6-99C7-92CE0FC0B14F}" type="pres">
      <dgm:prSet presAssocID="{95DA7D1F-73E6-4CAB-8F94-914BC553421E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5811D9-6B4C-495A-847D-C0C70907964B}" type="pres">
      <dgm:prSet presAssocID="{95DA7D1F-73E6-4CAB-8F94-914BC553421E}" presName="rootConnector" presStyleLbl="node4" presStyleIdx="12" presStyleCnt="22"/>
      <dgm:spPr/>
      <dgm:t>
        <a:bodyPr/>
        <a:lstStyle/>
        <a:p>
          <a:endParaRPr lang="en-US"/>
        </a:p>
      </dgm:t>
    </dgm:pt>
    <dgm:pt modelId="{225A6BAF-E6AB-4D2E-84E0-C50D5D1D0A5A}" type="pres">
      <dgm:prSet presAssocID="{95DA7D1F-73E6-4CAB-8F94-914BC553421E}" presName="hierChild4" presStyleCnt="0"/>
      <dgm:spPr/>
    </dgm:pt>
    <dgm:pt modelId="{4DA6B4CC-9C4A-4EEE-AFB6-CD1DE9784843}" type="pres">
      <dgm:prSet presAssocID="{95DA7D1F-73E6-4CAB-8F94-914BC553421E}" presName="hierChild5" presStyleCnt="0"/>
      <dgm:spPr/>
    </dgm:pt>
    <dgm:pt modelId="{5D736626-13B1-49F8-B538-A68459952A00}" type="pres">
      <dgm:prSet presAssocID="{46316852-3593-49CA-BF0D-DB3A9D251705}" presName="hierChild5" presStyleCnt="0"/>
      <dgm:spPr/>
    </dgm:pt>
    <dgm:pt modelId="{59C88FFF-8C14-4F13-A219-EE02689530CD}" type="pres">
      <dgm:prSet presAssocID="{1A221155-54E3-4199-A477-7C85212DD306}" presName="Name37" presStyleLbl="parChTrans1D3" presStyleIdx="11" presStyleCnt="13"/>
      <dgm:spPr/>
      <dgm:t>
        <a:bodyPr/>
        <a:lstStyle/>
        <a:p>
          <a:endParaRPr lang="en-US"/>
        </a:p>
      </dgm:t>
    </dgm:pt>
    <dgm:pt modelId="{797C611A-F281-462D-BA28-2B2BE35F30CA}" type="pres">
      <dgm:prSet presAssocID="{9CE919A6-5D6E-4D68-A215-8B0236FAE65A}" presName="hierRoot2" presStyleCnt="0">
        <dgm:presLayoutVars>
          <dgm:hierBranch/>
        </dgm:presLayoutVars>
      </dgm:prSet>
      <dgm:spPr/>
    </dgm:pt>
    <dgm:pt modelId="{6BE8626C-617D-44E2-A796-41EAB0D813E3}" type="pres">
      <dgm:prSet presAssocID="{9CE919A6-5D6E-4D68-A215-8B0236FAE65A}" presName="rootComposite" presStyleCnt="0"/>
      <dgm:spPr/>
    </dgm:pt>
    <dgm:pt modelId="{1D8FA092-74EF-429A-9BD3-1668FAF4055C}" type="pres">
      <dgm:prSet presAssocID="{9CE919A6-5D6E-4D68-A215-8B0236FAE65A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9DF4DB-63D3-4182-928E-DC5B414154C1}" type="pres">
      <dgm:prSet presAssocID="{9CE919A6-5D6E-4D68-A215-8B0236FAE65A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2A4E5D3D-C082-420F-BD28-AA93A8CBA846}" type="pres">
      <dgm:prSet presAssocID="{9CE919A6-5D6E-4D68-A215-8B0236FAE65A}" presName="hierChild4" presStyleCnt="0"/>
      <dgm:spPr/>
    </dgm:pt>
    <dgm:pt modelId="{630938F9-F620-474C-A31F-962D2B001B3F}" type="pres">
      <dgm:prSet presAssocID="{8AE8164E-A7C0-48E0-81E3-CB2946A69615}" presName="Name35" presStyleLbl="parChTrans1D4" presStyleIdx="13" presStyleCnt="22"/>
      <dgm:spPr/>
      <dgm:t>
        <a:bodyPr/>
        <a:lstStyle/>
        <a:p>
          <a:endParaRPr lang="en-US"/>
        </a:p>
      </dgm:t>
    </dgm:pt>
    <dgm:pt modelId="{A021BBA4-EC36-42A8-9247-72F5B7E86CC4}" type="pres">
      <dgm:prSet presAssocID="{191C8E4C-8FBD-4BE8-AB46-AD12F05C5D60}" presName="hierRoot2" presStyleCnt="0">
        <dgm:presLayoutVars>
          <dgm:hierBranch val="init"/>
        </dgm:presLayoutVars>
      </dgm:prSet>
      <dgm:spPr/>
    </dgm:pt>
    <dgm:pt modelId="{B483D215-EAD7-48A8-97F5-5DE75A16B77D}" type="pres">
      <dgm:prSet presAssocID="{191C8E4C-8FBD-4BE8-AB46-AD12F05C5D60}" presName="rootComposite" presStyleCnt="0"/>
      <dgm:spPr/>
    </dgm:pt>
    <dgm:pt modelId="{FC0F7C99-1085-47F7-A518-B4FA28D92F45}" type="pres">
      <dgm:prSet presAssocID="{191C8E4C-8FBD-4BE8-AB46-AD12F05C5D60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EC9AA2-D0C1-40AC-BC6D-22F1FC6BDDDF}" type="pres">
      <dgm:prSet presAssocID="{191C8E4C-8FBD-4BE8-AB46-AD12F05C5D60}" presName="rootConnector" presStyleLbl="node4" presStyleIdx="13" presStyleCnt="22"/>
      <dgm:spPr/>
      <dgm:t>
        <a:bodyPr/>
        <a:lstStyle/>
        <a:p>
          <a:endParaRPr lang="en-US"/>
        </a:p>
      </dgm:t>
    </dgm:pt>
    <dgm:pt modelId="{29E8A005-390A-4E52-8C67-B59CBD2E1C85}" type="pres">
      <dgm:prSet presAssocID="{191C8E4C-8FBD-4BE8-AB46-AD12F05C5D60}" presName="hierChild4" presStyleCnt="0"/>
      <dgm:spPr/>
    </dgm:pt>
    <dgm:pt modelId="{219AFBB8-C4F3-4B44-9A3F-E388E9066CD6}" type="pres">
      <dgm:prSet presAssocID="{191C8E4C-8FBD-4BE8-AB46-AD12F05C5D60}" presName="hierChild5" presStyleCnt="0"/>
      <dgm:spPr/>
    </dgm:pt>
    <dgm:pt modelId="{94CF5FAD-21FD-4A37-9928-C566C6A30830}" type="pres">
      <dgm:prSet presAssocID="{97971B92-4A2D-4E70-93E8-998323E5179E}" presName="Name35" presStyleLbl="parChTrans1D4" presStyleIdx="14" presStyleCnt="22"/>
      <dgm:spPr/>
      <dgm:t>
        <a:bodyPr/>
        <a:lstStyle/>
        <a:p>
          <a:endParaRPr lang="en-US"/>
        </a:p>
      </dgm:t>
    </dgm:pt>
    <dgm:pt modelId="{56A03001-62E7-40F7-A635-A87B6C127062}" type="pres">
      <dgm:prSet presAssocID="{8F8E6859-C366-4038-9E74-7C788BB5326C}" presName="hierRoot2" presStyleCnt="0">
        <dgm:presLayoutVars>
          <dgm:hierBranch val="r"/>
        </dgm:presLayoutVars>
      </dgm:prSet>
      <dgm:spPr/>
    </dgm:pt>
    <dgm:pt modelId="{C2ADB17F-8069-4BD8-BA98-A9FFF417A71B}" type="pres">
      <dgm:prSet presAssocID="{8F8E6859-C366-4038-9E74-7C788BB5326C}" presName="rootComposite" presStyleCnt="0"/>
      <dgm:spPr/>
    </dgm:pt>
    <dgm:pt modelId="{EEBE4DFF-FFE2-4317-989C-F90C177519B9}" type="pres">
      <dgm:prSet presAssocID="{8F8E6859-C366-4038-9E74-7C788BB5326C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F6CDA7-3E12-4800-B04F-39934C9F72CA}" type="pres">
      <dgm:prSet presAssocID="{8F8E6859-C366-4038-9E74-7C788BB5326C}" presName="rootConnector" presStyleLbl="node4" presStyleIdx="14" presStyleCnt="22"/>
      <dgm:spPr/>
      <dgm:t>
        <a:bodyPr/>
        <a:lstStyle/>
        <a:p>
          <a:endParaRPr lang="en-US"/>
        </a:p>
      </dgm:t>
    </dgm:pt>
    <dgm:pt modelId="{2368A8E0-C9AA-40F5-B4E8-86D7701A6BA1}" type="pres">
      <dgm:prSet presAssocID="{8F8E6859-C366-4038-9E74-7C788BB5326C}" presName="hierChild4" presStyleCnt="0"/>
      <dgm:spPr/>
    </dgm:pt>
    <dgm:pt modelId="{0D15C417-4282-4FEB-909E-96C5EA9DF87A}" type="pres">
      <dgm:prSet presAssocID="{35F5D68D-4DA7-4D1C-B255-81E918E4F9CC}" presName="Name50" presStyleLbl="parChTrans1D4" presStyleIdx="15" presStyleCnt="22"/>
      <dgm:spPr/>
      <dgm:t>
        <a:bodyPr/>
        <a:lstStyle/>
        <a:p>
          <a:endParaRPr lang="en-US"/>
        </a:p>
      </dgm:t>
    </dgm:pt>
    <dgm:pt modelId="{C236305B-CD65-4F90-AF00-CF465ACBA29B}" type="pres">
      <dgm:prSet presAssocID="{99415DF5-07C7-406F-9F2E-A9E279ADFCF0}" presName="hierRoot2" presStyleCnt="0">
        <dgm:presLayoutVars>
          <dgm:hierBranch val="init"/>
        </dgm:presLayoutVars>
      </dgm:prSet>
      <dgm:spPr/>
    </dgm:pt>
    <dgm:pt modelId="{74B5DB46-55BE-4778-9C29-9586086E38CD}" type="pres">
      <dgm:prSet presAssocID="{99415DF5-07C7-406F-9F2E-A9E279ADFCF0}" presName="rootComposite" presStyleCnt="0"/>
      <dgm:spPr/>
    </dgm:pt>
    <dgm:pt modelId="{EB312812-D339-4537-99FD-2B984F528DA9}" type="pres">
      <dgm:prSet presAssocID="{99415DF5-07C7-406F-9F2E-A9E279ADFCF0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AACBF2-0E28-4734-B7AA-23B538979FC4}" type="pres">
      <dgm:prSet presAssocID="{99415DF5-07C7-406F-9F2E-A9E279ADFCF0}" presName="rootConnector" presStyleLbl="node4" presStyleIdx="15" presStyleCnt="22"/>
      <dgm:spPr/>
      <dgm:t>
        <a:bodyPr/>
        <a:lstStyle/>
        <a:p>
          <a:endParaRPr lang="en-US"/>
        </a:p>
      </dgm:t>
    </dgm:pt>
    <dgm:pt modelId="{CF77A81C-4A42-4930-A603-415399086FA1}" type="pres">
      <dgm:prSet presAssocID="{99415DF5-07C7-406F-9F2E-A9E279ADFCF0}" presName="hierChild4" presStyleCnt="0"/>
      <dgm:spPr/>
    </dgm:pt>
    <dgm:pt modelId="{61F08356-AEAA-4102-B21B-D42B942299D7}" type="pres">
      <dgm:prSet presAssocID="{99415DF5-07C7-406F-9F2E-A9E279ADFCF0}" presName="hierChild5" presStyleCnt="0"/>
      <dgm:spPr/>
    </dgm:pt>
    <dgm:pt modelId="{CA8E33D4-ED4F-41B6-AB46-EB5ABB457235}" type="pres">
      <dgm:prSet presAssocID="{8E2EF6A6-B302-4677-9BBF-64B4E6E2587C}" presName="Name50" presStyleLbl="parChTrans1D4" presStyleIdx="16" presStyleCnt="22"/>
      <dgm:spPr/>
      <dgm:t>
        <a:bodyPr/>
        <a:lstStyle/>
        <a:p>
          <a:endParaRPr lang="en-US"/>
        </a:p>
      </dgm:t>
    </dgm:pt>
    <dgm:pt modelId="{0F2E8134-B497-40AF-A5E0-3707410802AC}" type="pres">
      <dgm:prSet presAssocID="{AA4CD171-8206-4DAE-A37C-F02B32C93A54}" presName="hierRoot2" presStyleCnt="0">
        <dgm:presLayoutVars>
          <dgm:hierBranch val="init"/>
        </dgm:presLayoutVars>
      </dgm:prSet>
      <dgm:spPr/>
    </dgm:pt>
    <dgm:pt modelId="{F9C9D8A1-ADF2-47B5-97D8-663140D579F3}" type="pres">
      <dgm:prSet presAssocID="{AA4CD171-8206-4DAE-A37C-F02B32C93A54}" presName="rootComposite" presStyleCnt="0"/>
      <dgm:spPr/>
    </dgm:pt>
    <dgm:pt modelId="{36C6D190-818C-4645-A767-FFD3B2C2A5D7}" type="pres">
      <dgm:prSet presAssocID="{AA4CD171-8206-4DAE-A37C-F02B32C93A54}" presName="rootText" presStyleLbl="node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1002D9-FA20-4DA8-9642-394CB98462B4}" type="pres">
      <dgm:prSet presAssocID="{AA4CD171-8206-4DAE-A37C-F02B32C93A54}" presName="rootConnector" presStyleLbl="node4" presStyleIdx="16" presStyleCnt="22"/>
      <dgm:spPr/>
      <dgm:t>
        <a:bodyPr/>
        <a:lstStyle/>
        <a:p>
          <a:endParaRPr lang="en-US"/>
        </a:p>
      </dgm:t>
    </dgm:pt>
    <dgm:pt modelId="{98C5E080-E9AC-4E10-BCE0-2FB615C73F3C}" type="pres">
      <dgm:prSet presAssocID="{AA4CD171-8206-4DAE-A37C-F02B32C93A54}" presName="hierChild4" presStyleCnt="0"/>
      <dgm:spPr/>
    </dgm:pt>
    <dgm:pt modelId="{F1872094-A747-4F20-97FC-4888AA3EC9DF}" type="pres">
      <dgm:prSet presAssocID="{AA4CD171-8206-4DAE-A37C-F02B32C93A54}" presName="hierChild5" presStyleCnt="0"/>
      <dgm:spPr/>
    </dgm:pt>
    <dgm:pt modelId="{824A92AE-FA7B-46A8-A356-DB6CA4708C5F}" type="pres">
      <dgm:prSet presAssocID="{8F8E6859-C366-4038-9E74-7C788BB5326C}" presName="hierChild5" presStyleCnt="0"/>
      <dgm:spPr/>
    </dgm:pt>
    <dgm:pt modelId="{300DBBF3-41D7-4842-9796-4EDABCF6DA39}" type="pres">
      <dgm:prSet presAssocID="{51F133CC-E86F-45A3-888F-E1020C59E301}" presName="Name35" presStyleLbl="parChTrans1D4" presStyleIdx="17" presStyleCnt="22"/>
      <dgm:spPr/>
      <dgm:t>
        <a:bodyPr/>
        <a:lstStyle/>
        <a:p>
          <a:endParaRPr lang="en-US"/>
        </a:p>
      </dgm:t>
    </dgm:pt>
    <dgm:pt modelId="{E9E0CD32-7E88-4D00-B841-2488E7C5EF2A}" type="pres">
      <dgm:prSet presAssocID="{8A368A21-B597-4ECF-B90F-F6FFBDF106D5}" presName="hierRoot2" presStyleCnt="0">
        <dgm:presLayoutVars>
          <dgm:hierBranch val="init"/>
        </dgm:presLayoutVars>
      </dgm:prSet>
      <dgm:spPr/>
    </dgm:pt>
    <dgm:pt modelId="{A9C6327F-4687-41F0-941B-2CE24BCF9550}" type="pres">
      <dgm:prSet presAssocID="{8A368A21-B597-4ECF-B90F-F6FFBDF106D5}" presName="rootComposite" presStyleCnt="0"/>
      <dgm:spPr/>
    </dgm:pt>
    <dgm:pt modelId="{B40642FF-67B4-4A56-9BB8-C3D8CFEEA92B}" type="pres">
      <dgm:prSet presAssocID="{8A368A21-B597-4ECF-B90F-F6FFBDF106D5}" presName="rootText" presStyleLbl="node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BDF6A-730D-4683-BB54-481B0F87B417}" type="pres">
      <dgm:prSet presAssocID="{8A368A21-B597-4ECF-B90F-F6FFBDF106D5}" presName="rootConnector" presStyleLbl="node4" presStyleIdx="17" presStyleCnt="22"/>
      <dgm:spPr/>
      <dgm:t>
        <a:bodyPr/>
        <a:lstStyle/>
        <a:p>
          <a:endParaRPr lang="en-US"/>
        </a:p>
      </dgm:t>
    </dgm:pt>
    <dgm:pt modelId="{D400B14E-00FD-426E-A8E2-DD406ED6259D}" type="pres">
      <dgm:prSet presAssocID="{8A368A21-B597-4ECF-B90F-F6FFBDF106D5}" presName="hierChild4" presStyleCnt="0"/>
      <dgm:spPr/>
    </dgm:pt>
    <dgm:pt modelId="{6C87AD30-E275-4503-8213-669E3A726B98}" type="pres">
      <dgm:prSet presAssocID="{E16D4F9F-6DFC-44C5-B3BB-24FFC78BFEA4}" presName="Name37" presStyleLbl="parChTrans1D4" presStyleIdx="18" presStyleCnt="22"/>
      <dgm:spPr/>
      <dgm:t>
        <a:bodyPr/>
        <a:lstStyle/>
        <a:p>
          <a:endParaRPr lang="en-US"/>
        </a:p>
      </dgm:t>
    </dgm:pt>
    <dgm:pt modelId="{BE997AC5-37D0-414F-BE1B-CE40C861F427}" type="pres">
      <dgm:prSet presAssocID="{4866600E-1A51-492E-A4A1-4BFD694FEA96}" presName="hierRoot2" presStyleCnt="0">
        <dgm:presLayoutVars>
          <dgm:hierBranch val="init"/>
        </dgm:presLayoutVars>
      </dgm:prSet>
      <dgm:spPr/>
    </dgm:pt>
    <dgm:pt modelId="{172C644A-B104-432A-B436-7CC2ECDA635A}" type="pres">
      <dgm:prSet presAssocID="{4866600E-1A51-492E-A4A1-4BFD694FEA96}" presName="rootComposite" presStyleCnt="0"/>
      <dgm:spPr/>
    </dgm:pt>
    <dgm:pt modelId="{019DFEFA-66A3-4DF3-B128-0EE5D36BEEF0}" type="pres">
      <dgm:prSet presAssocID="{4866600E-1A51-492E-A4A1-4BFD694FEA96}" presName="rootText" presStyleLbl="node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CE09E-E72E-4E13-91D6-98BFCE94292B}" type="pres">
      <dgm:prSet presAssocID="{4866600E-1A51-492E-A4A1-4BFD694FEA96}" presName="rootConnector" presStyleLbl="node4" presStyleIdx="18" presStyleCnt="22"/>
      <dgm:spPr/>
      <dgm:t>
        <a:bodyPr/>
        <a:lstStyle/>
        <a:p>
          <a:endParaRPr lang="en-US"/>
        </a:p>
      </dgm:t>
    </dgm:pt>
    <dgm:pt modelId="{E3336A34-CA01-4C79-AAB6-2FEA56281843}" type="pres">
      <dgm:prSet presAssocID="{4866600E-1A51-492E-A4A1-4BFD694FEA96}" presName="hierChild4" presStyleCnt="0"/>
      <dgm:spPr/>
    </dgm:pt>
    <dgm:pt modelId="{CA91AA4E-5CF0-4B9E-94CB-A437861C74D5}" type="pres">
      <dgm:prSet presAssocID="{4866600E-1A51-492E-A4A1-4BFD694FEA96}" presName="hierChild5" presStyleCnt="0"/>
      <dgm:spPr/>
    </dgm:pt>
    <dgm:pt modelId="{A355BFB8-B05A-4B2A-8AA5-0FEE2E8C12E9}" type="pres">
      <dgm:prSet presAssocID="{542DAC43-8407-440D-9DB9-96AB600A7C66}" presName="Name37" presStyleLbl="parChTrans1D4" presStyleIdx="19" presStyleCnt="22"/>
      <dgm:spPr/>
      <dgm:t>
        <a:bodyPr/>
        <a:lstStyle/>
        <a:p>
          <a:endParaRPr lang="en-US"/>
        </a:p>
      </dgm:t>
    </dgm:pt>
    <dgm:pt modelId="{B3B20D9C-5EBA-4745-ACB3-F7FE31B16692}" type="pres">
      <dgm:prSet presAssocID="{7CDE9CF0-AD1D-4D7D-AB2D-6CE442162A40}" presName="hierRoot2" presStyleCnt="0">
        <dgm:presLayoutVars>
          <dgm:hierBranch val="init"/>
        </dgm:presLayoutVars>
      </dgm:prSet>
      <dgm:spPr/>
    </dgm:pt>
    <dgm:pt modelId="{95A3ABB4-FE57-4E24-903C-D65F6380A46D}" type="pres">
      <dgm:prSet presAssocID="{7CDE9CF0-AD1D-4D7D-AB2D-6CE442162A40}" presName="rootComposite" presStyleCnt="0"/>
      <dgm:spPr/>
    </dgm:pt>
    <dgm:pt modelId="{06C3CC7B-3508-4510-9362-9CB56CF91143}" type="pres">
      <dgm:prSet presAssocID="{7CDE9CF0-AD1D-4D7D-AB2D-6CE442162A40}" presName="rootText" presStyleLbl="node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3F283E-5EC6-4E33-827D-694E9D427AAB}" type="pres">
      <dgm:prSet presAssocID="{7CDE9CF0-AD1D-4D7D-AB2D-6CE442162A40}" presName="rootConnector" presStyleLbl="node4" presStyleIdx="19" presStyleCnt="22"/>
      <dgm:spPr/>
      <dgm:t>
        <a:bodyPr/>
        <a:lstStyle/>
        <a:p>
          <a:endParaRPr lang="en-US"/>
        </a:p>
      </dgm:t>
    </dgm:pt>
    <dgm:pt modelId="{08F3475E-962C-4579-9EF1-DD426BCB4D0B}" type="pres">
      <dgm:prSet presAssocID="{7CDE9CF0-AD1D-4D7D-AB2D-6CE442162A40}" presName="hierChild4" presStyleCnt="0"/>
      <dgm:spPr/>
    </dgm:pt>
    <dgm:pt modelId="{0D525577-C550-4E63-914B-AFDACD479D26}" type="pres">
      <dgm:prSet presAssocID="{7CDE9CF0-AD1D-4D7D-AB2D-6CE442162A40}" presName="hierChild5" presStyleCnt="0"/>
      <dgm:spPr/>
    </dgm:pt>
    <dgm:pt modelId="{0F88E2A8-C3BE-4B3D-8EB2-0DD045921078}" type="pres">
      <dgm:prSet presAssocID="{8A368A21-B597-4ECF-B90F-F6FFBDF106D5}" presName="hierChild5" presStyleCnt="0"/>
      <dgm:spPr/>
    </dgm:pt>
    <dgm:pt modelId="{301F52C7-F0C9-4E81-97D4-5DFEA2B7EDBF}" type="pres">
      <dgm:prSet presAssocID="{9CE919A6-5D6E-4D68-A215-8B0236FAE65A}" presName="hierChild5" presStyleCnt="0"/>
      <dgm:spPr/>
    </dgm:pt>
    <dgm:pt modelId="{05F19213-418D-4518-AD92-028736265861}" type="pres">
      <dgm:prSet presAssocID="{EC05FFC0-F9B7-47AE-A242-3EEA79677102}" presName="hierChild5" presStyleCnt="0"/>
      <dgm:spPr/>
    </dgm:pt>
    <dgm:pt modelId="{020C2B34-BB52-4DF1-A378-6F8D154D266F}" type="pres">
      <dgm:prSet presAssocID="{3E69D31B-CBE3-458C-BC19-F6E07EBD5EC3}" presName="Name35" presStyleLbl="parChTrans1D2" presStyleIdx="3" presStyleCnt="4"/>
      <dgm:spPr/>
      <dgm:t>
        <a:bodyPr/>
        <a:lstStyle/>
        <a:p>
          <a:endParaRPr lang="en-US"/>
        </a:p>
      </dgm:t>
    </dgm:pt>
    <dgm:pt modelId="{30012B46-D9D4-4654-BBFF-5387BE8D4768}" type="pres">
      <dgm:prSet presAssocID="{D9B835C9-520E-4C11-A147-0E27374C9991}" presName="hierRoot2" presStyleCnt="0">
        <dgm:presLayoutVars>
          <dgm:hierBranch val="init"/>
        </dgm:presLayoutVars>
      </dgm:prSet>
      <dgm:spPr/>
    </dgm:pt>
    <dgm:pt modelId="{D5727198-3B87-4C18-A4BD-D82284E6B6B2}" type="pres">
      <dgm:prSet presAssocID="{D9B835C9-520E-4C11-A147-0E27374C9991}" presName="rootComposite" presStyleCnt="0"/>
      <dgm:spPr/>
    </dgm:pt>
    <dgm:pt modelId="{DEDC068A-9C2A-4075-95EB-7FE856AFCA03}" type="pres">
      <dgm:prSet presAssocID="{D9B835C9-520E-4C11-A147-0E27374C999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C42A0A-1A81-4E90-B66F-F980C3357F73}" type="pres">
      <dgm:prSet presAssocID="{D9B835C9-520E-4C11-A147-0E27374C9991}" presName="rootConnector" presStyleLbl="node2" presStyleIdx="3" presStyleCnt="4"/>
      <dgm:spPr/>
      <dgm:t>
        <a:bodyPr/>
        <a:lstStyle/>
        <a:p>
          <a:endParaRPr lang="en-US"/>
        </a:p>
      </dgm:t>
    </dgm:pt>
    <dgm:pt modelId="{8CF1B23D-BF33-4DC1-9E32-BC709A225308}" type="pres">
      <dgm:prSet presAssocID="{D9B835C9-520E-4C11-A147-0E27374C9991}" presName="hierChild4" presStyleCnt="0"/>
      <dgm:spPr/>
    </dgm:pt>
    <dgm:pt modelId="{E56FB3C7-9157-4A8D-AA72-74D470A480EE}" type="pres">
      <dgm:prSet presAssocID="{9952E422-5C8D-4924-B95A-16DF9F49A671}" presName="Name37" presStyleLbl="parChTrans1D3" presStyleIdx="12" presStyleCnt="13"/>
      <dgm:spPr/>
      <dgm:t>
        <a:bodyPr/>
        <a:lstStyle/>
        <a:p>
          <a:endParaRPr lang="en-US"/>
        </a:p>
      </dgm:t>
    </dgm:pt>
    <dgm:pt modelId="{3272FA7A-45ED-4A0C-AE96-38EF8D4D86C3}" type="pres">
      <dgm:prSet presAssocID="{F77AA0DB-9879-45B3-9C38-C1FDDB5ABA0E}" presName="hierRoot2" presStyleCnt="0">
        <dgm:presLayoutVars>
          <dgm:hierBranch val="init"/>
        </dgm:presLayoutVars>
      </dgm:prSet>
      <dgm:spPr/>
    </dgm:pt>
    <dgm:pt modelId="{15BB9E0C-CE07-4EDF-8BF2-8C209693A955}" type="pres">
      <dgm:prSet presAssocID="{F77AA0DB-9879-45B3-9C38-C1FDDB5ABA0E}" presName="rootComposite" presStyleCnt="0"/>
      <dgm:spPr/>
    </dgm:pt>
    <dgm:pt modelId="{F0C63F3F-5AA9-4EEB-AA57-D876F09EEF59}" type="pres">
      <dgm:prSet presAssocID="{F77AA0DB-9879-45B3-9C38-C1FDDB5ABA0E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6F2A4-5B94-4940-9756-F55E18EB12D0}" type="pres">
      <dgm:prSet presAssocID="{F77AA0DB-9879-45B3-9C38-C1FDDB5ABA0E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F2AE2C70-5B3F-4C0D-AD1F-027A69D660BB}" type="pres">
      <dgm:prSet presAssocID="{F77AA0DB-9879-45B3-9C38-C1FDDB5ABA0E}" presName="hierChild4" presStyleCnt="0"/>
      <dgm:spPr/>
    </dgm:pt>
    <dgm:pt modelId="{1013F992-8AF9-41BE-9E29-349A5C66A5A7}" type="pres">
      <dgm:prSet presAssocID="{6D714F4E-4F98-47DE-B7FF-1AE16DE15308}" presName="Name37" presStyleLbl="parChTrans1D4" presStyleIdx="20" presStyleCnt="22"/>
      <dgm:spPr/>
      <dgm:t>
        <a:bodyPr/>
        <a:lstStyle/>
        <a:p>
          <a:endParaRPr lang="en-US"/>
        </a:p>
      </dgm:t>
    </dgm:pt>
    <dgm:pt modelId="{CE0862BD-AFC9-4434-8B0C-4CACFE9366C7}" type="pres">
      <dgm:prSet presAssocID="{BB4A90C6-15B1-4482-86DC-CEBA22F23BE4}" presName="hierRoot2" presStyleCnt="0">
        <dgm:presLayoutVars>
          <dgm:hierBranch val="init"/>
        </dgm:presLayoutVars>
      </dgm:prSet>
      <dgm:spPr/>
    </dgm:pt>
    <dgm:pt modelId="{A5CAF604-01D8-4EEB-A6CD-C1CAEF3239FD}" type="pres">
      <dgm:prSet presAssocID="{BB4A90C6-15B1-4482-86DC-CEBA22F23BE4}" presName="rootComposite" presStyleCnt="0"/>
      <dgm:spPr/>
    </dgm:pt>
    <dgm:pt modelId="{A0B6004C-B5CD-43AB-8EA0-8413A250D61A}" type="pres">
      <dgm:prSet presAssocID="{BB4A90C6-15B1-4482-86DC-CEBA22F23BE4}" presName="rootText" presStyleLbl="node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80D53-A90C-455D-A717-B8E266FFF23D}" type="pres">
      <dgm:prSet presAssocID="{BB4A90C6-15B1-4482-86DC-CEBA22F23BE4}" presName="rootConnector" presStyleLbl="node4" presStyleIdx="20" presStyleCnt="22"/>
      <dgm:spPr/>
      <dgm:t>
        <a:bodyPr/>
        <a:lstStyle/>
        <a:p>
          <a:endParaRPr lang="en-US"/>
        </a:p>
      </dgm:t>
    </dgm:pt>
    <dgm:pt modelId="{0A80C9F0-B7A3-4881-A0EE-8E4E18906EB4}" type="pres">
      <dgm:prSet presAssocID="{BB4A90C6-15B1-4482-86DC-CEBA22F23BE4}" presName="hierChild4" presStyleCnt="0"/>
      <dgm:spPr/>
    </dgm:pt>
    <dgm:pt modelId="{85CD34BA-73BA-4C6B-A836-50900A0C51A0}" type="pres">
      <dgm:prSet presAssocID="{BB4A90C6-15B1-4482-86DC-CEBA22F23BE4}" presName="hierChild5" presStyleCnt="0"/>
      <dgm:spPr/>
    </dgm:pt>
    <dgm:pt modelId="{90C48D25-AC71-41C6-AEC2-80AEAC40A217}" type="pres">
      <dgm:prSet presAssocID="{D92AE45A-5D77-4DB2-857C-EC344D90A869}" presName="Name37" presStyleLbl="parChTrans1D4" presStyleIdx="21" presStyleCnt="22"/>
      <dgm:spPr/>
      <dgm:t>
        <a:bodyPr/>
        <a:lstStyle/>
        <a:p>
          <a:endParaRPr lang="en-US"/>
        </a:p>
      </dgm:t>
    </dgm:pt>
    <dgm:pt modelId="{DC897660-D20A-4990-9690-86911917B4DB}" type="pres">
      <dgm:prSet presAssocID="{11AE623A-D3A7-4CF0-B7CB-D833D57D5344}" presName="hierRoot2" presStyleCnt="0">
        <dgm:presLayoutVars>
          <dgm:hierBranch val="init"/>
        </dgm:presLayoutVars>
      </dgm:prSet>
      <dgm:spPr/>
    </dgm:pt>
    <dgm:pt modelId="{0A247239-112C-4A22-9F74-7A0F26431CBD}" type="pres">
      <dgm:prSet presAssocID="{11AE623A-D3A7-4CF0-B7CB-D833D57D5344}" presName="rootComposite" presStyleCnt="0"/>
      <dgm:spPr/>
    </dgm:pt>
    <dgm:pt modelId="{7A2D3125-46F8-4E3B-AE4F-E9506DAE4B6C}" type="pres">
      <dgm:prSet presAssocID="{11AE623A-D3A7-4CF0-B7CB-D833D57D5344}" presName="rootText" presStyleLbl="node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03E77-1B3B-43B2-A87D-C84B7F777A57}" type="pres">
      <dgm:prSet presAssocID="{11AE623A-D3A7-4CF0-B7CB-D833D57D5344}" presName="rootConnector" presStyleLbl="node4" presStyleIdx="21" presStyleCnt="22"/>
      <dgm:spPr/>
      <dgm:t>
        <a:bodyPr/>
        <a:lstStyle/>
        <a:p>
          <a:endParaRPr lang="en-US"/>
        </a:p>
      </dgm:t>
    </dgm:pt>
    <dgm:pt modelId="{A8E5592B-1093-4EB1-B289-CEA770CD36F0}" type="pres">
      <dgm:prSet presAssocID="{11AE623A-D3A7-4CF0-B7CB-D833D57D5344}" presName="hierChild4" presStyleCnt="0"/>
      <dgm:spPr/>
    </dgm:pt>
    <dgm:pt modelId="{8B9836A6-776D-489F-B699-8C8355A445FB}" type="pres">
      <dgm:prSet presAssocID="{11AE623A-D3A7-4CF0-B7CB-D833D57D5344}" presName="hierChild5" presStyleCnt="0"/>
      <dgm:spPr/>
    </dgm:pt>
    <dgm:pt modelId="{960EC590-9755-4D63-A659-9E471BD9E618}" type="pres">
      <dgm:prSet presAssocID="{F77AA0DB-9879-45B3-9C38-C1FDDB5ABA0E}" presName="hierChild5" presStyleCnt="0"/>
      <dgm:spPr/>
    </dgm:pt>
    <dgm:pt modelId="{0D110F51-F2D0-4151-98E3-512EEDBBAB04}" type="pres">
      <dgm:prSet presAssocID="{D9B835C9-520E-4C11-A147-0E27374C9991}" presName="hierChild5" presStyleCnt="0"/>
      <dgm:spPr/>
    </dgm:pt>
    <dgm:pt modelId="{94233476-3256-42E8-B14C-D1A01EF4E478}" type="pres">
      <dgm:prSet presAssocID="{A4FC600A-3116-4E5E-A5E9-44ADFAD2A6FA}" presName="hierChild3" presStyleCnt="0"/>
      <dgm:spPr/>
    </dgm:pt>
  </dgm:ptLst>
  <dgm:cxnLst>
    <dgm:cxn modelId="{A481CB05-3165-4892-A344-0732927B0B0D}" type="presOf" srcId="{EE968C43-AADA-4765-B94D-E817B725EA27}" destId="{3E72C107-8C38-4AAD-A929-1E1EAE0FA60A}" srcOrd="0" destOrd="0" presId="urn:microsoft.com/office/officeart/2005/8/layout/orgChart1"/>
    <dgm:cxn modelId="{AC1A03E0-D6D5-4C7F-A028-11542E9DB457}" type="presOf" srcId="{7CDE9CF0-AD1D-4D7D-AB2D-6CE442162A40}" destId="{06C3CC7B-3508-4510-9362-9CB56CF91143}" srcOrd="0" destOrd="0" presId="urn:microsoft.com/office/officeart/2005/8/layout/orgChart1"/>
    <dgm:cxn modelId="{648FCAFE-2564-458D-AF15-F1622237AEC5}" type="presOf" srcId="{E16D4F9F-6DFC-44C5-B3BB-24FFC78BFEA4}" destId="{6C87AD30-E275-4503-8213-669E3A726B98}" srcOrd="0" destOrd="0" presId="urn:microsoft.com/office/officeart/2005/8/layout/orgChart1"/>
    <dgm:cxn modelId="{B64A7893-56D7-41B4-972D-80315624A8AA}" type="presOf" srcId="{A4FC600A-3116-4E5E-A5E9-44ADFAD2A6FA}" destId="{F395D7E2-1F6B-4396-8E94-17A88BAC1D28}" srcOrd="0" destOrd="0" presId="urn:microsoft.com/office/officeart/2005/8/layout/orgChart1"/>
    <dgm:cxn modelId="{FBF4B437-52D2-4633-A301-9010DD986CF3}" type="presOf" srcId="{8D008880-1468-4F2E-B4BE-B84D0625242A}" destId="{C6AFF7A3-363A-4E78-A19D-47C394A01EDE}" srcOrd="1" destOrd="0" presId="urn:microsoft.com/office/officeart/2005/8/layout/orgChart1"/>
    <dgm:cxn modelId="{DEBDE5E4-5B32-462E-8F4B-A2AAAF62CF5E}" srcId="{A4FC600A-3116-4E5E-A5E9-44ADFAD2A6FA}" destId="{EC05FFC0-F9B7-47AE-A242-3EEA79677102}" srcOrd="2" destOrd="0" parTransId="{D82BF884-CF2A-4CF9-8854-D268B3A9CD20}" sibTransId="{B9D656C6-6118-4DB3-A0A5-D2CA4D012C70}"/>
    <dgm:cxn modelId="{94E73AA1-2170-45DB-86C3-81F50A81B404}" srcId="{76A38724-A029-4A1C-B4BA-E85A4BF268C2}" destId="{36F44100-7A0E-4B9E-AD59-83DAC956B91A}" srcOrd="1" destOrd="0" parTransId="{69CF78C5-3A36-438B-9C1F-F2A640B9ED8C}" sibTransId="{3D14EDC6-979D-4E65-9FB4-CCE09F77F081}"/>
    <dgm:cxn modelId="{8E9217F5-3CE8-48C1-A178-F02FCC0B145B}" srcId="{EC05FFC0-F9B7-47AE-A242-3EEA79677102}" destId="{72678D9A-3A9E-40FD-BAB6-EB67B757FFBF}" srcOrd="1" destOrd="0" parTransId="{97F70E83-FE69-443F-A9A6-99F74B803CBF}" sibTransId="{A2CFC845-504E-4440-B097-F767CF7FCEC4}"/>
    <dgm:cxn modelId="{9CD9AB6B-5330-4F66-83EA-AFEF078346E1}" type="presOf" srcId="{4866600E-1A51-492E-A4A1-4BFD694FEA96}" destId="{C37CE09E-E72E-4E13-91D6-98BFCE94292B}" srcOrd="1" destOrd="0" presId="urn:microsoft.com/office/officeart/2005/8/layout/orgChart1"/>
    <dgm:cxn modelId="{7D4E1442-2A83-469F-B56B-D8A5773B66B5}" srcId="{8D008880-1468-4F2E-B4BE-B84D0625242A}" destId="{F201C221-BFEA-4A7A-B00A-71318DE710CE}" srcOrd="0" destOrd="0" parTransId="{1B362766-AB0F-4F69-86DD-C41360A01489}" sibTransId="{AE7233DB-2EC3-451C-B3A8-4073231E7C54}"/>
    <dgm:cxn modelId="{219C7131-8568-470E-8F7A-CCC8D0F56882}" srcId="{C280829A-2F2F-4619-8E5D-7A2150EE7477}" destId="{07CC055D-6EE1-42E3-B387-7D4F28E040D9}" srcOrd="4" destOrd="0" parTransId="{731F3633-DDBA-4185-950A-E82F5A1E561F}" sibTransId="{FA990BDB-F07D-4142-BAFC-47C0387E1C54}"/>
    <dgm:cxn modelId="{F7A3D0C8-43AF-4B73-9537-2FF9258E83E3}" type="presOf" srcId="{46316852-3593-49CA-BF0D-DB3A9D251705}" destId="{114B8543-021C-4B7B-B7A4-0625E9862821}" srcOrd="0" destOrd="0" presId="urn:microsoft.com/office/officeart/2005/8/layout/orgChart1"/>
    <dgm:cxn modelId="{33BDBFCC-972A-4786-BD71-97972C54225E}" type="presOf" srcId="{8A368A21-B597-4ECF-B90F-F6FFBDF106D5}" destId="{B40642FF-67B4-4A56-9BB8-C3D8CFEEA92B}" srcOrd="0" destOrd="0" presId="urn:microsoft.com/office/officeart/2005/8/layout/orgChart1"/>
    <dgm:cxn modelId="{6E39C255-CE51-4E09-8CA7-A260E50E5269}" type="presOf" srcId="{8AE8164E-A7C0-48E0-81E3-CB2946A69615}" destId="{630938F9-F620-474C-A31F-962D2B001B3F}" srcOrd="0" destOrd="0" presId="urn:microsoft.com/office/officeart/2005/8/layout/orgChart1"/>
    <dgm:cxn modelId="{FCC4503C-4365-4EEC-98B1-B1B4F5D2DA5E}" type="presOf" srcId="{45C4A435-BA00-4283-A9FC-79B96AC5B170}" destId="{88C4628A-39D1-4705-847C-FF7F7B457343}" srcOrd="0" destOrd="0" presId="urn:microsoft.com/office/officeart/2005/8/layout/orgChart1"/>
    <dgm:cxn modelId="{115047B0-2F95-4E4E-AF1E-12269821A54C}" type="presOf" srcId="{95DA7D1F-73E6-4CAB-8F94-914BC553421E}" destId="{CE5811D9-6B4C-495A-847D-C0C70907964B}" srcOrd="1" destOrd="0" presId="urn:microsoft.com/office/officeart/2005/8/layout/orgChart1"/>
    <dgm:cxn modelId="{91ADDA29-3A53-4C77-89B1-3E9FB544B7D6}" type="presOf" srcId="{8056BB30-920E-45B4-9B3C-1A08541FD759}" destId="{1456571E-67D0-45B9-B7DA-400E33C41765}" srcOrd="0" destOrd="0" presId="urn:microsoft.com/office/officeart/2005/8/layout/orgChart1"/>
    <dgm:cxn modelId="{FF56D19C-1036-4309-9A71-9D21A46FA72F}" type="presOf" srcId="{76A38724-A029-4A1C-B4BA-E85A4BF268C2}" destId="{C1BEEECF-F848-4E16-BF53-9A734B213369}" srcOrd="1" destOrd="0" presId="urn:microsoft.com/office/officeart/2005/8/layout/orgChart1"/>
    <dgm:cxn modelId="{703BD6AA-BEBA-4275-B749-8E6499B5E92C}" srcId="{C280829A-2F2F-4619-8E5D-7A2150EE7477}" destId="{4E292E7C-7219-44CE-9347-0A224B61FA58}" srcOrd="1" destOrd="0" parTransId="{4428588C-A399-43BC-97D3-FFA7B1C3B7FF}" sibTransId="{491636EF-E028-4BEC-A659-73CF5001CD92}"/>
    <dgm:cxn modelId="{111A8A44-8EE9-4B8B-BFFF-3B2BEC8CCD46}" srcId="{C280829A-2F2F-4619-8E5D-7A2150EE7477}" destId="{CC03FEFE-395F-4542-8EA3-754F24515EC9}" srcOrd="2" destOrd="0" parTransId="{080FED1D-C19C-4F1B-BF1F-497CD34E347A}" sibTransId="{6FB97E5C-14B2-444D-AF83-47E2B97AD7BC}"/>
    <dgm:cxn modelId="{35729261-9FCD-43C6-B2AA-0417A80239B1}" type="presOf" srcId="{EC05FFC0-F9B7-47AE-A242-3EEA79677102}" destId="{5CB53D5C-C5D5-4356-AC13-A0223AF4CB92}" srcOrd="0" destOrd="0" presId="urn:microsoft.com/office/officeart/2005/8/layout/orgChart1"/>
    <dgm:cxn modelId="{29799145-2444-4E73-A8EB-530B99844D6C}" srcId="{9CE919A6-5D6E-4D68-A215-8B0236FAE65A}" destId="{191C8E4C-8FBD-4BE8-AB46-AD12F05C5D60}" srcOrd="0" destOrd="0" parTransId="{8AE8164E-A7C0-48E0-81E3-CB2946A69615}" sibTransId="{14D9C2F7-AE15-4872-92CA-2EC94EE8D613}"/>
    <dgm:cxn modelId="{C5E3E800-FA9C-406F-902F-1CC0FC1D1331}" type="presOf" srcId="{07CC055D-6EE1-42E3-B387-7D4F28E040D9}" destId="{6A0032AB-BBCE-4B1B-B00F-999B8525C9C9}" srcOrd="1" destOrd="0" presId="urn:microsoft.com/office/officeart/2005/8/layout/orgChart1"/>
    <dgm:cxn modelId="{39D2167D-74F9-4575-90AB-F8A3F9A2F222}" type="presOf" srcId="{53AEF8A4-AC38-4DD0-A3B7-5846F0980F87}" destId="{F6D813A6-821B-4A85-9E36-9698F26E0125}" srcOrd="0" destOrd="0" presId="urn:microsoft.com/office/officeart/2005/8/layout/orgChart1"/>
    <dgm:cxn modelId="{199325F8-DD01-49BA-804D-04CE43C59CE4}" type="presOf" srcId="{4E292E7C-7219-44CE-9347-0A224B61FA58}" destId="{8EA361C6-54CE-456F-9896-96BC05433AF8}" srcOrd="1" destOrd="0" presId="urn:microsoft.com/office/officeart/2005/8/layout/orgChart1"/>
    <dgm:cxn modelId="{BC76C2CC-8367-467C-8DFA-43F33914EC8A}" srcId="{A4FC600A-3116-4E5E-A5E9-44ADFAD2A6FA}" destId="{76A38724-A029-4A1C-B4BA-E85A4BF268C2}" srcOrd="0" destOrd="0" parTransId="{8842F043-99A4-4BDC-9A30-6E31057A3A55}" sibTransId="{271DFE34-245A-4218-B463-BF14761724C2}"/>
    <dgm:cxn modelId="{5427BAA7-A28D-4B2E-AF5C-86478809B52F}" type="presOf" srcId="{5E64403C-6C15-40EE-A6C5-6A2565185D85}" destId="{29B010D5-7C4F-490D-915B-8BE282EF432F}" srcOrd="0" destOrd="0" presId="urn:microsoft.com/office/officeart/2005/8/layout/orgChart1"/>
    <dgm:cxn modelId="{EEDFCBAC-EEB3-4030-B6C7-8B077F26B01C}" type="presOf" srcId="{727614EE-91C6-4331-A49F-B87F2418A52D}" destId="{984B166A-CFA6-4E89-BC91-532C299FDBEE}" srcOrd="1" destOrd="0" presId="urn:microsoft.com/office/officeart/2005/8/layout/orgChart1"/>
    <dgm:cxn modelId="{508BBC74-45BA-4F2B-859D-4C7D911E0438}" type="presOf" srcId="{731F3633-DDBA-4185-950A-E82F5A1E561F}" destId="{BE10BFD0-09BC-4681-9242-D3C6B06B5A8F}" srcOrd="0" destOrd="0" presId="urn:microsoft.com/office/officeart/2005/8/layout/orgChart1"/>
    <dgm:cxn modelId="{37538E46-48A3-45D4-B92D-12ACB5D7EEC0}" type="presOf" srcId="{95DA7D1F-73E6-4CAB-8F94-914BC553421E}" destId="{BB27DED5-FAC1-4BD6-99C7-92CE0FC0B14F}" srcOrd="0" destOrd="0" presId="urn:microsoft.com/office/officeart/2005/8/layout/orgChart1"/>
    <dgm:cxn modelId="{806ACE9D-5032-4836-A289-7CDC0A36ACAA}" type="presOf" srcId="{0E36523C-512A-490C-8DB5-E121CFD49396}" destId="{DCD5069D-6E1B-4170-873B-31FFC8C642CD}" srcOrd="0" destOrd="0" presId="urn:microsoft.com/office/officeart/2005/8/layout/orgChart1"/>
    <dgm:cxn modelId="{436B18FD-0F5A-477F-A35C-3005A480C544}" type="presOf" srcId="{658E4A8C-BB22-4D36-A75A-302403AFDD36}" destId="{AAF739DF-8521-4F68-B743-07ADF9A92547}" srcOrd="0" destOrd="0" presId="urn:microsoft.com/office/officeart/2005/8/layout/orgChart1"/>
    <dgm:cxn modelId="{59FB7951-B105-464F-B637-1B179BDC35A1}" type="presOf" srcId="{11AE623A-D3A7-4CF0-B7CB-D833D57D5344}" destId="{7A2D3125-46F8-4E3B-AE4F-E9506DAE4B6C}" srcOrd="0" destOrd="0" presId="urn:microsoft.com/office/officeart/2005/8/layout/orgChart1"/>
    <dgm:cxn modelId="{49AE6B43-8FF7-4834-9518-3568B7C1F77D}" type="presOf" srcId="{C69B6B04-73E1-4997-B837-66AD2E0211F2}" destId="{849980E2-07C6-4697-9986-D556F8C0F1C6}" srcOrd="0" destOrd="0" presId="urn:microsoft.com/office/officeart/2005/8/layout/orgChart1"/>
    <dgm:cxn modelId="{8A0DF06D-CBA4-4EF3-9A90-2D6723FA89F3}" srcId="{8F8E6859-C366-4038-9E74-7C788BB5326C}" destId="{AA4CD171-8206-4DAE-A37C-F02B32C93A54}" srcOrd="1" destOrd="0" parTransId="{8E2EF6A6-B302-4677-9BBF-64B4E6E2587C}" sibTransId="{C056939E-C06C-4063-9F94-EA70D303EC20}"/>
    <dgm:cxn modelId="{52042353-2DFE-441F-A8F0-C668ED358F13}" type="presOf" srcId="{24F974C7-7A40-43C9-AD77-FCC668366058}" destId="{7D9F5572-F0F4-4E50-A400-DE81DDB76D20}" srcOrd="1" destOrd="0" presId="urn:microsoft.com/office/officeart/2005/8/layout/orgChart1"/>
    <dgm:cxn modelId="{437E3889-983C-46A3-9E5F-F872C9C91D4E}" type="presOf" srcId="{CC03FEFE-395F-4542-8EA3-754F24515EC9}" destId="{7ED8CB14-5676-4DFA-915E-2FA353EAE96D}" srcOrd="0" destOrd="0" presId="urn:microsoft.com/office/officeart/2005/8/layout/orgChart1"/>
    <dgm:cxn modelId="{DF1DCDD0-5EE3-4B13-A640-5820C58788AC}" type="presOf" srcId="{51F133CC-E86F-45A3-888F-E1020C59E301}" destId="{300DBBF3-41D7-4842-9796-4EDABCF6DA39}" srcOrd="0" destOrd="0" presId="urn:microsoft.com/office/officeart/2005/8/layout/orgChart1"/>
    <dgm:cxn modelId="{1B651D51-550C-4F44-9639-180E8E2D1C26}" type="presOf" srcId="{BB4A90C6-15B1-4482-86DC-CEBA22F23BE4}" destId="{9EE80D53-A90C-455D-A717-B8E266FFF23D}" srcOrd="1" destOrd="0" presId="urn:microsoft.com/office/officeart/2005/8/layout/orgChart1"/>
    <dgm:cxn modelId="{557043A2-7020-472E-B358-F580D8E0AE12}" type="presOf" srcId="{AA4CD171-8206-4DAE-A37C-F02B32C93A54}" destId="{541002D9-FA20-4DA8-9642-394CB98462B4}" srcOrd="1" destOrd="0" presId="urn:microsoft.com/office/officeart/2005/8/layout/orgChart1"/>
    <dgm:cxn modelId="{3B3D4852-2C04-40C3-AB6E-1CA6FEC75536}" srcId="{A4FC600A-3116-4E5E-A5E9-44ADFAD2A6FA}" destId="{C280829A-2F2F-4619-8E5D-7A2150EE7477}" srcOrd="1" destOrd="0" parTransId="{F43A396E-CB38-4451-A30B-F942F74CF1BB}" sibTransId="{30F0089F-29FA-4D77-8BF1-AB893B5E6D61}"/>
    <dgm:cxn modelId="{4D6FEB4F-7251-4F27-B121-6502BA1D44CA}" type="presOf" srcId="{A4FC600A-3116-4E5E-A5E9-44ADFAD2A6FA}" destId="{7D096E4D-F393-42A3-932C-6148994494CA}" srcOrd="1" destOrd="0" presId="urn:microsoft.com/office/officeart/2005/8/layout/orgChart1"/>
    <dgm:cxn modelId="{CDC110CD-972A-4724-9218-86542D1B0BBA}" type="presOf" srcId="{727614EE-91C6-4331-A49F-B87F2418A52D}" destId="{AFA24D83-0BF3-4E65-98A2-E2706C781046}" srcOrd="0" destOrd="0" presId="urn:microsoft.com/office/officeart/2005/8/layout/orgChart1"/>
    <dgm:cxn modelId="{7B70055B-A57D-4566-A6BD-3EE90F5919C3}" type="presOf" srcId="{EE968C43-AADA-4765-B94D-E817B725EA27}" destId="{43155B0B-E5CE-4CE3-A01D-4384E4B43C5E}" srcOrd="1" destOrd="0" presId="urn:microsoft.com/office/officeart/2005/8/layout/orgChart1"/>
    <dgm:cxn modelId="{01339627-D9E9-4DA5-9940-129646AA03AC}" type="presOf" srcId="{8F8E6859-C366-4038-9E74-7C788BB5326C}" destId="{EEBE4DFF-FFE2-4317-989C-F90C177519B9}" srcOrd="0" destOrd="0" presId="urn:microsoft.com/office/officeart/2005/8/layout/orgChart1"/>
    <dgm:cxn modelId="{8B6F5592-86A1-4A12-8932-89321ADEF51B}" srcId="{8F8E6859-C366-4038-9E74-7C788BB5326C}" destId="{99415DF5-07C7-406F-9F2E-A9E279ADFCF0}" srcOrd="0" destOrd="0" parTransId="{35F5D68D-4DA7-4D1C-B255-81E918E4F9CC}" sibTransId="{9885042D-A592-4587-90FF-DDA9E68E9482}"/>
    <dgm:cxn modelId="{F41B58C5-75FE-45F7-B20E-2AE6463D9532}" srcId="{EC05FFC0-F9B7-47AE-A242-3EEA79677102}" destId="{45C4A435-BA00-4283-A9FC-79B96AC5B170}" srcOrd="0" destOrd="0" parTransId="{64F5000F-7408-4EE9-8844-661133E9C411}" sibTransId="{FE6A3D27-20DB-48B5-A8BF-6DAB68875F89}"/>
    <dgm:cxn modelId="{2FDA3CD4-8287-411E-B06E-6F86A6366BCA}" type="presOf" srcId="{F77AA0DB-9879-45B3-9C38-C1FDDB5ABA0E}" destId="{C3E6F2A4-5B94-4940-9756-F55E18EB12D0}" srcOrd="1" destOrd="0" presId="urn:microsoft.com/office/officeart/2005/8/layout/orgChart1"/>
    <dgm:cxn modelId="{498E5816-101D-48FD-8FB8-CBFF43326BDA}" type="presOf" srcId="{46316852-3593-49CA-BF0D-DB3A9D251705}" destId="{795353F2-CDEE-4950-81C9-395EFA1608D8}" srcOrd="1" destOrd="0" presId="urn:microsoft.com/office/officeart/2005/8/layout/orgChart1"/>
    <dgm:cxn modelId="{D6487212-8258-4D56-A67F-137EEA0C04BC}" type="presOf" srcId="{F8FACFC4-5A1B-4D9F-89C8-A271EDD23718}" destId="{CA57C74C-0F99-445C-A041-389CCDB58BA5}" srcOrd="0" destOrd="0" presId="urn:microsoft.com/office/officeart/2005/8/layout/orgChart1"/>
    <dgm:cxn modelId="{8FA44FF0-F82A-4117-BF5E-3BCEBF273894}" srcId="{9E332F7C-6DD7-4065-BE9B-09C60FB7A4A3}" destId="{A4FC600A-3116-4E5E-A5E9-44ADFAD2A6FA}" srcOrd="0" destOrd="0" parTransId="{EB4F2FA4-994C-42D5-ACE8-1E4B2496FE8C}" sibTransId="{2C635B02-07E2-4C55-9223-3CB88B4C01CA}"/>
    <dgm:cxn modelId="{A19FB238-6D9B-4ED5-ACD1-E1EA5F2A3D2A}" type="presOf" srcId="{080FED1D-C19C-4F1B-BF1F-497CD34E347A}" destId="{28893A6D-A773-438C-8F54-21F409E84E8F}" srcOrd="0" destOrd="0" presId="urn:microsoft.com/office/officeart/2005/8/layout/orgChart1"/>
    <dgm:cxn modelId="{7ECFBAEC-711E-4E6F-8692-80F02667195E}" type="presOf" srcId="{C280829A-2F2F-4619-8E5D-7A2150EE7477}" destId="{F354DF46-885A-4462-9B03-25E248F2B0F2}" srcOrd="1" destOrd="0" presId="urn:microsoft.com/office/officeart/2005/8/layout/orgChart1"/>
    <dgm:cxn modelId="{E4E3FE4D-7C0E-483A-9068-D7EF44868B4E}" type="presOf" srcId="{72678D9A-3A9E-40FD-BAB6-EB67B757FFBF}" destId="{F05A9E05-1DC9-4305-9DC9-49178993AA13}" srcOrd="1" destOrd="0" presId="urn:microsoft.com/office/officeart/2005/8/layout/orgChart1"/>
    <dgm:cxn modelId="{FECA88A4-65D2-4EA0-8D5A-8B1399AE831F}" type="presOf" srcId="{9CE919A6-5D6E-4D68-A215-8B0236FAE65A}" destId="{1D8FA092-74EF-429A-9BD3-1668FAF4055C}" srcOrd="0" destOrd="0" presId="urn:microsoft.com/office/officeart/2005/8/layout/orgChart1"/>
    <dgm:cxn modelId="{21A1D0E6-02CC-44DD-851C-11E8713551AB}" type="presOf" srcId="{72678D9A-3A9E-40FD-BAB6-EB67B757FFBF}" destId="{62365411-E21B-4D4B-97EB-0DF006FEE15E}" srcOrd="0" destOrd="0" presId="urn:microsoft.com/office/officeart/2005/8/layout/orgChart1"/>
    <dgm:cxn modelId="{991C0A19-5E14-45AD-A502-466789BC628F}" type="presOf" srcId="{9058C84D-BF62-438A-8743-60D28A7B96B0}" destId="{F8A945A7-C322-49E6-8FB8-2C6A7D38A9A1}" srcOrd="0" destOrd="0" presId="urn:microsoft.com/office/officeart/2005/8/layout/orgChart1"/>
    <dgm:cxn modelId="{CA9409D6-AF64-4E85-A5E4-F8D5ABF7B10F}" type="presOf" srcId="{581C1FE6-D174-4941-91B8-BE4C15EB88ED}" destId="{805BE0EF-C5D9-4138-B807-32D79D9C5DF9}" srcOrd="0" destOrd="0" presId="urn:microsoft.com/office/officeart/2005/8/layout/orgChart1"/>
    <dgm:cxn modelId="{97CE33A9-E120-4665-85BC-830F7DFF7B92}" srcId="{72678D9A-3A9E-40FD-BAB6-EB67B757FFBF}" destId="{22C55E94-D634-4E00-8FCD-A6176EE5E71D}" srcOrd="0" destOrd="0" parTransId="{F69F5E59-AF0A-415F-B8BC-D57E81F22AB9}" sibTransId="{94FB4CA7-0B39-419A-B7B3-A78C7E112603}"/>
    <dgm:cxn modelId="{BEAC7DCF-1EED-48D2-AC03-48EE708FFC0F}" srcId="{9CE919A6-5D6E-4D68-A215-8B0236FAE65A}" destId="{8F8E6859-C366-4038-9E74-7C788BB5326C}" srcOrd="1" destOrd="0" parTransId="{97971B92-4A2D-4E70-93E8-998323E5179E}" sibTransId="{648B023C-E31A-4929-ABE7-7D9540606F3F}"/>
    <dgm:cxn modelId="{3C2F1148-DEFA-47A1-9AEC-4711341333F3}" srcId="{36F44100-7A0E-4B9E-AD59-83DAC956B91A}" destId="{CD0BFCB6-DA2F-4A93-ABE7-CDF8952E59F0}" srcOrd="0" destOrd="0" parTransId="{581C1FE6-D174-4941-91B8-BE4C15EB88ED}" sibTransId="{F236F3EF-CBCC-4CE5-ADE6-3F82BC75EDB9}"/>
    <dgm:cxn modelId="{9EFF7097-4204-4CB8-BAF4-D72CACA46A63}" srcId="{8D008880-1468-4F2E-B4BE-B84D0625242A}" destId="{24F974C7-7A40-43C9-AD77-FCC668366058}" srcOrd="1" destOrd="0" parTransId="{AB30CE22-49AB-4BB0-B309-19DE2AA296A1}" sibTransId="{FA48F622-6D85-40C9-8B74-41F281814768}"/>
    <dgm:cxn modelId="{D4157005-48BA-4E3B-8311-235626EEB93C}" type="presOf" srcId="{0FDCE093-BA0F-459B-82BD-A3193DF2A7B0}" destId="{96DB8E74-9E7E-4AC1-9E90-4D764AADC90E}" srcOrd="0" destOrd="0" presId="urn:microsoft.com/office/officeart/2005/8/layout/orgChart1"/>
    <dgm:cxn modelId="{5E88B791-C221-4638-9CC6-641DB066C83D}" type="presOf" srcId="{D92AE45A-5D77-4DB2-857C-EC344D90A869}" destId="{90C48D25-AC71-41C6-AEC2-80AEAC40A217}" srcOrd="0" destOrd="0" presId="urn:microsoft.com/office/officeart/2005/8/layout/orgChart1"/>
    <dgm:cxn modelId="{EE584985-AD04-429E-84BA-14D8BB37F2B6}" type="presOf" srcId="{0E36523C-512A-490C-8DB5-E121CFD49396}" destId="{30F18D41-E4D2-45F4-A7E1-268814789C76}" srcOrd="1" destOrd="0" presId="urn:microsoft.com/office/officeart/2005/8/layout/orgChart1"/>
    <dgm:cxn modelId="{24F2D032-CDA1-4B44-8E1B-D54448C7CCFD}" type="presOf" srcId="{B5B00443-2AAB-407A-B59C-DF4A1073B396}" destId="{30ACCCDE-C6B6-499B-9ADC-672FEB829C8B}" srcOrd="0" destOrd="0" presId="urn:microsoft.com/office/officeart/2005/8/layout/orgChart1"/>
    <dgm:cxn modelId="{F8BE823B-A5CA-4C3E-B834-2398C2CE57AF}" type="presOf" srcId="{7CDE9CF0-AD1D-4D7D-AB2D-6CE442162A40}" destId="{363F283E-5EC6-4E33-827D-694E9D427AAB}" srcOrd="1" destOrd="0" presId="urn:microsoft.com/office/officeart/2005/8/layout/orgChart1"/>
    <dgm:cxn modelId="{C5DEBB8D-8673-4422-832E-C0BD2EAADFA2}" srcId="{F77AA0DB-9879-45B3-9C38-C1FDDB5ABA0E}" destId="{11AE623A-D3A7-4CF0-B7CB-D833D57D5344}" srcOrd="1" destOrd="0" parTransId="{D92AE45A-5D77-4DB2-857C-EC344D90A869}" sibTransId="{53F6BA99-F51D-44C9-AD5A-03A9DFDF924B}"/>
    <dgm:cxn modelId="{89A02A8C-DE99-4C1C-8927-ADD35FEF2FB1}" type="presOf" srcId="{2A32DB77-D700-4068-9D70-1425EC6918A6}" destId="{37330996-3E24-4CD3-8056-656413FA8A15}" srcOrd="1" destOrd="0" presId="urn:microsoft.com/office/officeart/2005/8/layout/orgChart1"/>
    <dgm:cxn modelId="{A500EF81-F302-402F-963C-2A752B1270E0}" type="presOf" srcId="{9952E422-5C8D-4924-B95A-16DF9F49A671}" destId="{E56FB3C7-9157-4A8D-AA72-74D470A480EE}" srcOrd="0" destOrd="0" presId="urn:microsoft.com/office/officeart/2005/8/layout/orgChart1"/>
    <dgm:cxn modelId="{6F3E7B54-481B-4F7F-8B64-AFC332651196}" type="presOf" srcId="{BCDADF24-BE69-4BFA-99AC-BB2BC5FA3677}" destId="{B6C4565D-94C1-49B7-B49D-5FB7404452A5}" srcOrd="0" destOrd="0" presId="urn:microsoft.com/office/officeart/2005/8/layout/orgChart1"/>
    <dgm:cxn modelId="{FF441F9D-BC6B-4AB4-A6BB-855B083AA5B8}" type="presOf" srcId="{45000533-41FB-470A-93B5-2E0A82B7058E}" destId="{BE3D6AB6-116D-4953-B086-330FE079FA19}" srcOrd="0" destOrd="0" presId="urn:microsoft.com/office/officeart/2005/8/layout/orgChart1"/>
    <dgm:cxn modelId="{E171B70D-1433-4156-AA69-F84C1C70E3FF}" srcId="{EC05FFC0-F9B7-47AE-A242-3EEA79677102}" destId="{9CE919A6-5D6E-4D68-A215-8B0236FAE65A}" srcOrd="3" destOrd="0" parTransId="{1A221155-54E3-4199-A477-7C85212DD306}" sibTransId="{A94B9B49-771B-4057-863C-9209E3E07A6E}"/>
    <dgm:cxn modelId="{2F25E771-4280-489D-AEA1-AB8D49E9A43F}" type="presOf" srcId="{45000533-41FB-470A-93B5-2E0A82B7058E}" destId="{5F21D746-21C9-49A2-9E4A-09836D8724CC}" srcOrd="1" destOrd="0" presId="urn:microsoft.com/office/officeart/2005/8/layout/orgChart1"/>
    <dgm:cxn modelId="{84CCADFB-3FDA-43FA-B26D-4250C47E5F00}" type="presOf" srcId="{36F44100-7A0E-4B9E-AD59-83DAC956B91A}" destId="{3B6976C1-6EC2-4584-B42D-CBEB5461AE78}" srcOrd="0" destOrd="0" presId="urn:microsoft.com/office/officeart/2005/8/layout/orgChart1"/>
    <dgm:cxn modelId="{2EA37138-2DAE-4CD6-8FB2-18CB845EFABE}" type="presOf" srcId="{45C4A435-BA00-4283-A9FC-79B96AC5B170}" destId="{1450D656-D885-4D08-86E5-19C16820108A}" srcOrd="1" destOrd="0" presId="urn:microsoft.com/office/officeart/2005/8/layout/orgChart1"/>
    <dgm:cxn modelId="{5BF03A96-DAFF-4AAB-82F4-557E10CE0F23}" type="presOf" srcId="{EC05FFC0-F9B7-47AE-A242-3EEA79677102}" destId="{7C41315C-196B-4415-8469-8D3E2B53944E}" srcOrd="1" destOrd="0" presId="urn:microsoft.com/office/officeart/2005/8/layout/orgChart1"/>
    <dgm:cxn modelId="{7C47C3DF-2091-4B7A-9714-A3C24CC6E8BD}" type="presOf" srcId="{4E292E7C-7219-44CE-9347-0A224B61FA58}" destId="{3E4D50F0-6856-4427-A2EF-500FE4683C44}" srcOrd="0" destOrd="0" presId="urn:microsoft.com/office/officeart/2005/8/layout/orgChart1"/>
    <dgm:cxn modelId="{BC031DA6-FF12-42A4-809C-039AB80285A9}" type="presOf" srcId="{9D620C0E-A607-48EE-B230-C66C88DD358F}" destId="{CC3F4900-E0FA-4BF5-81CF-29997CE829D8}" srcOrd="0" destOrd="0" presId="urn:microsoft.com/office/officeart/2005/8/layout/orgChart1"/>
    <dgm:cxn modelId="{05569955-F422-4351-9407-302A2456E1D1}" srcId="{9CE919A6-5D6E-4D68-A215-8B0236FAE65A}" destId="{8A368A21-B597-4ECF-B90F-F6FFBDF106D5}" srcOrd="2" destOrd="0" parTransId="{51F133CC-E86F-45A3-888F-E1020C59E301}" sibTransId="{0C899E29-1430-4ED7-8D27-A64D1EE09490}"/>
    <dgm:cxn modelId="{32F99353-D6FA-4FDB-81CB-3DBC71527659}" type="presOf" srcId="{8DFE3312-2E0E-4D58-832C-5445B50E7B6B}" destId="{3CEC8406-0C05-4B70-BB4A-3E1A4E03A1C1}" srcOrd="0" destOrd="0" presId="urn:microsoft.com/office/officeart/2005/8/layout/orgChart1"/>
    <dgm:cxn modelId="{46EF5AF2-4B46-45BB-888A-76B7A22BADC6}" type="presOf" srcId="{76A38724-A029-4A1C-B4BA-E85A4BF268C2}" destId="{53A25BBD-4316-4D9A-AFBD-0FD6FC437431}" srcOrd="0" destOrd="0" presId="urn:microsoft.com/office/officeart/2005/8/layout/orgChart1"/>
    <dgm:cxn modelId="{70A1F585-EA11-448D-B004-49DD6659E36F}" type="presOf" srcId="{6D714F4E-4F98-47DE-B7FF-1AE16DE15308}" destId="{1013F992-8AF9-41BE-9E29-349A5C66A5A7}" srcOrd="0" destOrd="0" presId="urn:microsoft.com/office/officeart/2005/8/layout/orgChart1"/>
    <dgm:cxn modelId="{C47030CC-D157-43E6-ACBC-6F0F441F4106}" type="presOf" srcId="{AFC306CE-EE58-4ECE-B8DD-44350B605B5E}" destId="{DF22C502-B05A-4BFD-AE89-6969569AEF84}" srcOrd="1" destOrd="0" presId="urn:microsoft.com/office/officeart/2005/8/layout/orgChart1"/>
    <dgm:cxn modelId="{08BB919B-6037-4B53-B729-F73BB417811D}" srcId="{EC05FFC0-F9B7-47AE-A242-3EEA79677102}" destId="{46316852-3593-49CA-BF0D-DB3A9D251705}" srcOrd="2" destOrd="0" parTransId="{2F93B005-A4CE-459E-9F4A-D51896641BF7}" sibTransId="{563D97FA-5085-4702-A7B8-40E97BCE2693}"/>
    <dgm:cxn modelId="{5DEC878D-1E66-459E-AE77-56BE5A8173EA}" type="presOf" srcId="{F201C221-BFEA-4A7A-B00A-71318DE710CE}" destId="{88F11282-4ED1-48AC-B258-D4597BB6CC06}" srcOrd="1" destOrd="0" presId="urn:microsoft.com/office/officeart/2005/8/layout/orgChart1"/>
    <dgm:cxn modelId="{88537E62-5EF5-41DF-A337-4BFE2ACBC8E8}" srcId="{8A368A21-B597-4ECF-B90F-F6FFBDF106D5}" destId="{4866600E-1A51-492E-A4A1-4BFD694FEA96}" srcOrd="0" destOrd="0" parTransId="{E16D4F9F-6DFC-44C5-B3BB-24FFC78BFEA4}" sibTransId="{67ED63AC-DA70-4CC7-B58E-A2C91C4E91FE}"/>
    <dgm:cxn modelId="{B0C87E31-C975-4572-A3EC-86D17CF74E5A}" srcId="{76A38724-A029-4A1C-B4BA-E85A4BF268C2}" destId="{0FDCE093-BA0F-459B-82BD-A3193DF2A7B0}" srcOrd="0" destOrd="0" parTransId="{B5B00443-2AAB-407A-B59C-DF4A1073B396}" sibTransId="{607E66E9-C2EF-485C-9E97-53213373406C}"/>
    <dgm:cxn modelId="{1935D922-4A46-4B9E-84F9-F506DFEC4894}" srcId="{CD0BFCB6-DA2F-4A93-ABE7-CDF8952E59F0}" destId="{45000533-41FB-470A-93B5-2E0A82B7058E}" srcOrd="1" destOrd="0" parTransId="{BC96C0AB-2414-47C3-B9BE-215CA59BC29E}" sibTransId="{52881F07-142F-460E-94D5-564A381C107C}"/>
    <dgm:cxn modelId="{A4CFBE60-901F-49F1-A6CC-7027F9108C70}" type="presOf" srcId="{8056BB30-920E-45B4-9B3C-1A08541FD759}" destId="{96AF0A4B-E192-4D5A-8747-01A519B2E53B}" srcOrd="1" destOrd="0" presId="urn:microsoft.com/office/officeart/2005/8/layout/orgChart1"/>
    <dgm:cxn modelId="{236995A9-729C-4770-BEAF-7290725EF7B8}" type="presOf" srcId="{AFC306CE-EE58-4ECE-B8DD-44350B605B5E}" destId="{087840C2-D2A3-4AA9-8DCA-5FF8361138E8}" srcOrd="0" destOrd="0" presId="urn:microsoft.com/office/officeart/2005/8/layout/orgChart1"/>
    <dgm:cxn modelId="{9A74F652-74B2-452B-A5D5-94083BB11D62}" srcId="{0FDCE093-BA0F-459B-82BD-A3193DF2A7B0}" destId="{EE968C43-AADA-4765-B94D-E817B725EA27}" srcOrd="1" destOrd="0" parTransId="{BCDADF24-BE69-4BFA-99AC-BB2BC5FA3677}" sibTransId="{AB7E5AA8-E87B-462A-9080-92F6710573B7}"/>
    <dgm:cxn modelId="{D1460308-693B-4827-B7C7-4E4972A6296B}" type="presOf" srcId="{542DAC43-8407-440D-9DB9-96AB600A7C66}" destId="{A355BFB8-B05A-4B2A-8AA5-0FEE2E8C12E9}" srcOrd="0" destOrd="0" presId="urn:microsoft.com/office/officeart/2005/8/layout/orgChart1"/>
    <dgm:cxn modelId="{1FBFBCEB-CE78-44F1-B325-AA387F6D090F}" type="presOf" srcId="{9CE919A6-5D6E-4D68-A215-8B0236FAE65A}" destId="{169DF4DB-63D3-4182-928E-DC5B414154C1}" srcOrd="1" destOrd="0" presId="urn:microsoft.com/office/officeart/2005/8/layout/orgChart1"/>
    <dgm:cxn modelId="{347DCCD5-58DD-4052-8477-309CC53F6371}" type="presOf" srcId="{191C8E4C-8FBD-4BE8-AB46-AD12F05C5D60}" destId="{D0EC9AA2-D0C1-40AC-BC6D-22F1FC6BDDDF}" srcOrd="1" destOrd="0" presId="urn:microsoft.com/office/officeart/2005/8/layout/orgChart1"/>
    <dgm:cxn modelId="{1B3CAB91-512A-4AE5-977A-7A7049BECFB8}" type="presOf" srcId="{22C55E94-D634-4E00-8FCD-A6176EE5E71D}" destId="{BFEA9E1F-DA1F-490E-8FB2-A94CB4B7ECA5}" srcOrd="1" destOrd="0" presId="urn:microsoft.com/office/officeart/2005/8/layout/orgChart1"/>
    <dgm:cxn modelId="{6ECDA82E-DF7E-46EB-83A3-971E540E3673}" type="presOf" srcId="{9E332F7C-6DD7-4065-BE9B-09C60FB7A4A3}" destId="{A89BD315-97C6-4011-8619-C938D8F3DC8F}" srcOrd="0" destOrd="0" presId="urn:microsoft.com/office/officeart/2005/8/layout/orgChart1"/>
    <dgm:cxn modelId="{956C6EB6-9604-4D5B-8683-8F1D4030AEE2}" type="presOf" srcId="{D82BF884-CF2A-4CF9-8854-D268B3A9CD20}" destId="{E33B53BA-4017-484A-B2A2-020AA9E174A0}" srcOrd="0" destOrd="0" presId="urn:microsoft.com/office/officeart/2005/8/layout/orgChart1"/>
    <dgm:cxn modelId="{E7006E4C-D358-42FD-B504-02D5EDFE63C8}" type="presOf" srcId="{CD0BFCB6-DA2F-4A93-ABE7-CDF8952E59F0}" destId="{B0E8BAE5-F304-43B0-8585-2482C122030C}" srcOrd="1" destOrd="0" presId="urn:microsoft.com/office/officeart/2005/8/layout/orgChart1"/>
    <dgm:cxn modelId="{AE14984B-FE9F-49BB-A429-0E04394C9942}" type="presOf" srcId="{1B362766-AB0F-4F69-86DD-C41360A01489}" destId="{FEE56401-2222-46A1-B0BD-6266FB7C95B8}" srcOrd="0" destOrd="0" presId="urn:microsoft.com/office/officeart/2005/8/layout/orgChart1"/>
    <dgm:cxn modelId="{62F07A98-9B17-4E94-BDAD-EB7C2AE0818E}" type="presOf" srcId="{11AE623A-D3A7-4CF0-B7CB-D833D57D5344}" destId="{8AC03E77-1B3B-43B2-A87D-C84B7F777A57}" srcOrd="1" destOrd="0" presId="urn:microsoft.com/office/officeart/2005/8/layout/orgChart1"/>
    <dgm:cxn modelId="{7684B26D-B5F8-45B1-BFAD-A3F68D13BA04}" type="presOf" srcId="{398AC5A5-6E65-4143-846D-B0C28A6C8E4E}" destId="{7D91C932-6A51-4BEE-B9D2-B15464B8BF42}" srcOrd="0" destOrd="0" presId="urn:microsoft.com/office/officeart/2005/8/layout/orgChart1"/>
    <dgm:cxn modelId="{7A051A17-2B91-441A-9D34-92ACFD7DC52C}" type="presOf" srcId="{3E69D31B-CBE3-458C-BC19-F6E07EBD5EC3}" destId="{020C2B34-BB52-4DF1-A378-6F8D154D266F}" srcOrd="0" destOrd="0" presId="urn:microsoft.com/office/officeart/2005/8/layout/orgChart1"/>
    <dgm:cxn modelId="{4F6968BF-5654-45B7-86A2-5C259CBD2C67}" type="presOf" srcId="{399637AB-69E2-40DB-A10A-968781CAA8D3}" destId="{A2C53DEC-F777-4B7E-A1DF-F3306837B429}" srcOrd="0" destOrd="0" presId="urn:microsoft.com/office/officeart/2005/8/layout/orgChart1"/>
    <dgm:cxn modelId="{CB74B501-37BA-4C38-BC54-21CD669746E5}" srcId="{A4FC600A-3116-4E5E-A5E9-44ADFAD2A6FA}" destId="{D9B835C9-520E-4C11-A147-0E27374C9991}" srcOrd="3" destOrd="0" parTransId="{3E69D31B-CBE3-458C-BC19-F6E07EBD5EC3}" sibTransId="{D6C5D5A0-B71C-42CC-B0EE-1AC809E2B0A2}"/>
    <dgm:cxn modelId="{0ADAB75A-22D3-43B4-B471-8CFB3A1B8100}" srcId="{45C4A435-BA00-4283-A9FC-79B96AC5B170}" destId="{016DDFF5-C388-4BAD-B17A-0017CA5BA7EB}" srcOrd="1" destOrd="0" parTransId="{6E94BF09-913C-451A-B16A-5A23306C9222}" sibTransId="{6C61460C-FEB2-4F30-844C-B23C7359D6D1}"/>
    <dgm:cxn modelId="{4AD5DEB7-9ED3-4965-AEA3-B987DACDBA34}" type="presOf" srcId="{36F44100-7A0E-4B9E-AD59-83DAC956B91A}" destId="{89571E8C-CF39-4D30-BDED-4F366A10EE66}" srcOrd="1" destOrd="0" presId="urn:microsoft.com/office/officeart/2005/8/layout/orgChart1"/>
    <dgm:cxn modelId="{BA5BB4E6-0744-4361-BBBB-71AFF2863DC7}" type="presOf" srcId="{BC96C0AB-2414-47C3-B9BE-215CA59BC29E}" destId="{DE039AC7-781C-4D25-9E26-34D94642FF54}" srcOrd="0" destOrd="0" presId="urn:microsoft.com/office/officeart/2005/8/layout/orgChart1"/>
    <dgm:cxn modelId="{29D52F17-C5A1-4F44-8CB6-8296DBE243C2}" type="presOf" srcId="{1A221155-54E3-4199-A477-7C85212DD306}" destId="{59C88FFF-8C14-4F13-A219-EE02689530CD}" srcOrd="0" destOrd="0" presId="urn:microsoft.com/office/officeart/2005/8/layout/orgChart1"/>
    <dgm:cxn modelId="{887F9F39-7386-4CE1-84D3-F77FBB25C1EE}" type="presOf" srcId="{016DDFF5-C388-4BAD-B17A-0017CA5BA7EB}" destId="{8B4CF748-CEAD-4027-AE85-CF09EED323EE}" srcOrd="0" destOrd="0" presId="urn:microsoft.com/office/officeart/2005/8/layout/orgChart1"/>
    <dgm:cxn modelId="{5CF10609-AF47-4E60-94B1-4B35DEEB0669}" type="presOf" srcId="{8D008880-1468-4F2E-B4BE-B84D0625242A}" destId="{87E9CBFF-8EBB-478D-AB42-DDCDEAE70397}" srcOrd="0" destOrd="0" presId="urn:microsoft.com/office/officeart/2005/8/layout/orgChart1"/>
    <dgm:cxn modelId="{8831726A-1B24-4C16-9555-5E937ADD62BD}" srcId="{76A38724-A029-4A1C-B4BA-E85A4BF268C2}" destId="{0E36523C-512A-490C-8DB5-E121CFD49396}" srcOrd="2" destOrd="0" parTransId="{399637AB-69E2-40DB-A10A-968781CAA8D3}" sibTransId="{D1030410-0C8A-493A-AD2A-4E18C52C4999}"/>
    <dgm:cxn modelId="{11BE7359-4431-4CF4-88AC-E6AFD4905502}" type="presOf" srcId="{D9B835C9-520E-4C11-A147-0E27374C9991}" destId="{F3C42A0A-1A81-4E90-B66F-F980C3357F73}" srcOrd="1" destOrd="0" presId="urn:microsoft.com/office/officeart/2005/8/layout/orgChart1"/>
    <dgm:cxn modelId="{B7B7E7E3-8944-42C8-986D-0EBD823FDB2C}" type="presOf" srcId="{9D620C0E-A607-48EE-B230-C66C88DD358F}" destId="{85A29999-B69B-4A98-AF8C-6F554B9366B1}" srcOrd="1" destOrd="0" presId="urn:microsoft.com/office/officeart/2005/8/layout/orgChart1"/>
    <dgm:cxn modelId="{3433DDE8-C449-4555-AAF9-C7CAE21DF765}" srcId="{0FDCE093-BA0F-459B-82BD-A3193DF2A7B0}" destId="{727614EE-91C6-4331-A49F-B87F2418A52D}" srcOrd="0" destOrd="0" parTransId="{398AC5A5-6E65-4143-846D-B0C28A6C8E4E}" sibTransId="{A17A043C-4E37-4B93-BB8F-8907690EFB09}"/>
    <dgm:cxn modelId="{F3B372B7-FE5E-4F69-AE7F-58CE9096FB04}" type="presOf" srcId="{8A368A21-B597-4ECF-B90F-F6FFBDF106D5}" destId="{F9ABDF6A-730D-4683-BB54-481B0F87B417}" srcOrd="1" destOrd="0" presId="urn:microsoft.com/office/officeart/2005/8/layout/orgChart1"/>
    <dgm:cxn modelId="{FB3A3456-4801-4497-8E65-FDEF0D7B211F}" type="presOf" srcId="{0FDCE093-BA0F-459B-82BD-A3193DF2A7B0}" destId="{5110111C-D316-45B9-9D80-04AC55D3312A}" srcOrd="1" destOrd="0" presId="urn:microsoft.com/office/officeart/2005/8/layout/orgChart1"/>
    <dgm:cxn modelId="{B1325E2B-FDCC-454C-AF62-DFE1831DF1DD}" type="presOf" srcId="{F201C221-BFEA-4A7A-B00A-71318DE710CE}" destId="{69BB3D01-9CBE-4894-BAB7-FDC616157C0A}" srcOrd="0" destOrd="0" presId="urn:microsoft.com/office/officeart/2005/8/layout/orgChart1"/>
    <dgm:cxn modelId="{A237DE2D-E3EC-4A8D-AEEF-CBFA32AD4A8F}" srcId="{CD0BFCB6-DA2F-4A93-ABE7-CDF8952E59F0}" destId="{8056BB30-920E-45B4-9B3C-1A08541FD759}" srcOrd="0" destOrd="0" parTransId="{53AEF8A4-AC38-4DD0-A3B7-5846F0980F87}" sibTransId="{3E10131F-1929-4508-9B21-CD52A6BD8C7C}"/>
    <dgm:cxn modelId="{CF97B14C-5C7E-46DB-BF65-625DDD75846D}" type="presOf" srcId="{191C8E4C-8FBD-4BE8-AB46-AD12F05C5D60}" destId="{FC0F7C99-1085-47F7-A518-B4FA28D92F45}" srcOrd="0" destOrd="0" presId="urn:microsoft.com/office/officeart/2005/8/layout/orgChart1"/>
    <dgm:cxn modelId="{9273A40D-B624-4B8F-8A50-6697B99FB9DA}" type="presOf" srcId="{64F5000F-7408-4EE9-8844-661133E9C411}" destId="{878C9147-C1BD-4326-8607-7BE3BF26CF01}" srcOrd="0" destOrd="0" presId="urn:microsoft.com/office/officeart/2005/8/layout/orgChart1"/>
    <dgm:cxn modelId="{0E0E3461-0EE5-4847-8EFA-1C1AB9B4CDA0}" srcId="{72678D9A-3A9E-40FD-BAB6-EB67B757FFBF}" destId="{9D620C0E-A607-48EE-B230-C66C88DD358F}" srcOrd="1" destOrd="0" parTransId="{5E64403C-6C15-40EE-A6C5-6A2565185D85}" sibTransId="{45C3386A-073F-4B22-B697-A126D35091DD}"/>
    <dgm:cxn modelId="{3878A0C1-E846-425B-91A3-90317BC96448}" type="presOf" srcId="{97F70E83-FE69-443F-A9A6-99F74B803CBF}" destId="{EB26E155-BE10-47F6-81C7-A1F8EFE41425}" srcOrd="0" destOrd="0" presId="urn:microsoft.com/office/officeart/2005/8/layout/orgChart1"/>
    <dgm:cxn modelId="{45D8EF06-7627-4550-8CE5-4332980BA301}" type="presOf" srcId="{CD0BFCB6-DA2F-4A93-ABE7-CDF8952E59F0}" destId="{2F6FB2A5-69CC-4A93-8318-D61F737F0BDE}" srcOrd="0" destOrd="0" presId="urn:microsoft.com/office/officeart/2005/8/layout/orgChart1"/>
    <dgm:cxn modelId="{C44CA1D5-5BD0-4547-897E-BB1A45996CDC}" type="presOf" srcId="{CC03FEFE-395F-4542-8EA3-754F24515EC9}" destId="{73858999-36FC-4ED2-980C-472C3C52700C}" srcOrd="1" destOrd="0" presId="urn:microsoft.com/office/officeart/2005/8/layout/orgChart1"/>
    <dgm:cxn modelId="{3A15F333-4FCA-4492-A660-A5BD823C3EB0}" srcId="{C280829A-2F2F-4619-8E5D-7A2150EE7477}" destId="{AFC306CE-EE58-4ECE-B8DD-44350B605B5E}" srcOrd="0" destOrd="0" parTransId="{658E4A8C-BB22-4D36-A75A-302403AFDD36}" sibTransId="{28885EBE-7EF0-403E-B159-D6D1B201D6BB}"/>
    <dgm:cxn modelId="{31FEB325-EF8D-4D10-BE8D-9626C90678ED}" srcId="{C280829A-2F2F-4619-8E5D-7A2150EE7477}" destId="{2A32DB77-D700-4068-9D70-1425EC6918A6}" srcOrd="3" destOrd="0" parTransId="{0FFA92A6-2E9A-4241-98C9-FC52E593C215}" sibTransId="{F69F7EB8-7015-47DA-943F-60BDD52D09A1}"/>
    <dgm:cxn modelId="{9505660A-6C1B-4014-A9E7-8F803F2CAA83}" type="presOf" srcId="{99415DF5-07C7-406F-9F2E-A9E279ADFCF0}" destId="{EB312812-D339-4537-99FD-2B984F528DA9}" srcOrd="0" destOrd="0" presId="urn:microsoft.com/office/officeart/2005/8/layout/orgChart1"/>
    <dgm:cxn modelId="{13001C2F-D5D6-45CF-AE7C-EEEAD1693D1D}" type="presOf" srcId="{07CC055D-6EE1-42E3-B387-7D4F28E040D9}" destId="{68156B3A-8E02-4C68-8580-1E0BDE0DBB99}" srcOrd="0" destOrd="0" presId="urn:microsoft.com/office/officeart/2005/8/layout/orgChart1"/>
    <dgm:cxn modelId="{8E81ED02-9D86-49A5-886A-DDA0AB305367}" type="presOf" srcId="{F69F5E59-AF0A-415F-B8BC-D57E81F22AB9}" destId="{2EC46487-41C6-420D-BE52-8BB74EDA0E71}" srcOrd="0" destOrd="0" presId="urn:microsoft.com/office/officeart/2005/8/layout/orgChart1"/>
    <dgm:cxn modelId="{D1F33581-B89E-4CFA-9C67-4DC57AF8B078}" type="presOf" srcId="{99415DF5-07C7-406F-9F2E-A9E279ADFCF0}" destId="{7BAACBF2-0E28-4734-B7AA-23B538979FC4}" srcOrd="1" destOrd="0" presId="urn:microsoft.com/office/officeart/2005/8/layout/orgChart1"/>
    <dgm:cxn modelId="{F563A395-552E-46A6-995D-9B6B806E2C4D}" srcId="{36F44100-7A0E-4B9E-AD59-83DAC956B91A}" destId="{8D008880-1468-4F2E-B4BE-B84D0625242A}" srcOrd="1" destOrd="0" parTransId="{F8FACFC4-5A1B-4D9F-89C8-A271EDD23718}" sibTransId="{493B5630-BEDB-4195-8F93-7CD682354156}"/>
    <dgm:cxn modelId="{96D8B971-2549-4D39-A268-420B68D3B9B0}" type="presOf" srcId="{016DDFF5-C388-4BAD-B17A-0017CA5BA7EB}" destId="{13B834B9-45BD-4C59-9363-9648A243EACE}" srcOrd="1" destOrd="0" presId="urn:microsoft.com/office/officeart/2005/8/layout/orgChart1"/>
    <dgm:cxn modelId="{6C5CD809-C034-4F05-BE5E-B365115F08D0}" type="presOf" srcId="{8842F043-99A4-4BDC-9A30-6E31057A3A55}" destId="{DE789B60-6C56-434D-8AA5-802AB3E6D85E}" srcOrd="0" destOrd="0" presId="urn:microsoft.com/office/officeart/2005/8/layout/orgChart1"/>
    <dgm:cxn modelId="{B56089E6-027F-4663-B3B6-8AEE47EFDB61}" srcId="{8A368A21-B597-4ECF-B90F-F6FFBDF106D5}" destId="{7CDE9CF0-AD1D-4D7D-AB2D-6CE442162A40}" srcOrd="1" destOrd="0" parTransId="{542DAC43-8407-440D-9DB9-96AB600A7C66}" sibTransId="{00352DAD-6B11-4D53-B8EB-230B46FA4609}"/>
    <dgm:cxn modelId="{44696E62-A0E6-40C2-AD99-8C392829AB75}" type="presOf" srcId="{97971B92-4A2D-4E70-93E8-998323E5179E}" destId="{94CF5FAD-21FD-4A37-9928-C566C6A30830}" srcOrd="0" destOrd="0" presId="urn:microsoft.com/office/officeart/2005/8/layout/orgChart1"/>
    <dgm:cxn modelId="{2A6A12CE-D5EA-4EE4-8E7C-F2BAD7F44153}" type="presOf" srcId="{6E94BF09-913C-451A-B16A-5A23306C9222}" destId="{45D9E82B-E3A8-4CD8-A823-7467B95C0765}" srcOrd="0" destOrd="0" presId="urn:microsoft.com/office/officeart/2005/8/layout/orgChart1"/>
    <dgm:cxn modelId="{7BBCB6A6-D970-427D-96B4-C0B3DFBCCFD0}" type="presOf" srcId="{24F974C7-7A40-43C9-AD77-FCC668366058}" destId="{BBB24A80-3514-4481-AC0C-2CB6927777AC}" srcOrd="0" destOrd="0" presId="urn:microsoft.com/office/officeart/2005/8/layout/orgChart1"/>
    <dgm:cxn modelId="{B099070B-45A0-4DA9-B448-B53678B017C3}" srcId="{F77AA0DB-9879-45B3-9C38-C1FDDB5ABA0E}" destId="{BB4A90C6-15B1-4482-86DC-CEBA22F23BE4}" srcOrd="0" destOrd="0" parTransId="{6D714F4E-4F98-47DE-B7FF-1AE16DE15308}" sibTransId="{6D9F78E9-229F-443F-8682-76DE0A6E5CEA}"/>
    <dgm:cxn modelId="{0346566B-0B38-4B14-91EC-08418549DB9F}" type="presOf" srcId="{9058C84D-BF62-438A-8743-60D28A7B96B0}" destId="{DF19E851-920E-4C50-9EFB-3F0CB4107BFD}" srcOrd="1" destOrd="0" presId="urn:microsoft.com/office/officeart/2005/8/layout/orgChart1"/>
    <dgm:cxn modelId="{FD397D2E-18ED-42A1-A6AB-1C6B3140DAD7}" type="presOf" srcId="{22C55E94-D634-4E00-8FCD-A6176EE5E71D}" destId="{962ACBB5-5A23-4B72-9C1F-50425DF793CE}" srcOrd="0" destOrd="0" presId="urn:microsoft.com/office/officeart/2005/8/layout/orgChart1"/>
    <dgm:cxn modelId="{E29C6DF3-5292-4DB8-BF40-CCD7227121C3}" type="presOf" srcId="{69CF78C5-3A36-438B-9C1F-F2A640B9ED8C}" destId="{007B02C6-BC27-4CA9-B7C4-420D006957A5}" srcOrd="0" destOrd="0" presId="urn:microsoft.com/office/officeart/2005/8/layout/orgChart1"/>
    <dgm:cxn modelId="{1E8F4456-E3A5-47DA-AB84-C3FDB17282E3}" type="presOf" srcId="{0FFA92A6-2E9A-4241-98C9-FC52E593C215}" destId="{E07D7228-EC77-4416-9A7F-33294D749A1B}" srcOrd="0" destOrd="0" presId="urn:microsoft.com/office/officeart/2005/8/layout/orgChart1"/>
    <dgm:cxn modelId="{E2B3B79E-0C08-4C75-A404-B00867299088}" type="presOf" srcId="{2A32DB77-D700-4068-9D70-1425EC6918A6}" destId="{693A03CD-1DB9-4893-9B0E-54876FE5E5F6}" srcOrd="0" destOrd="0" presId="urn:microsoft.com/office/officeart/2005/8/layout/orgChart1"/>
    <dgm:cxn modelId="{39A0A32D-D054-4FDD-ACBE-7EBC89966F5F}" type="presOf" srcId="{4428588C-A399-43BC-97D3-FFA7B1C3B7FF}" destId="{0B2A8551-9304-4ED3-86CB-423FC2721FBE}" srcOrd="0" destOrd="0" presId="urn:microsoft.com/office/officeart/2005/8/layout/orgChart1"/>
    <dgm:cxn modelId="{0422A08F-A6CE-4CDC-8012-18CDF74778D8}" type="presOf" srcId="{35F5D68D-4DA7-4D1C-B255-81E918E4F9CC}" destId="{0D15C417-4282-4FEB-909E-96C5EA9DF87A}" srcOrd="0" destOrd="0" presId="urn:microsoft.com/office/officeart/2005/8/layout/orgChart1"/>
    <dgm:cxn modelId="{91F3A2FA-94F9-4BE7-9C11-C0A7E39AE4DE}" srcId="{D9B835C9-520E-4C11-A147-0E27374C9991}" destId="{F77AA0DB-9879-45B3-9C38-C1FDDB5ABA0E}" srcOrd="0" destOrd="0" parTransId="{9952E422-5C8D-4924-B95A-16DF9F49A671}" sibTransId="{19CC970C-DF44-4865-91E0-13F90AFB997E}"/>
    <dgm:cxn modelId="{88803E9A-80E7-4E0E-B0BD-35879D964749}" type="presOf" srcId="{F77AA0DB-9879-45B3-9C38-C1FDDB5ABA0E}" destId="{F0C63F3F-5AA9-4EEB-AA57-D876F09EEF59}" srcOrd="0" destOrd="0" presId="urn:microsoft.com/office/officeart/2005/8/layout/orgChart1"/>
    <dgm:cxn modelId="{D112FC54-3B2C-4712-B557-2840E87C324F}" type="presOf" srcId="{F43A396E-CB38-4451-A30B-F942F74CF1BB}" destId="{2EA3E7A7-3E4D-40C8-8A45-5C20D217E90B}" srcOrd="0" destOrd="0" presId="urn:microsoft.com/office/officeart/2005/8/layout/orgChart1"/>
    <dgm:cxn modelId="{D40B21DD-BC04-4D94-95C8-4A3F6C168B1F}" srcId="{46316852-3593-49CA-BF0D-DB3A9D251705}" destId="{95DA7D1F-73E6-4CAB-8F94-914BC553421E}" srcOrd="0" destOrd="0" parTransId="{8DFE3312-2E0E-4D58-832C-5445B50E7B6B}" sibTransId="{CB64AD82-DED6-4C09-B8C5-1E3D31477C54}"/>
    <dgm:cxn modelId="{D795AF69-B6C7-4A5F-BE0B-994F36730DA9}" type="presOf" srcId="{4866600E-1A51-492E-A4A1-4BFD694FEA96}" destId="{019DFEFA-66A3-4DF3-B128-0EE5D36BEEF0}" srcOrd="0" destOrd="0" presId="urn:microsoft.com/office/officeart/2005/8/layout/orgChart1"/>
    <dgm:cxn modelId="{F2837ECB-F0F5-4088-9F47-7466EAA3C510}" type="presOf" srcId="{BB4A90C6-15B1-4482-86DC-CEBA22F23BE4}" destId="{A0B6004C-B5CD-43AB-8EA0-8413A250D61A}" srcOrd="0" destOrd="0" presId="urn:microsoft.com/office/officeart/2005/8/layout/orgChart1"/>
    <dgm:cxn modelId="{C38C1A45-2191-4A17-8A8F-8632DCFEC612}" type="presOf" srcId="{8E2EF6A6-B302-4677-9BBF-64B4E6E2587C}" destId="{CA8E33D4-ED4F-41B6-AB46-EB5ABB457235}" srcOrd="0" destOrd="0" presId="urn:microsoft.com/office/officeart/2005/8/layout/orgChart1"/>
    <dgm:cxn modelId="{D8198404-603F-4E7A-AA1B-38B5352030AE}" type="presOf" srcId="{D9B835C9-520E-4C11-A147-0E27374C9991}" destId="{DEDC068A-9C2A-4075-95EB-7FE856AFCA03}" srcOrd="0" destOrd="0" presId="urn:microsoft.com/office/officeart/2005/8/layout/orgChart1"/>
    <dgm:cxn modelId="{5F3B4E3C-042C-40DC-B309-451D1DF9D4BB}" type="presOf" srcId="{C280829A-2F2F-4619-8E5D-7A2150EE7477}" destId="{E60495AF-05D8-45B5-A899-401CAFA5FA7F}" srcOrd="0" destOrd="0" presId="urn:microsoft.com/office/officeart/2005/8/layout/orgChart1"/>
    <dgm:cxn modelId="{1AEE9314-E100-4142-BAD3-FDD727239FF1}" type="presOf" srcId="{AA4CD171-8206-4DAE-A37C-F02B32C93A54}" destId="{36C6D190-818C-4645-A767-FFD3B2C2A5D7}" srcOrd="0" destOrd="0" presId="urn:microsoft.com/office/officeart/2005/8/layout/orgChart1"/>
    <dgm:cxn modelId="{056957EB-D05E-447D-B0D4-70DCA1023ED3}" type="presOf" srcId="{2F93B005-A4CE-459E-9F4A-D51896641BF7}" destId="{63BA1174-EE9C-4AA5-ACE6-43441BEA3BE6}" srcOrd="0" destOrd="0" presId="urn:microsoft.com/office/officeart/2005/8/layout/orgChart1"/>
    <dgm:cxn modelId="{9FE1D619-29D2-446A-842C-34D3E7A03B5B}" type="presOf" srcId="{8F8E6859-C366-4038-9E74-7C788BB5326C}" destId="{59F6CDA7-3E12-4800-B04F-39934C9F72CA}" srcOrd="1" destOrd="0" presId="urn:microsoft.com/office/officeart/2005/8/layout/orgChart1"/>
    <dgm:cxn modelId="{E7E21C9A-F566-4950-BEE0-4EE298260966}" srcId="{45C4A435-BA00-4283-A9FC-79B96AC5B170}" destId="{9058C84D-BF62-438A-8743-60D28A7B96B0}" srcOrd="0" destOrd="0" parTransId="{C69B6B04-73E1-4997-B837-66AD2E0211F2}" sibTransId="{A14BC5D7-99E3-4F0C-9BF5-A1D51B1A3C19}"/>
    <dgm:cxn modelId="{5B21DFB9-86AF-42F9-BAAC-5EAF5B82E1B8}" type="presOf" srcId="{AB30CE22-49AB-4BB0-B309-19DE2AA296A1}" destId="{99AAA7E2-1906-413B-8DD7-81615B8B9832}" srcOrd="0" destOrd="0" presId="urn:microsoft.com/office/officeart/2005/8/layout/orgChart1"/>
    <dgm:cxn modelId="{FA116F92-27EA-4C02-BF29-77BF55876E19}" type="presParOf" srcId="{A89BD315-97C6-4011-8619-C938D8F3DC8F}" destId="{1B32B86D-A27D-49CB-8CD1-3B1D520A3B48}" srcOrd="0" destOrd="0" presId="urn:microsoft.com/office/officeart/2005/8/layout/orgChart1"/>
    <dgm:cxn modelId="{D14FDB0E-178E-45DD-ACC4-A7CCAED869B1}" type="presParOf" srcId="{1B32B86D-A27D-49CB-8CD1-3B1D520A3B48}" destId="{6B00DB43-4301-4DE0-B31B-74DCEA57051B}" srcOrd="0" destOrd="0" presId="urn:microsoft.com/office/officeart/2005/8/layout/orgChart1"/>
    <dgm:cxn modelId="{CB441B77-F1AE-42E9-BC1F-268A0D9F4269}" type="presParOf" srcId="{6B00DB43-4301-4DE0-B31B-74DCEA57051B}" destId="{F395D7E2-1F6B-4396-8E94-17A88BAC1D28}" srcOrd="0" destOrd="0" presId="urn:microsoft.com/office/officeart/2005/8/layout/orgChart1"/>
    <dgm:cxn modelId="{6F4C6A49-13AB-444E-9876-704E8D94CAB5}" type="presParOf" srcId="{6B00DB43-4301-4DE0-B31B-74DCEA57051B}" destId="{7D096E4D-F393-42A3-932C-6148994494CA}" srcOrd="1" destOrd="0" presId="urn:microsoft.com/office/officeart/2005/8/layout/orgChart1"/>
    <dgm:cxn modelId="{A13D1253-E207-4CA9-A91B-EFF23BA2C5FD}" type="presParOf" srcId="{1B32B86D-A27D-49CB-8CD1-3B1D520A3B48}" destId="{2F21ED96-6D89-4FC1-8193-BF4289219950}" srcOrd="1" destOrd="0" presId="urn:microsoft.com/office/officeart/2005/8/layout/orgChart1"/>
    <dgm:cxn modelId="{D6ABD629-8C4A-46E8-8C33-2B9C33E1BE04}" type="presParOf" srcId="{2F21ED96-6D89-4FC1-8193-BF4289219950}" destId="{DE789B60-6C56-434D-8AA5-802AB3E6D85E}" srcOrd="0" destOrd="0" presId="urn:microsoft.com/office/officeart/2005/8/layout/orgChart1"/>
    <dgm:cxn modelId="{2931CA69-A330-40DE-8AF0-D440057D4E30}" type="presParOf" srcId="{2F21ED96-6D89-4FC1-8193-BF4289219950}" destId="{6AD13AC8-A15F-4C6F-A8CB-57AA82D7CE40}" srcOrd="1" destOrd="0" presId="urn:microsoft.com/office/officeart/2005/8/layout/orgChart1"/>
    <dgm:cxn modelId="{E8016954-CD0F-4634-A54C-5F5025F14452}" type="presParOf" srcId="{6AD13AC8-A15F-4C6F-A8CB-57AA82D7CE40}" destId="{96144B35-01BF-4DE0-8120-2497F0CF7239}" srcOrd="0" destOrd="0" presId="urn:microsoft.com/office/officeart/2005/8/layout/orgChart1"/>
    <dgm:cxn modelId="{C74F422C-1B5F-4495-B424-EBAE61F78276}" type="presParOf" srcId="{96144B35-01BF-4DE0-8120-2497F0CF7239}" destId="{53A25BBD-4316-4D9A-AFBD-0FD6FC437431}" srcOrd="0" destOrd="0" presId="urn:microsoft.com/office/officeart/2005/8/layout/orgChart1"/>
    <dgm:cxn modelId="{FD45B0A2-5DC5-41B7-AFC1-4368237B59FD}" type="presParOf" srcId="{96144B35-01BF-4DE0-8120-2497F0CF7239}" destId="{C1BEEECF-F848-4E16-BF53-9A734B213369}" srcOrd="1" destOrd="0" presId="urn:microsoft.com/office/officeart/2005/8/layout/orgChart1"/>
    <dgm:cxn modelId="{7A8051D6-223E-47D7-AC15-EF96FDC93D22}" type="presParOf" srcId="{6AD13AC8-A15F-4C6F-A8CB-57AA82D7CE40}" destId="{58C9B837-0BD6-41B8-A952-74FC9A6F4658}" srcOrd="1" destOrd="0" presId="urn:microsoft.com/office/officeart/2005/8/layout/orgChart1"/>
    <dgm:cxn modelId="{059C9483-32D0-4AFF-87F2-F7BD606FB30E}" type="presParOf" srcId="{58C9B837-0BD6-41B8-A952-74FC9A6F4658}" destId="{30ACCCDE-C6B6-499B-9ADC-672FEB829C8B}" srcOrd="0" destOrd="0" presId="urn:microsoft.com/office/officeart/2005/8/layout/orgChart1"/>
    <dgm:cxn modelId="{AA329D96-E66F-4522-9937-797ACCC015DD}" type="presParOf" srcId="{58C9B837-0BD6-41B8-A952-74FC9A6F4658}" destId="{7B838DA8-E18E-48CA-B232-77CD73439148}" srcOrd="1" destOrd="0" presId="urn:microsoft.com/office/officeart/2005/8/layout/orgChart1"/>
    <dgm:cxn modelId="{6524128C-CD03-4CA8-B439-5EAA9D50DC98}" type="presParOf" srcId="{7B838DA8-E18E-48CA-B232-77CD73439148}" destId="{7634332A-9AC0-482D-AE49-2C45ED330954}" srcOrd="0" destOrd="0" presId="urn:microsoft.com/office/officeart/2005/8/layout/orgChart1"/>
    <dgm:cxn modelId="{D0B297D8-2715-491E-A850-1E3D8BC2D0A5}" type="presParOf" srcId="{7634332A-9AC0-482D-AE49-2C45ED330954}" destId="{96DB8E74-9E7E-4AC1-9E90-4D764AADC90E}" srcOrd="0" destOrd="0" presId="urn:microsoft.com/office/officeart/2005/8/layout/orgChart1"/>
    <dgm:cxn modelId="{8496F711-4C73-4CD4-8798-5CC69893D6A6}" type="presParOf" srcId="{7634332A-9AC0-482D-AE49-2C45ED330954}" destId="{5110111C-D316-45B9-9D80-04AC55D3312A}" srcOrd="1" destOrd="0" presId="urn:microsoft.com/office/officeart/2005/8/layout/orgChart1"/>
    <dgm:cxn modelId="{1AE6C61A-3FE0-4F40-A9CE-AA6EE8423E5E}" type="presParOf" srcId="{7B838DA8-E18E-48CA-B232-77CD73439148}" destId="{EB04ED94-B41D-40E8-8DAB-280044C938C0}" srcOrd="1" destOrd="0" presId="urn:microsoft.com/office/officeart/2005/8/layout/orgChart1"/>
    <dgm:cxn modelId="{3262148B-A9F1-4D26-A172-2EA137131F87}" type="presParOf" srcId="{EB04ED94-B41D-40E8-8DAB-280044C938C0}" destId="{7D91C932-6A51-4BEE-B9D2-B15464B8BF42}" srcOrd="0" destOrd="0" presId="urn:microsoft.com/office/officeart/2005/8/layout/orgChart1"/>
    <dgm:cxn modelId="{00C5AD33-D01B-4025-91DB-DE990FB3C786}" type="presParOf" srcId="{EB04ED94-B41D-40E8-8DAB-280044C938C0}" destId="{07F7876C-2D9D-4162-AE3B-B69762A9C201}" srcOrd="1" destOrd="0" presId="urn:microsoft.com/office/officeart/2005/8/layout/orgChart1"/>
    <dgm:cxn modelId="{4D822656-7F01-4ABE-B2A6-61AF6B4771D1}" type="presParOf" srcId="{07F7876C-2D9D-4162-AE3B-B69762A9C201}" destId="{EC336DEA-C23E-429C-832E-FEBD31541D91}" srcOrd="0" destOrd="0" presId="urn:microsoft.com/office/officeart/2005/8/layout/orgChart1"/>
    <dgm:cxn modelId="{EF7C2006-F4E6-49AB-BF85-674FD7EB0F97}" type="presParOf" srcId="{EC336DEA-C23E-429C-832E-FEBD31541D91}" destId="{AFA24D83-0BF3-4E65-98A2-E2706C781046}" srcOrd="0" destOrd="0" presId="urn:microsoft.com/office/officeart/2005/8/layout/orgChart1"/>
    <dgm:cxn modelId="{F72C5921-DA56-4D24-82D3-2F53060559AD}" type="presParOf" srcId="{EC336DEA-C23E-429C-832E-FEBD31541D91}" destId="{984B166A-CFA6-4E89-BC91-532C299FDBEE}" srcOrd="1" destOrd="0" presId="urn:microsoft.com/office/officeart/2005/8/layout/orgChart1"/>
    <dgm:cxn modelId="{2FD2A068-7CFE-42D2-A84E-ACDDD9E779B5}" type="presParOf" srcId="{07F7876C-2D9D-4162-AE3B-B69762A9C201}" destId="{B59A002B-172D-4DA9-A4B7-B71CEEE854CD}" srcOrd="1" destOrd="0" presId="urn:microsoft.com/office/officeart/2005/8/layout/orgChart1"/>
    <dgm:cxn modelId="{183D870C-2063-488D-B9B7-E8394167280D}" type="presParOf" srcId="{07F7876C-2D9D-4162-AE3B-B69762A9C201}" destId="{29977773-414C-4D68-B301-09FD7445C639}" srcOrd="2" destOrd="0" presId="urn:microsoft.com/office/officeart/2005/8/layout/orgChart1"/>
    <dgm:cxn modelId="{9B58A0BB-DF09-4E76-878F-CD5DAF17D89A}" type="presParOf" srcId="{EB04ED94-B41D-40E8-8DAB-280044C938C0}" destId="{B6C4565D-94C1-49B7-B49D-5FB7404452A5}" srcOrd="2" destOrd="0" presId="urn:microsoft.com/office/officeart/2005/8/layout/orgChart1"/>
    <dgm:cxn modelId="{A2691FD1-C645-4601-B766-6CB869B76E03}" type="presParOf" srcId="{EB04ED94-B41D-40E8-8DAB-280044C938C0}" destId="{B003BB82-F75E-4C05-BC7E-56BB51EA1C64}" srcOrd="3" destOrd="0" presId="urn:microsoft.com/office/officeart/2005/8/layout/orgChart1"/>
    <dgm:cxn modelId="{F8DBCC5B-D973-46A8-81B7-B2EF22F6410F}" type="presParOf" srcId="{B003BB82-F75E-4C05-BC7E-56BB51EA1C64}" destId="{7566C197-CB6C-4520-B23D-2A87CC5E88D2}" srcOrd="0" destOrd="0" presId="urn:microsoft.com/office/officeart/2005/8/layout/orgChart1"/>
    <dgm:cxn modelId="{66E45862-2EFC-47D1-8384-17BBCF51CEA4}" type="presParOf" srcId="{7566C197-CB6C-4520-B23D-2A87CC5E88D2}" destId="{3E72C107-8C38-4AAD-A929-1E1EAE0FA60A}" srcOrd="0" destOrd="0" presId="urn:microsoft.com/office/officeart/2005/8/layout/orgChart1"/>
    <dgm:cxn modelId="{A6E34C3F-6A53-4F93-8D87-E36F757C933D}" type="presParOf" srcId="{7566C197-CB6C-4520-B23D-2A87CC5E88D2}" destId="{43155B0B-E5CE-4CE3-A01D-4384E4B43C5E}" srcOrd="1" destOrd="0" presId="urn:microsoft.com/office/officeart/2005/8/layout/orgChart1"/>
    <dgm:cxn modelId="{EAAE4052-5AD7-46BA-AEE8-F37B3A5A39D5}" type="presParOf" srcId="{B003BB82-F75E-4C05-BC7E-56BB51EA1C64}" destId="{B4EEF4F8-E8BE-43AE-9E86-3166CCEF9168}" srcOrd="1" destOrd="0" presId="urn:microsoft.com/office/officeart/2005/8/layout/orgChart1"/>
    <dgm:cxn modelId="{60FCA606-310D-4709-93F8-A912A490F884}" type="presParOf" srcId="{B003BB82-F75E-4C05-BC7E-56BB51EA1C64}" destId="{3DE4EE16-0A8B-471F-B6CC-E77202CC5E5E}" srcOrd="2" destOrd="0" presId="urn:microsoft.com/office/officeart/2005/8/layout/orgChart1"/>
    <dgm:cxn modelId="{7BA47D0E-E06F-459A-ACDE-76F21651D6B0}" type="presParOf" srcId="{7B838DA8-E18E-48CA-B232-77CD73439148}" destId="{66689545-3BEF-479F-A82C-F9D348DC9748}" srcOrd="2" destOrd="0" presId="urn:microsoft.com/office/officeart/2005/8/layout/orgChart1"/>
    <dgm:cxn modelId="{7F69219E-E9A4-4DCF-AFC7-6BB513399952}" type="presParOf" srcId="{58C9B837-0BD6-41B8-A952-74FC9A6F4658}" destId="{007B02C6-BC27-4CA9-B7C4-420D006957A5}" srcOrd="2" destOrd="0" presId="urn:microsoft.com/office/officeart/2005/8/layout/orgChart1"/>
    <dgm:cxn modelId="{55C28A46-36DB-43E9-ADB2-D27A70374D71}" type="presParOf" srcId="{58C9B837-0BD6-41B8-A952-74FC9A6F4658}" destId="{4D186AAB-BAAA-42EF-9F50-E30205887CEA}" srcOrd="3" destOrd="0" presId="urn:microsoft.com/office/officeart/2005/8/layout/orgChart1"/>
    <dgm:cxn modelId="{603A9086-BCFF-4B37-9CB2-252575733C9A}" type="presParOf" srcId="{4D186AAB-BAAA-42EF-9F50-E30205887CEA}" destId="{69D904BA-F913-4B26-9966-861CF738AD73}" srcOrd="0" destOrd="0" presId="urn:microsoft.com/office/officeart/2005/8/layout/orgChart1"/>
    <dgm:cxn modelId="{9B52378E-9A9C-408E-9E66-7C209AF0194E}" type="presParOf" srcId="{69D904BA-F913-4B26-9966-861CF738AD73}" destId="{3B6976C1-6EC2-4584-B42D-CBEB5461AE78}" srcOrd="0" destOrd="0" presId="urn:microsoft.com/office/officeart/2005/8/layout/orgChart1"/>
    <dgm:cxn modelId="{6B393462-0075-4599-AE14-DC462105F709}" type="presParOf" srcId="{69D904BA-F913-4B26-9966-861CF738AD73}" destId="{89571E8C-CF39-4D30-BDED-4F366A10EE66}" srcOrd="1" destOrd="0" presId="urn:microsoft.com/office/officeart/2005/8/layout/orgChart1"/>
    <dgm:cxn modelId="{E4F5ED05-7230-4E60-B946-AB765DA6DF3F}" type="presParOf" srcId="{4D186AAB-BAAA-42EF-9F50-E30205887CEA}" destId="{2F3606B6-001D-467D-85C8-B667912FF9E5}" srcOrd="1" destOrd="0" presId="urn:microsoft.com/office/officeart/2005/8/layout/orgChart1"/>
    <dgm:cxn modelId="{A9E4356E-1CF6-4264-9B15-CAEFFA522758}" type="presParOf" srcId="{2F3606B6-001D-467D-85C8-B667912FF9E5}" destId="{805BE0EF-C5D9-4138-B807-32D79D9C5DF9}" srcOrd="0" destOrd="0" presId="urn:microsoft.com/office/officeart/2005/8/layout/orgChart1"/>
    <dgm:cxn modelId="{712E5150-BBBF-4045-B238-AC82741CAE91}" type="presParOf" srcId="{2F3606B6-001D-467D-85C8-B667912FF9E5}" destId="{39C7FA4A-1CEE-4E22-8CFD-DAF45914B233}" srcOrd="1" destOrd="0" presId="urn:microsoft.com/office/officeart/2005/8/layout/orgChart1"/>
    <dgm:cxn modelId="{C54F4DD3-F841-488E-B937-08F9C12DDF91}" type="presParOf" srcId="{39C7FA4A-1CEE-4E22-8CFD-DAF45914B233}" destId="{E52B537C-1945-4E5F-A3F3-140075FA3C31}" srcOrd="0" destOrd="0" presId="urn:microsoft.com/office/officeart/2005/8/layout/orgChart1"/>
    <dgm:cxn modelId="{EB6AEBF8-D18A-4CC1-953B-691C7CF61B86}" type="presParOf" srcId="{E52B537C-1945-4E5F-A3F3-140075FA3C31}" destId="{2F6FB2A5-69CC-4A93-8318-D61F737F0BDE}" srcOrd="0" destOrd="0" presId="urn:microsoft.com/office/officeart/2005/8/layout/orgChart1"/>
    <dgm:cxn modelId="{9E214954-1028-4176-B1D7-8E8961E0567D}" type="presParOf" srcId="{E52B537C-1945-4E5F-A3F3-140075FA3C31}" destId="{B0E8BAE5-F304-43B0-8585-2482C122030C}" srcOrd="1" destOrd="0" presId="urn:microsoft.com/office/officeart/2005/8/layout/orgChart1"/>
    <dgm:cxn modelId="{07CEA966-FC93-4467-98DD-8C3766E39BB4}" type="presParOf" srcId="{39C7FA4A-1CEE-4E22-8CFD-DAF45914B233}" destId="{44FD5470-D13E-4FB6-85CE-D78361A5452F}" srcOrd="1" destOrd="0" presId="urn:microsoft.com/office/officeart/2005/8/layout/orgChart1"/>
    <dgm:cxn modelId="{C4932458-108E-470B-B599-AA658E5289AA}" type="presParOf" srcId="{44FD5470-D13E-4FB6-85CE-D78361A5452F}" destId="{F6D813A6-821B-4A85-9E36-9698F26E0125}" srcOrd="0" destOrd="0" presId="urn:microsoft.com/office/officeart/2005/8/layout/orgChart1"/>
    <dgm:cxn modelId="{0BF5B6AF-17DD-41C2-B556-4E93A335A91C}" type="presParOf" srcId="{44FD5470-D13E-4FB6-85CE-D78361A5452F}" destId="{2940FA34-4A40-496A-AA82-739DB3FD530B}" srcOrd="1" destOrd="0" presId="urn:microsoft.com/office/officeart/2005/8/layout/orgChart1"/>
    <dgm:cxn modelId="{706300D8-E470-4392-97DE-494EAB626EC4}" type="presParOf" srcId="{2940FA34-4A40-496A-AA82-739DB3FD530B}" destId="{ECE36F18-93B3-41FC-932F-E5B1CEB42CE6}" srcOrd="0" destOrd="0" presId="urn:microsoft.com/office/officeart/2005/8/layout/orgChart1"/>
    <dgm:cxn modelId="{776B3EAE-BD3C-444E-A728-A1615F959A19}" type="presParOf" srcId="{ECE36F18-93B3-41FC-932F-E5B1CEB42CE6}" destId="{1456571E-67D0-45B9-B7DA-400E33C41765}" srcOrd="0" destOrd="0" presId="urn:microsoft.com/office/officeart/2005/8/layout/orgChart1"/>
    <dgm:cxn modelId="{11A6F184-604E-444D-ACAF-D72751D7BF70}" type="presParOf" srcId="{ECE36F18-93B3-41FC-932F-E5B1CEB42CE6}" destId="{96AF0A4B-E192-4D5A-8747-01A519B2E53B}" srcOrd="1" destOrd="0" presId="urn:microsoft.com/office/officeart/2005/8/layout/orgChart1"/>
    <dgm:cxn modelId="{71D1175A-649F-484C-8EE3-5156E8CC4718}" type="presParOf" srcId="{2940FA34-4A40-496A-AA82-739DB3FD530B}" destId="{AFF88757-5251-4A6D-BCAF-E1F076319A4E}" srcOrd="1" destOrd="0" presId="urn:microsoft.com/office/officeart/2005/8/layout/orgChart1"/>
    <dgm:cxn modelId="{277C8440-6E86-4400-8B4E-5F927968F156}" type="presParOf" srcId="{2940FA34-4A40-496A-AA82-739DB3FD530B}" destId="{65A904FD-95EC-44A9-9DF6-5B1AC2F0FE08}" srcOrd="2" destOrd="0" presId="urn:microsoft.com/office/officeart/2005/8/layout/orgChart1"/>
    <dgm:cxn modelId="{D0F67D09-8D54-4031-A6D2-985F41A3EA32}" type="presParOf" srcId="{44FD5470-D13E-4FB6-85CE-D78361A5452F}" destId="{DE039AC7-781C-4D25-9E26-34D94642FF54}" srcOrd="2" destOrd="0" presId="urn:microsoft.com/office/officeart/2005/8/layout/orgChart1"/>
    <dgm:cxn modelId="{44F6C498-9349-4C55-A78B-3123569EF0A8}" type="presParOf" srcId="{44FD5470-D13E-4FB6-85CE-D78361A5452F}" destId="{AFA36332-856E-41F0-B80A-3C61E6DB7362}" srcOrd="3" destOrd="0" presId="urn:microsoft.com/office/officeart/2005/8/layout/orgChart1"/>
    <dgm:cxn modelId="{705B330B-6020-43B8-9F78-C6A1754B17BF}" type="presParOf" srcId="{AFA36332-856E-41F0-B80A-3C61E6DB7362}" destId="{25B32E30-A0E9-483B-A4D2-AE698C4C3582}" srcOrd="0" destOrd="0" presId="urn:microsoft.com/office/officeart/2005/8/layout/orgChart1"/>
    <dgm:cxn modelId="{B8634476-5E84-403E-A63D-FA7276EBC398}" type="presParOf" srcId="{25B32E30-A0E9-483B-A4D2-AE698C4C3582}" destId="{BE3D6AB6-116D-4953-B086-330FE079FA19}" srcOrd="0" destOrd="0" presId="urn:microsoft.com/office/officeart/2005/8/layout/orgChart1"/>
    <dgm:cxn modelId="{C3BC91D7-B1F7-4F4F-AD5F-33E79E2906FD}" type="presParOf" srcId="{25B32E30-A0E9-483B-A4D2-AE698C4C3582}" destId="{5F21D746-21C9-49A2-9E4A-09836D8724CC}" srcOrd="1" destOrd="0" presId="urn:microsoft.com/office/officeart/2005/8/layout/orgChart1"/>
    <dgm:cxn modelId="{EBDC3977-8DBA-456D-9D9E-8AD386E7F067}" type="presParOf" srcId="{AFA36332-856E-41F0-B80A-3C61E6DB7362}" destId="{921A9106-15EA-4C18-A191-957272C78816}" srcOrd="1" destOrd="0" presId="urn:microsoft.com/office/officeart/2005/8/layout/orgChart1"/>
    <dgm:cxn modelId="{23BC9658-D808-4A8B-B4BF-9979949B216C}" type="presParOf" srcId="{AFA36332-856E-41F0-B80A-3C61E6DB7362}" destId="{2D3982CB-A253-441B-9B6F-94D3AA795411}" srcOrd="2" destOrd="0" presId="urn:microsoft.com/office/officeart/2005/8/layout/orgChart1"/>
    <dgm:cxn modelId="{8AE3F696-9704-413E-9492-BC918DB53489}" type="presParOf" srcId="{39C7FA4A-1CEE-4E22-8CFD-DAF45914B233}" destId="{121F8683-A46E-4092-AEE9-96A24BC0AD36}" srcOrd="2" destOrd="0" presId="urn:microsoft.com/office/officeart/2005/8/layout/orgChart1"/>
    <dgm:cxn modelId="{F3C71A86-ADB9-4F16-80D9-CA3EC31EACEA}" type="presParOf" srcId="{2F3606B6-001D-467D-85C8-B667912FF9E5}" destId="{CA57C74C-0F99-445C-A041-389CCDB58BA5}" srcOrd="2" destOrd="0" presId="urn:microsoft.com/office/officeart/2005/8/layout/orgChart1"/>
    <dgm:cxn modelId="{EA975C0A-F72C-41BF-9945-C9C07AD0364F}" type="presParOf" srcId="{2F3606B6-001D-467D-85C8-B667912FF9E5}" destId="{EFFFF754-F397-43C4-A2F1-8C501D64402F}" srcOrd="3" destOrd="0" presId="urn:microsoft.com/office/officeart/2005/8/layout/orgChart1"/>
    <dgm:cxn modelId="{DE6C34CB-1A3E-45E7-A3C3-24FEDC3ED515}" type="presParOf" srcId="{EFFFF754-F397-43C4-A2F1-8C501D64402F}" destId="{7C9AB6E9-A569-4369-B587-6BD00326CA58}" srcOrd="0" destOrd="0" presId="urn:microsoft.com/office/officeart/2005/8/layout/orgChart1"/>
    <dgm:cxn modelId="{A49771DB-17CB-4790-9DBC-FC4EAE8797F6}" type="presParOf" srcId="{7C9AB6E9-A569-4369-B587-6BD00326CA58}" destId="{87E9CBFF-8EBB-478D-AB42-DDCDEAE70397}" srcOrd="0" destOrd="0" presId="urn:microsoft.com/office/officeart/2005/8/layout/orgChart1"/>
    <dgm:cxn modelId="{2FC560E1-9085-4D64-B88F-77ECB02C8000}" type="presParOf" srcId="{7C9AB6E9-A569-4369-B587-6BD00326CA58}" destId="{C6AFF7A3-363A-4E78-A19D-47C394A01EDE}" srcOrd="1" destOrd="0" presId="urn:microsoft.com/office/officeart/2005/8/layout/orgChart1"/>
    <dgm:cxn modelId="{9FA71351-26B5-451A-9880-A2D5A303482F}" type="presParOf" srcId="{EFFFF754-F397-43C4-A2F1-8C501D64402F}" destId="{005890DB-9A2F-4F21-A600-A1479C957271}" srcOrd="1" destOrd="0" presId="urn:microsoft.com/office/officeart/2005/8/layout/orgChart1"/>
    <dgm:cxn modelId="{94B46382-1623-472E-B8BA-0F97ABC8A70D}" type="presParOf" srcId="{005890DB-9A2F-4F21-A600-A1479C957271}" destId="{FEE56401-2222-46A1-B0BD-6266FB7C95B8}" srcOrd="0" destOrd="0" presId="urn:microsoft.com/office/officeart/2005/8/layout/orgChart1"/>
    <dgm:cxn modelId="{2DB02ADD-0C76-4E3D-9180-32362BB10D7C}" type="presParOf" srcId="{005890DB-9A2F-4F21-A600-A1479C957271}" destId="{7E9AE6EA-750A-452F-95F2-9CFBA1C6292B}" srcOrd="1" destOrd="0" presId="urn:microsoft.com/office/officeart/2005/8/layout/orgChart1"/>
    <dgm:cxn modelId="{BA83E44F-BE30-4F65-9394-767392E2C34D}" type="presParOf" srcId="{7E9AE6EA-750A-452F-95F2-9CFBA1C6292B}" destId="{4FCE5F16-689E-43B2-9390-896DFD32061D}" srcOrd="0" destOrd="0" presId="urn:microsoft.com/office/officeart/2005/8/layout/orgChart1"/>
    <dgm:cxn modelId="{9BDB02B4-6D9C-46CC-BDC6-AE3837CBE53A}" type="presParOf" srcId="{4FCE5F16-689E-43B2-9390-896DFD32061D}" destId="{69BB3D01-9CBE-4894-BAB7-FDC616157C0A}" srcOrd="0" destOrd="0" presId="urn:microsoft.com/office/officeart/2005/8/layout/orgChart1"/>
    <dgm:cxn modelId="{2E6A00F9-1E4C-4073-912B-5392886CB4BF}" type="presParOf" srcId="{4FCE5F16-689E-43B2-9390-896DFD32061D}" destId="{88F11282-4ED1-48AC-B258-D4597BB6CC06}" srcOrd="1" destOrd="0" presId="urn:microsoft.com/office/officeart/2005/8/layout/orgChart1"/>
    <dgm:cxn modelId="{30BAA78F-11AA-4F23-AEAB-70C1DC75661F}" type="presParOf" srcId="{7E9AE6EA-750A-452F-95F2-9CFBA1C6292B}" destId="{5A560753-D54F-43ED-9A16-4C0AEE678752}" srcOrd="1" destOrd="0" presId="urn:microsoft.com/office/officeart/2005/8/layout/orgChart1"/>
    <dgm:cxn modelId="{9513C790-C721-48EC-8CF8-374769F15BC7}" type="presParOf" srcId="{7E9AE6EA-750A-452F-95F2-9CFBA1C6292B}" destId="{C8B01FCE-438B-4705-AE1E-4A87F0DF2A97}" srcOrd="2" destOrd="0" presId="urn:microsoft.com/office/officeart/2005/8/layout/orgChart1"/>
    <dgm:cxn modelId="{67034332-88C6-441F-8AB9-33AEA57BECB4}" type="presParOf" srcId="{005890DB-9A2F-4F21-A600-A1479C957271}" destId="{99AAA7E2-1906-413B-8DD7-81615B8B9832}" srcOrd="2" destOrd="0" presId="urn:microsoft.com/office/officeart/2005/8/layout/orgChart1"/>
    <dgm:cxn modelId="{4D7314C8-1B43-44FB-BE2F-B954F72AECB8}" type="presParOf" srcId="{005890DB-9A2F-4F21-A600-A1479C957271}" destId="{C2E56316-DB27-4105-8112-DA393C52D2CA}" srcOrd="3" destOrd="0" presId="urn:microsoft.com/office/officeart/2005/8/layout/orgChart1"/>
    <dgm:cxn modelId="{B7D29530-ED39-4BEB-9423-649669915EE4}" type="presParOf" srcId="{C2E56316-DB27-4105-8112-DA393C52D2CA}" destId="{239608A8-71CF-40E3-8B47-ADE726B27180}" srcOrd="0" destOrd="0" presId="urn:microsoft.com/office/officeart/2005/8/layout/orgChart1"/>
    <dgm:cxn modelId="{A39560ED-0B6C-405D-8F6E-17FD3A711116}" type="presParOf" srcId="{239608A8-71CF-40E3-8B47-ADE726B27180}" destId="{BBB24A80-3514-4481-AC0C-2CB6927777AC}" srcOrd="0" destOrd="0" presId="urn:microsoft.com/office/officeart/2005/8/layout/orgChart1"/>
    <dgm:cxn modelId="{6D2023E7-E98D-4A24-B570-0415DDD197D5}" type="presParOf" srcId="{239608A8-71CF-40E3-8B47-ADE726B27180}" destId="{7D9F5572-F0F4-4E50-A400-DE81DDB76D20}" srcOrd="1" destOrd="0" presId="urn:microsoft.com/office/officeart/2005/8/layout/orgChart1"/>
    <dgm:cxn modelId="{9902C804-46F5-411C-9C06-1D2B2775C7DA}" type="presParOf" srcId="{C2E56316-DB27-4105-8112-DA393C52D2CA}" destId="{20935568-77CE-49A8-B747-8F2F1777646D}" srcOrd="1" destOrd="0" presId="urn:microsoft.com/office/officeart/2005/8/layout/orgChart1"/>
    <dgm:cxn modelId="{C2D0A9C4-C8FD-4B3B-B998-3093D4C2BF65}" type="presParOf" srcId="{C2E56316-DB27-4105-8112-DA393C52D2CA}" destId="{C370B405-DABF-4A06-AD4C-FC116CB9D515}" srcOrd="2" destOrd="0" presId="urn:microsoft.com/office/officeart/2005/8/layout/orgChart1"/>
    <dgm:cxn modelId="{BFB244C4-5DA0-4C39-A917-4E4D5A18AE05}" type="presParOf" srcId="{EFFFF754-F397-43C4-A2F1-8C501D64402F}" destId="{4E72B309-D4A9-4EB7-885E-FBC7E25FB118}" srcOrd="2" destOrd="0" presId="urn:microsoft.com/office/officeart/2005/8/layout/orgChart1"/>
    <dgm:cxn modelId="{6361BAF3-B47C-4787-81FD-70601D8B81D7}" type="presParOf" srcId="{4D186AAB-BAAA-42EF-9F50-E30205887CEA}" destId="{E7C38A85-FEE8-4AF0-BD39-EF75684752CE}" srcOrd="2" destOrd="0" presId="urn:microsoft.com/office/officeart/2005/8/layout/orgChart1"/>
    <dgm:cxn modelId="{528696A7-3148-4817-A076-A46A33A1FA56}" type="presParOf" srcId="{58C9B837-0BD6-41B8-A952-74FC9A6F4658}" destId="{A2C53DEC-F777-4B7E-A1DF-F3306837B429}" srcOrd="4" destOrd="0" presId="urn:microsoft.com/office/officeart/2005/8/layout/orgChart1"/>
    <dgm:cxn modelId="{E1E155E4-DC86-4102-AB6A-2D2315F017DE}" type="presParOf" srcId="{58C9B837-0BD6-41B8-A952-74FC9A6F4658}" destId="{7AFAAC68-9B60-4F41-9BED-667FC3524325}" srcOrd="5" destOrd="0" presId="urn:microsoft.com/office/officeart/2005/8/layout/orgChart1"/>
    <dgm:cxn modelId="{39A65598-5CE1-476C-B8FB-4FCD5EF2BEF3}" type="presParOf" srcId="{7AFAAC68-9B60-4F41-9BED-667FC3524325}" destId="{725ACAB7-E391-4F2E-8D38-512D705038D8}" srcOrd="0" destOrd="0" presId="urn:microsoft.com/office/officeart/2005/8/layout/orgChart1"/>
    <dgm:cxn modelId="{02CD7692-371C-4FAB-90DE-1E0C02EFCB4C}" type="presParOf" srcId="{725ACAB7-E391-4F2E-8D38-512D705038D8}" destId="{DCD5069D-6E1B-4170-873B-31FFC8C642CD}" srcOrd="0" destOrd="0" presId="urn:microsoft.com/office/officeart/2005/8/layout/orgChart1"/>
    <dgm:cxn modelId="{F7095849-19ED-40B2-A4ED-E164108E36F1}" type="presParOf" srcId="{725ACAB7-E391-4F2E-8D38-512D705038D8}" destId="{30F18D41-E4D2-45F4-A7E1-268814789C76}" srcOrd="1" destOrd="0" presId="urn:microsoft.com/office/officeart/2005/8/layout/orgChart1"/>
    <dgm:cxn modelId="{289D2407-2004-4E69-9810-BAAC7F87E982}" type="presParOf" srcId="{7AFAAC68-9B60-4F41-9BED-667FC3524325}" destId="{B96208AB-061E-42A8-9090-A0D4DB794DCF}" srcOrd="1" destOrd="0" presId="urn:microsoft.com/office/officeart/2005/8/layout/orgChart1"/>
    <dgm:cxn modelId="{8CA138AA-1DC3-40A2-8C8E-FA4D0FF21613}" type="presParOf" srcId="{7AFAAC68-9B60-4F41-9BED-667FC3524325}" destId="{22AB4C82-710C-435E-92C2-BB2AA9E736AC}" srcOrd="2" destOrd="0" presId="urn:microsoft.com/office/officeart/2005/8/layout/orgChart1"/>
    <dgm:cxn modelId="{F5F2B3CA-60DB-45D5-AEB6-70250BB299D7}" type="presParOf" srcId="{6AD13AC8-A15F-4C6F-A8CB-57AA82D7CE40}" destId="{E635BE83-2EB5-406E-A486-50EDCA371D36}" srcOrd="2" destOrd="0" presId="urn:microsoft.com/office/officeart/2005/8/layout/orgChart1"/>
    <dgm:cxn modelId="{6DDD42E0-00FB-49F3-B6A9-0A892E882A88}" type="presParOf" srcId="{2F21ED96-6D89-4FC1-8193-BF4289219950}" destId="{2EA3E7A7-3E4D-40C8-8A45-5C20D217E90B}" srcOrd="2" destOrd="0" presId="urn:microsoft.com/office/officeart/2005/8/layout/orgChart1"/>
    <dgm:cxn modelId="{EFADBA9A-9371-4B80-A07E-643FB26B50FA}" type="presParOf" srcId="{2F21ED96-6D89-4FC1-8193-BF4289219950}" destId="{DDBD2760-A74B-4CE1-97EE-1271B1038855}" srcOrd="3" destOrd="0" presId="urn:microsoft.com/office/officeart/2005/8/layout/orgChart1"/>
    <dgm:cxn modelId="{6E9254B1-65D8-475D-8C84-420F723E908A}" type="presParOf" srcId="{DDBD2760-A74B-4CE1-97EE-1271B1038855}" destId="{D3F46C7D-4C24-4DD8-AAA1-5D7AFA77B545}" srcOrd="0" destOrd="0" presId="urn:microsoft.com/office/officeart/2005/8/layout/orgChart1"/>
    <dgm:cxn modelId="{ADF7DCC3-EA9F-4A84-A718-5CEAD63A5D90}" type="presParOf" srcId="{D3F46C7D-4C24-4DD8-AAA1-5D7AFA77B545}" destId="{E60495AF-05D8-45B5-A899-401CAFA5FA7F}" srcOrd="0" destOrd="0" presId="urn:microsoft.com/office/officeart/2005/8/layout/orgChart1"/>
    <dgm:cxn modelId="{284B1605-A225-4FB9-A4F7-5E712C29400D}" type="presParOf" srcId="{D3F46C7D-4C24-4DD8-AAA1-5D7AFA77B545}" destId="{F354DF46-885A-4462-9B03-25E248F2B0F2}" srcOrd="1" destOrd="0" presId="urn:microsoft.com/office/officeart/2005/8/layout/orgChart1"/>
    <dgm:cxn modelId="{3602D891-5DFF-4320-9660-D09C286A98AD}" type="presParOf" srcId="{DDBD2760-A74B-4CE1-97EE-1271B1038855}" destId="{62EAB8DC-F1BB-4944-A409-F4C82D49DE52}" srcOrd="1" destOrd="0" presId="urn:microsoft.com/office/officeart/2005/8/layout/orgChart1"/>
    <dgm:cxn modelId="{2A37005A-D143-497B-87BF-577ED51DAC90}" type="presParOf" srcId="{62EAB8DC-F1BB-4944-A409-F4C82D49DE52}" destId="{AAF739DF-8521-4F68-B743-07ADF9A92547}" srcOrd="0" destOrd="0" presId="urn:microsoft.com/office/officeart/2005/8/layout/orgChart1"/>
    <dgm:cxn modelId="{33393757-9B11-4A3C-ACEB-6B6E8620CB0E}" type="presParOf" srcId="{62EAB8DC-F1BB-4944-A409-F4C82D49DE52}" destId="{85FF8DF3-D5AA-40B4-9CE3-5A053F7FEDD5}" srcOrd="1" destOrd="0" presId="urn:microsoft.com/office/officeart/2005/8/layout/orgChart1"/>
    <dgm:cxn modelId="{2245E0F8-9B53-4D62-8A12-5BE7D6D1790C}" type="presParOf" srcId="{85FF8DF3-D5AA-40B4-9CE3-5A053F7FEDD5}" destId="{D0C097DD-B3BA-482A-9B31-96F35609186F}" srcOrd="0" destOrd="0" presId="urn:microsoft.com/office/officeart/2005/8/layout/orgChart1"/>
    <dgm:cxn modelId="{23B6BF38-7D90-4139-B1B3-93751F11428C}" type="presParOf" srcId="{D0C097DD-B3BA-482A-9B31-96F35609186F}" destId="{087840C2-D2A3-4AA9-8DCA-5FF8361138E8}" srcOrd="0" destOrd="0" presId="urn:microsoft.com/office/officeart/2005/8/layout/orgChart1"/>
    <dgm:cxn modelId="{F72A99CD-6397-4425-9E63-7D079BE14645}" type="presParOf" srcId="{D0C097DD-B3BA-482A-9B31-96F35609186F}" destId="{DF22C502-B05A-4BFD-AE89-6969569AEF84}" srcOrd="1" destOrd="0" presId="urn:microsoft.com/office/officeart/2005/8/layout/orgChart1"/>
    <dgm:cxn modelId="{1ABEECA8-DCF4-41E3-BFEA-3347B49F9824}" type="presParOf" srcId="{85FF8DF3-D5AA-40B4-9CE3-5A053F7FEDD5}" destId="{0CBE8D01-7719-4A61-8BBB-11916E04D8D5}" srcOrd="1" destOrd="0" presId="urn:microsoft.com/office/officeart/2005/8/layout/orgChart1"/>
    <dgm:cxn modelId="{4BBCD05B-9C1F-458D-887D-F5F57353792D}" type="presParOf" srcId="{85FF8DF3-D5AA-40B4-9CE3-5A053F7FEDD5}" destId="{FCFC7E3F-1FA3-4024-AE9D-6FD219071F82}" srcOrd="2" destOrd="0" presId="urn:microsoft.com/office/officeart/2005/8/layout/orgChart1"/>
    <dgm:cxn modelId="{793CDA1B-7092-4195-964E-DA341D58AC39}" type="presParOf" srcId="{62EAB8DC-F1BB-4944-A409-F4C82D49DE52}" destId="{0B2A8551-9304-4ED3-86CB-423FC2721FBE}" srcOrd="2" destOrd="0" presId="urn:microsoft.com/office/officeart/2005/8/layout/orgChart1"/>
    <dgm:cxn modelId="{BE25695D-D8FA-417B-8150-2D559943A2EF}" type="presParOf" srcId="{62EAB8DC-F1BB-4944-A409-F4C82D49DE52}" destId="{EDC646FE-A442-4854-B939-2525255E47D3}" srcOrd="3" destOrd="0" presId="urn:microsoft.com/office/officeart/2005/8/layout/orgChart1"/>
    <dgm:cxn modelId="{DE5B38D1-EF83-47DF-9BDE-4E94019A31C1}" type="presParOf" srcId="{EDC646FE-A442-4854-B939-2525255E47D3}" destId="{BF69600E-C708-4574-A0C0-0E80F80B857B}" srcOrd="0" destOrd="0" presId="urn:microsoft.com/office/officeart/2005/8/layout/orgChart1"/>
    <dgm:cxn modelId="{C61D37D9-4231-4BD3-B109-FDDCE46F433F}" type="presParOf" srcId="{BF69600E-C708-4574-A0C0-0E80F80B857B}" destId="{3E4D50F0-6856-4427-A2EF-500FE4683C44}" srcOrd="0" destOrd="0" presId="urn:microsoft.com/office/officeart/2005/8/layout/orgChart1"/>
    <dgm:cxn modelId="{806437BA-A515-4602-96C1-67B5E4997B43}" type="presParOf" srcId="{BF69600E-C708-4574-A0C0-0E80F80B857B}" destId="{8EA361C6-54CE-456F-9896-96BC05433AF8}" srcOrd="1" destOrd="0" presId="urn:microsoft.com/office/officeart/2005/8/layout/orgChart1"/>
    <dgm:cxn modelId="{1E596F85-C53A-4ED8-8247-BFE4B37B0DA6}" type="presParOf" srcId="{EDC646FE-A442-4854-B939-2525255E47D3}" destId="{938512D6-5999-4094-9937-D5D57CB8F3C4}" srcOrd="1" destOrd="0" presId="urn:microsoft.com/office/officeart/2005/8/layout/orgChart1"/>
    <dgm:cxn modelId="{E2D18B65-4E90-4D62-8252-0B54BA7BD03C}" type="presParOf" srcId="{EDC646FE-A442-4854-B939-2525255E47D3}" destId="{6023276B-4891-4BAF-B444-D464DBC6468A}" srcOrd="2" destOrd="0" presId="urn:microsoft.com/office/officeart/2005/8/layout/orgChart1"/>
    <dgm:cxn modelId="{6254F709-E10F-43C1-B0AD-03F4683273D8}" type="presParOf" srcId="{62EAB8DC-F1BB-4944-A409-F4C82D49DE52}" destId="{28893A6D-A773-438C-8F54-21F409E84E8F}" srcOrd="4" destOrd="0" presId="urn:microsoft.com/office/officeart/2005/8/layout/orgChart1"/>
    <dgm:cxn modelId="{C98C74B3-2B44-4A25-A73C-F08B9B4437BF}" type="presParOf" srcId="{62EAB8DC-F1BB-4944-A409-F4C82D49DE52}" destId="{4A402020-7534-4236-A1D2-A3F973AE9534}" srcOrd="5" destOrd="0" presId="urn:microsoft.com/office/officeart/2005/8/layout/orgChart1"/>
    <dgm:cxn modelId="{4367AFA4-90A3-4AEC-BAB3-4584DA28F81C}" type="presParOf" srcId="{4A402020-7534-4236-A1D2-A3F973AE9534}" destId="{A5EB8C1B-386A-49C9-B01F-67B736BCFF5A}" srcOrd="0" destOrd="0" presId="urn:microsoft.com/office/officeart/2005/8/layout/orgChart1"/>
    <dgm:cxn modelId="{75C5B97E-4E48-4EDF-B144-2E5F9C0F5D12}" type="presParOf" srcId="{A5EB8C1B-386A-49C9-B01F-67B736BCFF5A}" destId="{7ED8CB14-5676-4DFA-915E-2FA353EAE96D}" srcOrd="0" destOrd="0" presId="urn:microsoft.com/office/officeart/2005/8/layout/orgChart1"/>
    <dgm:cxn modelId="{C6D1744B-CA26-460E-A440-2769F98019FE}" type="presParOf" srcId="{A5EB8C1B-386A-49C9-B01F-67B736BCFF5A}" destId="{73858999-36FC-4ED2-980C-472C3C52700C}" srcOrd="1" destOrd="0" presId="urn:microsoft.com/office/officeart/2005/8/layout/orgChart1"/>
    <dgm:cxn modelId="{276A33AC-3048-46F6-9DDC-1773FCB5792D}" type="presParOf" srcId="{4A402020-7534-4236-A1D2-A3F973AE9534}" destId="{7DDBEAB0-156F-4021-8CC9-0FF36BFFC0C8}" srcOrd="1" destOrd="0" presId="urn:microsoft.com/office/officeart/2005/8/layout/orgChart1"/>
    <dgm:cxn modelId="{BE5DBA7A-8123-4B81-A0CF-6E0B99E79956}" type="presParOf" srcId="{4A402020-7534-4236-A1D2-A3F973AE9534}" destId="{181ECE1C-EC0A-4B06-841A-F94A4FF8EBF3}" srcOrd="2" destOrd="0" presId="urn:microsoft.com/office/officeart/2005/8/layout/orgChart1"/>
    <dgm:cxn modelId="{DC14C108-C8B9-4629-AFB4-C455639737AB}" type="presParOf" srcId="{62EAB8DC-F1BB-4944-A409-F4C82D49DE52}" destId="{E07D7228-EC77-4416-9A7F-33294D749A1B}" srcOrd="6" destOrd="0" presId="urn:microsoft.com/office/officeart/2005/8/layout/orgChart1"/>
    <dgm:cxn modelId="{6342D202-75A5-445E-84C7-02EEE8D533C8}" type="presParOf" srcId="{62EAB8DC-F1BB-4944-A409-F4C82D49DE52}" destId="{D81DE7DE-975A-46AA-A94B-0AF83B79D831}" srcOrd="7" destOrd="0" presId="urn:microsoft.com/office/officeart/2005/8/layout/orgChart1"/>
    <dgm:cxn modelId="{282D21C9-48D6-4B79-BC89-389E9E907D46}" type="presParOf" srcId="{D81DE7DE-975A-46AA-A94B-0AF83B79D831}" destId="{E3281624-2668-4262-93F4-A3EA895A0E03}" srcOrd="0" destOrd="0" presId="urn:microsoft.com/office/officeart/2005/8/layout/orgChart1"/>
    <dgm:cxn modelId="{7FB5C011-5043-44D7-BADD-63CE8E0B8FFD}" type="presParOf" srcId="{E3281624-2668-4262-93F4-A3EA895A0E03}" destId="{693A03CD-1DB9-4893-9B0E-54876FE5E5F6}" srcOrd="0" destOrd="0" presId="urn:microsoft.com/office/officeart/2005/8/layout/orgChart1"/>
    <dgm:cxn modelId="{1069397D-3025-45E0-B888-C22EB2116F4C}" type="presParOf" srcId="{E3281624-2668-4262-93F4-A3EA895A0E03}" destId="{37330996-3E24-4CD3-8056-656413FA8A15}" srcOrd="1" destOrd="0" presId="urn:microsoft.com/office/officeart/2005/8/layout/orgChart1"/>
    <dgm:cxn modelId="{92D11179-864B-47EC-9F26-52FFCB021970}" type="presParOf" srcId="{D81DE7DE-975A-46AA-A94B-0AF83B79D831}" destId="{10D6D1DF-61AD-4C5B-BAB6-DAD8461C335F}" srcOrd="1" destOrd="0" presId="urn:microsoft.com/office/officeart/2005/8/layout/orgChart1"/>
    <dgm:cxn modelId="{3298BFC9-14F3-4AA5-AC58-02AF7283952C}" type="presParOf" srcId="{D81DE7DE-975A-46AA-A94B-0AF83B79D831}" destId="{33CE2179-9E5C-42D8-B845-70DEF95DA6C0}" srcOrd="2" destOrd="0" presId="urn:microsoft.com/office/officeart/2005/8/layout/orgChart1"/>
    <dgm:cxn modelId="{A5CDAFEB-7D4E-4AD4-B404-E94ADE5F3F83}" type="presParOf" srcId="{62EAB8DC-F1BB-4944-A409-F4C82D49DE52}" destId="{BE10BFD0-09BC-4681-9242-D3C6B06B5A8F}" srcOrd="8" destOrd="0" presId="urn:microsoft.com/office/officeart/2005/8/layout/orgChart1"/>
    <dgm:cxn modelId="{3A22979F-7B28-4218-9F18-7A4595725173}" type="presParOf" srcId="{62EAB8DC-F1BB-4944-A409-F4C82D49DE52}" destId="{89407F5B-17E8-4CE9-AF99-F07829461557}" srcOrd="9" destOrd="0" presId="urn:microsoft.com/office/officeart/2005/8/layout/orgChart1"/>
    <dgm:cxn modelId="{D6E4082B-3D01-41FB-8E21-AC3E03631D64}" type="presParOf" srcId="{89407F5B-17E8-4CE9-AF99-F07829461557}" destId="{4888F975-7242-4246-A3FD-B407DFBF7D87}" srcOrd="0" destOrd="0" presId="urn:microsoft.com/office/officeart/2005/8/layout/orgChart1"/>
    <dgm:cxn modelId="{35CF18F5-FB37-49C1-B4B8-3F33EA8C66A7}" type="presParOf" srcId="{4888F975-7242-4246-A3FD-B407DFBF7D87}" destId="{68156B3A-8E02-4C68-8580-1E0BDE0DBB99}" srcOrd="0" destOrd="0" presId="urn:microsoft.com/office/officeart/2005/8/layout/orgChart1"/>
    <dgm:cxn modelId="{96B44807-05EC-4B01-83F8-D76D6C3A587E}" type="presParOf" srcId="{4888F975-7242-4246-A3FD-B407DFBF7D87}" destId="{6A0032AB-BBCE-4B1B-B00F-999B8525C9C9}" srcOrd="1" destOrd="0" presId="urn:microsoft.com/office/officeart/2005/8/layout/orgChart1"/>
    <dgm:cxn modelId="{27BDF54B-ACB9-4C73-AD12-9B6347E0704A}" type="presParOf" srcId="{89407F5B-17E8-4CE9-AF99-F07829461557}" destId="{CDE061D4-F80F-4407-9812-ADEA270D1738}" srcOrd="1" destOrd="0" presId="urn:microsoft.com/office/officeart/2005/8/layout/orgChart1"/>
    <dgm:cxn modelId="{82DF0522-5D08-4927-914B-BF0C667E1B76}" type="presParOf" srcId="{89407F5B-17E8-4CE9-AF99-F07829461557}" destId="{DE398866-2F7D-4A0B-A4BC-9D86D88C43AF}" srcOrd="2" destOrd="0" presId="urn:microsoft.com/office/officeart/2005/8/layout/orgChart1"/>
    <dgm:cxn modelId="{59765628-6D2A-4984-A2B6-9C04BB5FBDF4}" type="presParOf" srcId="{DDBD2760-A74B-4CE1-97EE-1271B1038855}" destId="{4E84587E-BF85-44DF-BE76-304B9A2EF175}" srcOrd="2" destOrd="0" presId="urn:microsoft.com/office/officeart/2005/8/layout/orgChart1"/>
    <dgm:cxn modelId="{514E2C5E-DBCB-4E4C-9DEC-756B6CCE66C0}" type="presParOf" srcId="{2F21ED96-6D89-4FC1-8193-BF4289219950}" destId="{E33B53BA-4017-484A-B2A2-020AA9E174A0}" srcOrd="4" destOrd="0" presId="urn:microsoft.com/office/officeart/2005/8/layout/orgChart1"/>
    <dgm:cxn modelId="{665DD5E3-6DE1-407F-BC94-F2F2A215AAED}" type="presParOf" srcId="{2F21ED96-6D89-4FC1-8193-BF4289219950}" destId="{C1C72EF4-3A44-4C1B-9E39-7711D84AF245}" srcOrd="5" destOrd="0" presId="urn:microsoft.com/office/officeart/2005/8/layout/orgChart1"/>
    <dgm:cxn modelId="{8A25DAB3-EAA9-4B1F-842D-0374D2D0E830}" type="presParOf" srcId="{C1C72EF4-3A44-4C1B-9E39-7711D84AF245}" destId="{B3B27D58-C281-4213-B7B9-9BE3C37729A1}" srcOrd="0" destOrd="0" presId="urn:microsoft.com/office/officeart/2005/8/layout/orgChart1"/>
    <dgm:cxn modelId="{B97E5AF9-FCEF-4295-8D83-EF176A750003}" type="presParOf" srcId="{B3B27D58-C281-4213-B7B9-9BE3C37729A1}" destId="{5CB53D5C-C5D5-4356-AC13-A0223AF4CB92}" srcOrd="0" destOrd="0" presId="urn:microsoft.com/office/officeart/2005/8/layout/orgChart1"/>
    <dgm:cxn modelId="{94753D1D-308A-4942-80AA-7931A61A2FC8}" type="presParOf" srcId="{B3B27D58-C281-4213-B7B9-9BE3C37729A1}" destId="{7C41315C-196B-4415-8469-8D3E2B53944E}" srcOrd="1" destOrd="0" presId="urn:microsoft.com/office/officeart/2005/8/layout/orgChart1"/>
    <dgm:cxn modelId="{496F99E8-7DB8-4194-A78B-C6889AD9572E}" type="presParOf" srcId="{C1C72EF4-3A44-4C1B-9E39-7711D84AF245}" destId="{0D479F96-AFB0-40AB-BF09-1A9B094AB1A4}" srcOrd="1" destOrd="0" presId="urn:microsoft.com/office/officeart/2005/8/layout/orgChart1"/>
    <dgm:cxn modelId="{D3A84136-B211-4440-A252-3BF93A9A25E5}" type="presParOf" srcId="{0D479F96-AFB0-40AB-BF09-1A9B094AB1A4}" destId="{878C9147-C1BD-4326-8607-7BE3BF26CF01}" srcOrd="0" destOrd="0" presId="urn:microsoft.com/office/officeart/2005/8/layout/orgChart1"/>
    <dgm:cxn modelId="{C8319D23-665F-47E8-9E39-D458966DD338}" type="presParOf" srcId="{0D479F96-AFB0-40AB-BF09-1A9B094AB1A4}" destId="{BE400F68-B40E-41B7-AFEC-CB49F2DD71CD}" srcOrd="1" destOrd="0" presId="urn:microsoft.com/office/officeart/2005/8/layout/orgChart1"/>
    <dgm:cxn modelId="{7A0C071E-C6E5-4476-A27F-B746111EE95C}" type="presParOf" srcId="{BE400F68-B40E-41B7-AFEC-CB49F2DD71CD}" destId="{8FC1AA49-A753-4A62-A3F5-FC7DCFB21182}" srcOrd="0" destOrd="0" presId="urn:microsoft.com/office/officeart/2005/8/layout/orgChart1"/>
    <dgm:cxn modelId="{089BCA7F-683C-4E31-95EF-5125DF88FA01}" type="presParOf" srcId="{8FC1AA49-A753-4A62-A3F5-FC7DCFB21182}" destId="{88C4628A-39D1-4705-847C-FF7F7B457343}" srcOrd="0" destOrd="0" presId="urn:microsoft.com/office/officeart/2005/8/layout/orgChart1"/>
    <dgm:cxn modelId="{AB1A4932-EC63-410E-BCDB-A1B944014EF1}" type="presParOf" srcId="{8FC1AA49-A753-4A62-A3F5-FC7DCFB21182}" destId="{1450D656-D885-4D08-86E5-19C16820108A}" srcOrd="1" destOrd="0" presId="urn:microsoft.com/office/officeart/2005/8/layout/orgChart1"/>
    <dgm:cxn modelId="{EBA3D7D2-1D38-4332-A19E-F971A814718B}" type="presParOf" srcId="{BE400F68-B40E-41B7-AFEC-CB49F2DD71CD}" destId="{BC3881B0-2375-42BF-8896-D04379AB6361}" srcOrd="1" destOrd="0" presId="urn:microsoft.com/office/officeart/2005/8/layout/orgChart1"/>
    <dgm:cxn modelId="{B308FA0B-01AF-425C-87B5-F9562D57CE86}" type="presParOf" srcId="{BC3881B0-2375-42BF-8896-D04379AB6361}" destId="{849980E2-07C6-4697-9986-D556F8C0F1C6}" srcOrd="0" destOrd="0" presId="urn:microsoft.com/office/officeart/2005/8/layout/orgChart1"/>
    <dgm:cxn modelId="{F4849ABC-BCCE-41E2-A632-000F32128811}" type="presParOf" srcId="{BC3881B0-2375-42BF-8896-D04379AB6361}" destId="{5D46A9B2-530D-4EC7-81D5-776EE7E735BF}" srcOrd="1" destOrd="0" presId="urn:microsoft.com/office/officeart/2005/8/layout/orgChart1"/>
    <dgm:cxn modelId="{6C59D106-085E-45A1-BEB3-00389B96AB02}" type="presParOf" srcId="{5D46A9B2-530D-4EC7-81D5-776EE7E735BF}" destId="{005AB0AE-C91B-4C69-962E-29AB8D6DC41D}" srcOrd="0" destOrd="0" presId="urn:microsoft.com/office/officeart/2005/8/layout/orgChart1"/>
    <dgm:cxn modelId="{3B1265F9-FEFB-4474-9522-FF55A5241167}" type="presParOf" srcId="{005AB0AE-C91B-4C69-962E-29AB8D6DC41D}" destId="{F8A945A7-C322-49E6-8FB8-2C6A7D38A9A1}" srcOrd="0" destOrd="0" presId="urn:microsoft.com/office/officeart/2005/8/layout/orgChart1"/>
    <dgm:cxn modelId="{30896E7B-3318-4B09-B481-CA4FD1F12F1F}" type="presParOf" srcId="{005AB0AE-C91B-4C69-962E-29AB8D6DC41D}" destId="{DF19E851-920E-4C50-9EFB-3F0CB4107BFD}" srcOrd="1" destOrd="0" presId="urn:microsoft.com/office/officeart/2005/8/layout/orgChart1"/>
    <dgm:cxn modelId="{29C7C926-5168-43D8-8F04-D6AB4C40215F}" type="presParOf" srcId="{5D46A9B2-530D-4EC7-81D5-776EE7E735BF}" destId="{375D6B5E-AEC1-44A3-9FB3-CCB6596857E3}" srcOrd="1" destOrd="0" presId="urn:microsoft.com/office/officeart/2005/8/layout/orgChart1"/>
    <dgm:cxn modelId="{E6B99C3A-E0B2-4837-8E1A-C368AC937F8A}" type="presParOf" srcId="{5D46A9B2-530D-4EC7-81D5-776EE7E735BF}" destId="{EC2112A9-6E41-4213-B2D5-D53B84784E48}" srcOrd="2" destOrd="0" presId="urn:microsoft.com/office/officeart/2005/8/layout/orgChart1"/>
    <dgm:cxn modelId="{FC286D9A-1E62-4966-BF3D-506CC50BB39B}" type="presParOf" srcId="{BC3881B0-2375-42BF-8896-D04379AB6361}" destId="{45D9E82B-E3A8-4CD8-A823-7467B95C0765}" srcOrd="2" destOrd="0" presId="urn:microsoft.com/office/officeart/2005/8/layout/orgChart1"/>
    <dgm:cxn modelId="{332EEA27-38C4-40A7-AA56-74F2528D90E2}" type="presParOf" srcId="{BC3881B0-2375-42BF-8896-D04379AB6361}" destId="{B87AFC48-3B0C-4D1A-8973-43121ED95860}" srcOrd="3" destOrd="0" presId="urn:microsoft.com/office/officeart/2005/8/layout/orgChart1"/>
    <dgm:cxn modelId="{B5B05C26-81D3-4084-8F0E-05F2BFC29C92}" type="presParOf" srcId="{B87AFC48-3B0C-4D1A-8973-43121ED95860}" destId="{AC981646-75D4-46C5-BD22-A62D0D0764BC}" srcOrd="0" destOrd="0" presId="urn:microsoft.com/office/officeart/2005/8/layout/orgChart1"/>
    <dgm:cxn modelId="{49E66F81-66FF-4AEC-847B-90121B4CB3AB}" type="presParOf" srcId="{AC981646-75D4-46C5-BD22-A62D0D0764BC}" destId="{8B4CF748-CEAD-4027-AE85-CF09EED323EE}" srcOrd="0" destOrd="0" presId="urn:microsoft.com/office/officeart/2005/8/layout/orgChart1"/>
    <dgm:cxn modelId="{349098F4-098C-4E27-AEC0-46442FD1E2F9}" type="presParOf" srcId="{AC981646-75D4-46C5-BD22-A62D0D0764BC}" destId="{13B834B9-45BD-4C59-9363-9648A243EACE}" srcOrd="1" destOrd="0" presId="urn:microsoft.com/office/officeart/2005/8/layout/orgChart1"/>
    <dgm:cxn modelId="{CEFA0A09-8ECA-473C-B6AB-B2594B01BACB}" type="presParOf" srcId="{B87AFC48-3B0C-4D1A-8973-43121ED95860}" destId="{71A50E76-1800-48D4-BD77-22EFE4C36253}" srcOrd="1" destOrd="0" presId="urn:microsoft.com/office/officeart/2005/8/layout/orgChart1"/>
    <dgm:cxn modelId="{B2A32D9E-6313-4686-BCAA-7AA59E5C00A2}" type="presParOf" srcId="{B87AFC48-3B0C-4D1A-8973-43121ED95860}" destId="{28002083-783E-4809-9ED8-099FBD94713C}" srcOrd="2" destOrd="0" presId="urn:microsoft.com/office/officeart/2005/8/layout/orgChart1"/>
    <dgm:cxn modelId="{393BAC9F-5B71-4888-9C95-43852FDD04B8}" type="presParOf" srcId="{BE400F68-B40E-41B7-AFEC-CB49F2DD71CD}" destId="{385ADC89-1FDE-4579-84E6-3BBF077A3877}" srcOrd="2" destOrd="0" presId="urn:microsoft.com/office/officeart/2005/8/layout/orgChart1"/>
    <dgm:cxn modelId="{BE0336B5-D37F-4BAC-B7BE-D23D3B6C79F5}" type="presParOf" srcId="{0D479F96-AFB0-40AB-BF09-1A9B094AB1A4}" destId="{EB26E155-BE10-47F6-81C7-A1F8EFE41425}" srcOrd="2" destOrd="0" presId="urn:microsoft.com/office/officeart/2005/8/layout/orgChart1"/>
    <dgm:cxn modelId="{3AC7E0B0-68A5-4D28-B9F9-37111316CD34}" type="presParOf" srcId="{0D479F96-AFB0-40AB-BF09-1A9B094AB1A4}" destId="{706E69AD-8A3B-445C-98F5-BCE690642CB3}" srcOrd="3" destOrd="0" presId="urn:microsoft.com/office/officeart/2005/8/layout/orgChart1"/>
    <dgm:cxn modelId="{A090EB78-B04B-460B-968F-DCC9448DE607}" type="presParOf" srcId="{706E69AD-8A3B-445C-98F5-BCE690642CB3}" destId="{740679B7-C6BC-449E-A0D6-5051E13CC2CD}" srcOrd="0" destOrd="0" presId="urn:microsoft.com/office/officeart/2005/8/layout/orgChart1"/>
    <dgm:cxn modelId="{4A3730BC-8640-410A-B5EC-DB57D47CE74B}" type="presParOf" srcId="{740679B7-C6BC-449E-A0D6-5051E13CC2CD}" destId="{62365411-E21B-4D4B-97EB-0DF006FEE15E}" srcOrd="0" destOrd="0" presId="urn:microsoft.com/office/officeart/2005/8/layout/orgChart1"/>
    <dgm:cxn modelId="{15750EEA-0605-47F4-9FA7-5ECA330C6B12}" type="presParOf" srcId="{740679B7-C6BC-449E-A0D6-5051E13CC2CD}" destId="{F05A9E05-1DC9-4305-9DC9-49178993AA13}" srcOrd="1" destOrd="0" presId="urn:microsoft.com/office/officeart/2005/8/layout/orgChart1"/>
    <dgm:cxn modelId="{8F63800E-52A1-41DD-8FF4-2569474CAB45}" type="presParOf" srcId="{706E69AD-8A3B-445C-98F5-BCE690642CB3}" destId="{A9F48A4C-AE47-4D2B-B1C0-FF59381C8EED}" srcOrd="1" destOrd="0" presId="urn:microsoft.com/office/officeart/2005/8/layout/orgChart1"/>
    <dgm:cxn modelId="{DB65A32C-C9F1-404A-93A0-4833A721F344}" type="presParOf" srcId="{A9F48A4C-AE47-4D2B-B1C0-FF59381C8EED}" destId="{2EC46487-41C6-420D-BE52-8BB74EDA0E71}" srcOrd="0" destOrd="0" presId="urn:microsoft.com/office/officeart/2005/8/layout/orgChart1"/>
    <dgm:cxn modelId="{B1E6FE40-BAA3-42C6-8819-C7DE6C2A52A9}" type="presParOf" srcId="{A9F48A4C-AE47-4D2B-B1C0-FF59381C8EED}" destId="{A097B1C0-A70B-44E2-8FB7-E15BF413E6A0}" srcOrd="1" destOrd="0" presId="urn:microsoft.com/office/officeart/2005/8/layout/orgChart1"/>
    <dgm:cxn modelId="{FA82613E-91EB-4171-8AE3-BC0D6A4D0595}" type="presParOf" srcId="{A097B1C0-A70B-44E2-8FB7-E15BF413E6A0}" destId="{9621AE01-27B2-4A10-88A6-F4BC3BCCD9A2}" srcOrd="0" destOrd="0" presId="urn:microsoft.com/office/officeart/2005/8/layout/orgChart1"/>
    <dgm:cxn modelId="{BEEB0C1B-9964-48A3-ACBC-14F02A4D5844}" type="presParOf" srcId="{9621AE01-27B2-4A10-88A6-F4BC3BCCD9A2}" destId="{962ACBB5-5A23-4B72-9C1F-50425DF793CE}" srcOrd="0" destOrd="0" presId="urn:microsoft.com/office/officeart/2005/8/layout/orgChart1"/>
    <dgm:cxn modelId="{32318BE9-37AF-431F-8DCF-0C0E4B44C0D2}" type="presParOf" srcId="{9621AE01-27B2-4A10-88A6-F4BC3BCCD9A2}" destId="{BFEA9E1F-DA1F-490E-8FB2-A94CB4B7ECA5}" srcOrd="1" destOrd="0" presId="urn:microsoft.com/office/officeart/2005/8/layout/orgChart1"/>
    <dgm:cxn modelId="{68B10590-0398-4C73-A861-5908A97E68E9}" type="presParOf" srcId="{A097B1C0-A70B-44E2-8FB7-E15BF413E6A0}" destId="{7E6AF4C5-C362-4645-8898-DF593059CA67}" srcOrd="1" destOrd="0" presId="urn:microsoft.com/office/officeart/2005/8/layout/orgChart1"/>
    <dgm:cxn modelId="{BC11BC17-465F-47CB-A06B-58F59CCE4D7E}" type="presParOf" srcId="{A097B1C0-A70B-44E2-8FB7-E15BF413E6A0}" destId="{48DBE645-7F48-4F05-A7BD-A662D1593FB6}" srcOrd="2" destOrd="0" presId="urn:microsoft.com/office/officeart/2005/8/layout/orgChart1"/>
    <dgm:cxn modelId="{12B21E4E-5FA9-4FAA-957D-17EE3D81FC7D}" type="presParOf" srcId="{A9F48A4C-AE47-4D2B-B1C0-FF59381C8EED}" destId="{29B010D5-7C4F-490D-915B-8BE282EF432F}" srcOrd="2" destOrd="0" presId="urn:microsoft.com/office/officeart/2005/8/layout/orgChart1"/>
    <dgm:cxn modelId="{630DE808-73F7-4A96-89EC-F4FAD598D1D3}" type="presParOf" srcId="{A9F48A4C-AE47-4D2B-B1C0-FF59381C8EED}" destId="{C434396D-E12E-4469-A4B5-613563B17BDE}" srcOrd="3" destOrd="0" presId="urn:microsoft.com/office/officeart/2005/8/layout/orgChart1"/>
    <dgm:cxn modelId="{F7AB58C9-1C59-4C04-93E9-1C52C50AF5E0}" type="presParOf" srcId="{C434396D-E12E-4469-A4B5-613563B17BDE}" destId="{E5BA89B0-A987-4736-B016-96F2A28F0F10}" srcOrd="0" destOrd="0" presId="urn:microsoft.com/office/officeart/2005/8/layout/orgChart1"/>
    <dgm:cxn modelId="{E67C695D-F49F-4DB9-9EBF-5DD7DC6A5F5A}" type="presParOf" srcId="{E5BA89B0-A987-4736-B016-96F2A28F0F10}" destId="{CC3F4900-E0FA-4BF5-81CF-29997CE829D8}" srcOrd="0" destOrd="0" presId="urn:microsoft.com/office/officeart/2005/8/layout/orgChart1"/>
    <dgm:cxn modelId="{69F5A648-1F1B-4E60-9F0B-47D74D02524B}" type="presParOf" srcId="{E5BA89B0-A987-4736-B016-96F2A28F0F10}" destId="{85A29999-B69B-4A98-AF8C-6F554B9366B1}" srcOrd="1" destOrd="0" presId="urn:microsoft.com/office/officeart/2005/8/layout/orgChart1"/>
    <dgm:cxn modelId="{DCB4C1FA-8950-43DF-B464-39CA1A9F29AA}" type="presParOf" srcId="{C434396D-E12E-4469-A4B5-613563B17BDE}" destId="{8AA2EDD0-CD7F-448D-AF85-87DB08FE231D}" srcOrd="1" destOrd="0" presId="urn:microsoft.com/office/officeart/2005/8/layout/orgChart1"/>
    <dgm:cxn modelId="{D0691F6C-67D3-412D-A7DA-68EEE3C7402C}" type="presParOf" srcId="{C434396D-E12E-4469-A4B5-613563B17BDE}" destId="{734F72CA-766F-4DBE-A762-5D11C66EFAC0}" srcOrd="2" destOrd="0" presId="urn:microsoft.com/office/officeart/2005/8/layout/orgChart1"/>
    <dgm:cxn modelId="{D394D691-F56F-4574-882C-FC213323075F}" type="presParOf" srcId="{706E69AD-8A3B-445C-98F5-BCE690642CB3}" destId="{CFDB2741-DCFE-4D8A-9F42-4AB1E057488D}" srcOrd="2" destOrd="0" presId="urn:microsoft.com/office/officeart/2005/8/layout/orgChart1"/>
    <dgm:cxn modelId="{86AD9CA5-2D5E-49E9-AC10-C795F8F17919}" type="presParOf" srcId="{0D479F96-AFB0-40AB-BF09-1A9B094AB1A4}" destId="{63BA1174-EE9C-4AA5-ACE6-43441BEA3BE6}" srcOrd="4" destOrd="0" presId="urn:microsoft.com/office/officeart/2005/8/layout/orgChart1"/>
    <dgm:cxn modelId="{F5A74138-BF10-4EC2-8ACB-F7FFFA7EC708}" type="presParOf" srcId="{0D479F96-AFB0-40AB-BF09-1A9B094AB1A4}" destId="{8C9CF1DB-3232-47F6-8D44-4D8BE537A61A}" srcOrd="5" destOrd="0" presId="urn:microsoft.com/office/officeart/2005/8/layout/orgChart1"/>
    <dgm:cxn modelId="{D2E94ED5-A7CA-478A-9732-FF39197D9A2E}" type="presParOf" srcId="{8C9CF1DB-3232-47F6-8D44-4D8BE537A61A}" destId="{89BF7F33-77B0-4567-8586-D9B1E4718C04}" srcOrd="0" destOrd="0" presId="urn:microsoft.com/office/officeart/2005/8/layout/orgChart1"/>
    <dgm:cxn modelId="{AB8D2000-D96C-4D4F-A7F4-5DC4DCD59D4C}" type="presParOf" srcId="{89BF7F33-77B0-4567-8586-D9B1E4718C04}" destId="{114B8543-021C-4B7B-B7A4-0625E9862821}" srcOrd="0" destOrd="0" presId="urn:microsoft.com/office/officeart/2005/8/layout/orgChart1"/>
    <dgm:cxn modelId="{FEE8417D-CCC1-48AA-92B3-3763044CCE89}" type="presParOf" srcId="{89BF7F33-77B0-4567-8586-D9B1E4718C04}" destId="{795353F2-CDEE-4950-81C9-395EFA1608D8}" srcOrd="1" destOrd="0" presId="urn:microsoft.com/office/officeart/2005/8/layout/orgChart1"/>
    <dgm:cxn modelId="{1FC91C20-49E5-4620-9F1A-69AF633E72EE}" type="presParOf" srcId="{8C9CF1DB-3232-47F6-8D44-4D8BE537A61A}" destId="{A929506F-512C-44DF-8D1B-776193995617}" srcOrd="1" destOrd="0" presId="urn:microsoft.com/office/officeart/2005/8/layout/orgChart1"/>
    <dgm:cxn modelId="{B4E1A04A-4F20-4376-9861-5F75CB04CB60}" type="presParOf" srcId="{A929506F-512C-44DF-8D1B-776193995617}" destId="{3CEC8406-0C05-4B70-BB4A-3E1A4E03A1C1}" srcOrd="0" destOrd="0" presId="urn:microsoft.com/office/officeart/2005/8/layout/orgChart1"/>
    <dgm:cxn modelId="{F069DD6D-14EF-440F-8267-9CE837FEAB68}" type="presParOf" srcId="{A929506F-512C-44DF-8D1B-776193995617}" destId="{EF80C7DB-8270-48B3-B92C-96665AB58464}" srcOrd="1" destOrd="0" presId="urn:microsoft.com/office/officeart/2005/8/layout/orgChart1"/>
    <dgm:cxn modelId="{44557811-8B81-48E2-B09E-7F050DEAB7BD}" type="presParOf" srcId="{EF80C7DB-8270-48B3-B92C-96665AB58464}" destId="{F91B651F-6FEA-44F3-A5C0-D18E638CD854}" srcOrd="0" destOrd="0" presId="urn:microsoft.com/office/officeart/2005/8/layout/orgChart1"/>
    <dgm:cxn modelId="{82363304-BC3E-46C6-8295-8FEA9F562826}" type="presParOf" srcId="{F91B651F-6FEA-44F3-A5C0-D18E638CD854}" destId="{BB27DED5-FAC1-4BD6-99C7-92CE0FC0B14F}" srcOrd="0" destOrd="0" presId="urn:microsoft.com/office/officeart/2005/8/layout/orgChart1"/>
    <dgm:cxn modelId="{BDDF36B8-E950-4440-96BB-7C7367EE46BB}" type="presParOf" srcId="{F91B651F-6FEA-44F3-A5C0-D18E638CD854}" destId="{CE5811D9-6B4C-495A-847D-C0C70907964B}" srcOrd="1" destOrd="0" presId="urn:microsoft.com/office/officeart/2005/8/layout/orgChart1"/>
    <dgm:cxn modelId="{DD24E222-92E0-402D-88AF-74B3A6413B21}" type="presParOf" srcId="{EF80C7DB-8270-48B3-B92C-96665AB58464}" destId="{225A6BAF-E6AB-4D2E-84E0-C50D5D1D0A5A}" srcOrd="1" destOrd="0" presId="urn:microsoft.com/office/officeart/2005/8/layout/orgChart1"/>
    <dgm:cxn modelId="{11697B32-82BE-4BEB-9AFD-F075A868702C}" type="presParOf" srcId="{EF80C7DB-8270-48B3-B92C-96665AB58464}" destId="{4DA6B4CC-9C4A-4EEE-AFB6-CD1DE9784843}" srcOrd="2" destOrd="0" presId="urn:microsoft.com/office/officeart/2005/8/layout/orgChart1"/>
    <dgm:cxn modelId="{88EEA18E-F8B6-4F90-8EAD-43D3F955A550}" type="presParOf" srcId="{8C9CF1DB-3232-47F6-8D44-4D8BE537A61A}" destId="{5D736626-13B1-49F8-B538-A68459952A00}" srcOrd="2" destOrd="0" presId="urn:microsoft.com/office/officeart/2005/8/layout/orgChart1"/>
    <dgm:cxn modelId="{7C91272C-1D3A-4311-9C94-02F2FAC8DE6C}" type="presParOf" srcId="{0D479F96-AFB0-40AB-BF09-1A9B094AB1A4}" destId="{59C88FFF-8C14-4F13-A219-EE02689530CD}" srcOrd="6" destOrd="0" presId="urn:microsoft.com/office/officeart/2005/8/layout/orgChart1"/>
    <dgm:cxn modelId="{15513F4C-71F1-438E-A5FF-737FD8C82E14}" type="presParOf" srcId="{0D479F96-AFB0-40AB-BF09-1A9B094AB1A4}" destId="{797C611A-F281-462D-BA28-2B2BE35F30CA}" srcOrd="7" destOrd="0" presId="urn:microsoft.com/office/officeart/2005/8/layout/orgChart1"/>
    <dgm:cxn modelId="{EB352532-B128-473D-A82E-FEA844DAA444}" type="presParOf" srcId="{797C611A-F281-462D-BA28-2B2BE35F30CA}" destId="{6BE8626C-617D-44E2-A796-41EAB0D813E3}" srcOrd="0" destOrd="0" presId="urn:microsoft.com/office/officeart/2005/8/layout/orgChart1"/>
    <dgm:cxn modelId="{5BC8A82B-5F51-49DC-9C3F-A34F65A38D7C}" type="presParOf" srcId="{6BE8626C-617D-44E2-A796-41EAB0D813E3}" destId="{1D8FA092-74EF-429A-9BD3-1668FAF4055C}" srcOrd="0" destOrd="0" presId="urn:microsoft.com/office/officeart/2005/8/layout/orgChart1"/>
    <dgm:cxn modelId="{6C0B104B-1115-42A3-8099-789A24BEB10D}" type="presParOf" srcId="{6BE8626C-617D-44E2-A796-41EAB0D813E3}" destId="{169DF4DB-63D3-4182-928E-DC5B414154C1}" srcOrd="1" destOrd="0" presId="urn:microsoft.com/office/officeart/2005/8/layout/orgChart1"/>
    <dgm:cxn modelId="{8FF11D4F-4945-4092-B547-832D7492FC00}" type="presParOf" srcId="{797C611A-F281-462D-BA28-2B2BE35F30CA}" destId="{2A4E5D3D-C082-420F-BD28-AA93A8CBA846}" srcOrd="1" destOrd="0" presId="urn:microsoft.com/office/officeart/2005/8/layout/orgChart1"/>
    <dgm:cxn modelId="{A7F62703-9E56-450F-87C7-6C1EFB67F5DE}" type="presParOf" srcId="{2A4E5D3D-C082-420F-BD28-AA93A8CBA846}" destId="{630938F9-F620-474C-A31F-962D2B001B3F}" srcOrd="0" destOrd="0" presId="urn:microsoft.com/office/officeart/2005/8/layout/orgChart1"/>
    <dgm:cxn modelId="{B67A6CCC-3B19-411F-A04B-AE3A01441C7D}" type="presParOf" srcId="{2A4E5D3D-C082-420F-BD28-AA93A8CBA846}" destId="{A021BBA4-EC36-42A8-9247-72F5B7E86CC4}" srcOrd="1" destOrd="0" presId="urn:microsoft.com/office/officeart/2005/8/layout/orgChart1"/>
    <dgm:cxn modelId="{5B6BDED4-EB36-4938-8E27-346F2EF22806}" type="presParOf" srcId="{A021BBA4-EC36-42A8-9247-72F5B7E86CC4}" destId="{B483D215-EAD7-48A8-97F5-5DE75A16B77D}" srcOrd="0" destOrd="0" presId="urn:microsoft.com/office/officeart/2005/8/layout/orgChart1"/>
    <dgm:cxn modelId="{C63777B2-88FE-4529-B4AA-EEC12F02C0D6}" type="presParOf" srcId="{B483D215-EAD7-48A8-97F5-5DE75A16B77D}" destId="{FC0F7C99-1085-47F7-A518-B4FA28D92F45}" srcOrd="0" destOrd="0" presId="urn:microsoft.com/office/officeart/2005/8/layout/orgChart1"/>
    <dgm:cxn modelId="{99237CCA-077C-4DE7-B3B9-3D7EB664DFBE}" type="presParOf" srcId="{B483D215-EAD7-48A8-97F5-5DE75A16B77D}" destId="{D0EC9AA2-D0C1-40AC-BC6D-22F1FC6BDDDF}" srcOrd="1" destOrd="0" presId="urn:microsoft.com/office/officeart/2005/8/layout/orgChart1"/>
    <dgm:cxn modelId="{E8EBEB30-9F76-4279-83C0-709407F80D5E}" type="presParOf" srcId="{A021BBA4-EC36-42A8-9247-72F5B7E86CC4}" destId="{29E8A005-390A-4E52-8C67-B59CBD2E1C85}" srcOrd="1" destOrd="0" presId="urn:microsoft.com/office/officeart/2005/8/layout/orgChart1"/>
    <dgm:cxn modelId="{127986C7-F674-4A8E-94AF-6919A0FD620F}" type="presParOf" srcId="{A021BBA4-EC36-42A8-9247-72F5B7E86CC4}" destId="{219AFBB8-C4F3-4B44-9A3F-E388E9066CD6}" srcOrd="2" destOrd="0" presId="urn:microsoft.com/office/officeart/2005/8/layout/orgChart1"/>
    <dgm:cxn modelId="{18954B70-390A-4239-B706-E6AB2EBC7009}" type="presParOf" srcId="{2A4E5D3D-C082-420F-BD28-AA93A8CBA846}" destId="{94CF5FAD-21FD-4A37-9928-C566C6A30830}" srcOrd="2" destOrd="0" presId="urn:microsoft.com/office/officeart/2005/8/layout/orgChart1"/>
    <dgm:cxn modelId="{09882F48-DC54-4868-B82B-9B26D08F00D3}" type="presParOf" srcId="{2A4E5D3D-C082-420F-BD28-AA93A8CBA846}" destId="{56A03001-62E7-40F7-A635-A87B6C127062}" srcOrd="3" destOrd="0" presId="urn:microsoft.com/office/officeart/2005/8/layout/orgChart1"/>
    <dgm:cxn modelId="{7C1620EC-0DA3-43D8-B1F4-B3F24211E74D}" type="presParOf" srcId="{56A03001-62E7-40F7-A635-A87B6C127062}" destId="{C2ADB17F-8069-4BD8-BA98-A9FFF417A71B}" srcOrd="0" destOrd="0" presId="urn:microsoft.com/office/officeart/2005/8/layout/orgChart1"/>
    <dgm:cxn modelId="{04C9FEA6-D5D4-418A-B238-BF0FE4AF0814}" type="presParOf" srcId="{C2ADB17F-8069-4BD8-BA98-A9FFF417A71B}" destId="{EEBE4DFF-FFE2-4317-989C-F90C177519B9}" srcOrd="0" destOrd="0" presId="urn:microsoft.com/office/officeart/2005/8/layout/orgChart1"/>
    <dgm:cxn modelId="{70BBE7DD-C1C0-4AD4-B373-AA9229E127D6}" type="presParOf" srcId="{C2ADB17F-8069-4BD8-BA98-A9FFF417A71B}" destId="{59F6CDA7-3E12-4800-B04F-39934C9F72CA}" srcOrd="1" destOrd="0" presId="urn:microsoft.com/office/officeart/2005/8/layout/orgChart1"/>
    <dgm:cxn modelId="{AC5933E6-E50E-48F4-9751-A850033C9688}" type="presParOf" srcId="{56A03001-62E7-40F7-A635-A87B6C127062}" destId="{2368A8E0-C9AA-40F5-B4E8-86D7701A6BA1}" srcOrd="1" destOrd="0" presId="urn:microsoft.com/office/officeart/2005/8/layout/orgChart1"/>
    <dgm:cxn modelId="{674DB2A8-C5D8-4C34-A6D2-C17226E119B5}" type="presParOf" srcId="{2368A8E0-C9AA-40F5-B4E8-86D7701A6BA1}" destId="{0D15C417-4282-4FEB-909E-96C5EA9DF87A}" srcOrd="0" destOrd="0" presId="urn:microsoft.com/office/officeart/2005/8/layout/orgChart1"/>
    <dgm:cxn modelId="{81763165-AA29-4E8E-8BB9-7F31FD35081A}" type="presParOf" srcId="{2368A8E0-C9AA-40F5-B4E8-86D7701A6BA1}" destId="{C236305B-CD65-4F90-AF00-CF465ACBA29B}" srcOrd="1" destOrd="0" presId="urn:microsoft.com/office/officeart/2005/8/layout/orgChart1"/>
    <dgm:cxn modelId="{F6E1B5F5-0CBB-4956-ABF5-F9A9B7B6FB94}" type="presParOf" srcId="{C236305B-CD65-4F90-AF00-CF465ACBA29B}" destId="{74B5DB46-55BE-4778-9C29-9586086E38CD}" srcOrd="0" destOrd="0" presId="urn:microsoft.com/office/officeart/2005/8/layout/orgChart1"/>
    <dgm:cxn modelId="{2B3367B7-E95B-4D45-B114-B0F949CC3166}" type="presParOf" srcId="{74B5DB46-55BE-4778-9C29-9586086E38CD}" destId="{EB312812-D339-4537-99FD-2B984F528DA9}" srcOrd="0" destOrd="0" presId="urn:microsoft.com/office/officeart/2005/8/layout/orgChart1"/>
    <dgm:cxn modelId="{F4CE7FDC-4DAA-42DF-A20D-26C3161F463D}" type="presParOf" srcId="{74B5DB46-55BE-4778-9C29-9586086E38CD}" destId="{7BAACBF2-0E28-4734-B7AA-23B538979FC4}" srcOrd="1" destOrd="0" presId="urn:microsoft.com/office/officeart/2005/8/layout/orgChart1"/>
    <dgm:cxn modelId="{AD650E69-1A31-48A3-AA59-884EA45C63AF}" type="presParOf" srcId="{C236305B-CD65-4F90-AF00-CF465ACBA29B}" destId="{CF77A81C-4A42-4930-A603-415399086FA1}" srcOrd="1" destOrd="0" presId="urn:microsoft.com/office/officeart/2005/8/layout/orgChart1"/>
    <dgm:cxn modelId="{367B26A5-F9F3-43FE-B3EC-9D30BF204995}" type="presParOf" srcId="{C236305B-CD65-4F90-AF00-CF465ACBA29B}" destId="{61F08356-AEAA-4102-B21B-D42B942299D7}" srcOrd="2" destOrd="0" presId="urn:microsoft.com/office/officeart/2005/8/layout/orgChart1"/>
    <dgm:cxn modelId="{DE94A1D0-D3FE-4CC0-9140-2402BA4588B2}" type="presParOf" srcId="{2368A8E0-C9AA-40F5-B4E8-86D7701A6BA1}" destId="{CA8E33D4-ED4F-41B6-AB46-EB5ABB457235}" srcOrd="2" destOrd="0" presId="urn:microsoft.com/office/officeart/2005/8/layout/orgChart1"/>
    <dgm:cxn modelId="{255C691F-62E1-4088-BA59-59A343F13A25}" type="presParOf" srcId="{2368A8E0-C9AA-40F5-B4E8-86D7701A6BA1}" destId="{0F2E8134-B497-40AF-A5E0-3707410802AC}" srcOrd="3" destOrd="0" presId="urn:microsoft.com/office/officeart/2005/8/layout/orgChart1"/>
    <dgm:cxn modelId="{77750E91-8688-4AC8-861D-265B38C80908}" type="presParOf" srcId="{0F2E8134-B497-40AF-A5E0-3707410802AC}" destId="{F9C9D8A1-ADF2-47B5-97D8-663140D579F3}" srcOrd="0" destOrd="0" presId="urn:microsoft.com/office/officeart/2005/8/layout/orgChart1"/>
    <dgm:cxn modelId="{03128F93-0D48-435F-9A8E-C6452735ADEC}" type="presParOf" srcId="{F9C9D8A1-ADF2-47B5-97D8-663140D579F3}" destId="{36C6D190-818C-4645-A767-FFD3B2C2A5D7}" srcOrd="0" destOrd="0" presId="urn:microsoft.com/office/officeart/2005/8/layout/orgChart1"/>
    <dgm:cxn modelId="{FDA43315-8F2C-4023-AC58-0FF29EFEA1C9}" type="presParOf" srcId="{F9C9D8A1-ADF2-47B5-97D8-663140D579F3}" destId="{541002D9-FA20-4DA8-9642-394CB98462B4}" srcOrd="1" destOrd="0" presId="urn:microsoft.com/office/officeart/2005/8/layout/orgChart1"/>
    <dgm:cxn modelId="{1116325D-3655-4B8F-AD4E-62587C5237B5}" type="presParOf" srcId="{0F2E8134-B497-40AF-A5E0-3707410802AC}" destId="{98C5E080-E9AC-4E10-BCE0-2FB615C73F3C}" srcOrd="1" destOrd="0" presId="urn:microsoft.com/office/officeart/2005/8/layout/orgChart1"/>
    <dgm:cxn modelId="{BBABEBB2-E2C2-47A4-90AD-C08C0046C2B0}" type="presParOf" srcId="{0F2E8134-B497-40AF-A5E0-3707410802AC}" destId="{F1872094-A747-4F20-97FC-4888AA3EC9DF}" srcOrd="2" destOrd="0" presId="urn:microsoft.com/office/officeart/2005/8/layout/orgChart1"/>
    <dgm:cxn modelId="{C6F17E00-87A8-439D-AD5A-0096D07232EC}" type="presParOf" srcId="{56A03001-62E7-40F7-A635-A87B6C127062}" destId="{824A92AE-FA7B-46A8-A356-DB6CA4708C5F}" srcOrd="2" destOrd="0" presId="urn:microsoft.com/office/officeart/2005/8/layout/orgChart1"/>
    <dgm:cxn modelId="{5E70EEF7-2AF7-4945-97E1-93C4A1E49C1F}" type="presParOf" srcId="{2A4E5D3D-C082-420F-BD28-AA93A8CBA846}" destId="{300DBBF3-41D7-4842-9796-4EDABCF6DA39}" srcOrd="4" destOrd="0" presId="urn:microsoft.com/office/officeart/2005/8/layout/orgChart1"/>
    <dgm:cxn modelId="{38BB41D3-F799-4E46-B092-C9308BA5992E}" type="presParOf" srcId="{2A4E5D3D-C082-420F-BD28-AA93A8CBA846}" destId="{E9E0CD32-7E88-4D00-B841-2488E7C5EF2A}" srcOrd="5" destOrd="0" presId="urn:microsoft.com/office/officeart/2005/8/layout/orgChart1"/>
    <dgm:cxn modelId="{A0EADE1F-9D76-46C5-9FFA-2CEC6560E747}" type="presParOf" srcId="{E9E0CD32-7E88-4D00-B841-2488E7C5EF2A}" destId="{A9C6327F-4687-41F0-941B-2CE24BCF9550}" srcOrd="0" destOrd="0" presId="urn:microsoft.com/office/officeart/2005/8/layout/orgChart1"/>
    <dgm:cxn modelId="{86C85A46-9529-49A8-8D17-AD322CBCB88A}" type="presParOf" srcId="{A9C6327F-4687-41F0-941B-2CE24BCF9550}" destId="{B40642FF-67B4-4A56-9BB8-C3D8CFEEA92B}" srcOrd="0" destOrd="0" presId="urn:microsoft.com/office/officeart/2005/8/layout/orgChart1"/>
    <dgm:cxn modelId="{3C5D4F4A-B021-4863-8E4F-23D049504B8F}" type="presParOf" srcId="{A9C6327F-4687-41F0-941B-2CE24BCF9550}" destId="{F9ABDF6A-730D-4683-BB54-481B0F87B417}" srcOrd="1" destOrd="0" presId="urn:microsoft.com/office/officeart/2005/8/layout/orgChart1"/>
    <dgm:cxn modelId="{684657E9-81F3-4BDA-B69F-1234DD9442C9}" type="presParOf" srcId="{E9E0CD32-7E88-4D00-B841-2488E7C5EF2A}" destId="{D400B14E-00FD-426E-A8E2-DD406ED6259D}" srcOrd="1" destOrd="0" presId="urn:microsoft.com/office/officeart/2005/8/layout/orgChart1"/>
    <dgm:cxn modelId="{9C2D9496-6246-4D7B-8E61-F8469E1DA270}" type="presParOf" srcId="{D400B14E-00FD-426E-A8E2-DD406ED6259D}" destId="{6C87AD30-E275-4503-8213-669E3A726B98}" srcOrd="0" destOrd="0" presId="urn:microsoft.com/office/officeart/2005/8/layout/orgChart1"/>
    <dgm:cxn modelId="{34DD5996-3818-4366-A4B2-ED0287F43F38}" type="presParOf" srcId="{D400B14E-00FD-426E-A8E2-DD406ED6259D}" destId="{BE997AC5-37D0-414F-BE1B-CE40C861F427}" srcOrd="1" destOrd="0" presId="urn:microsoft.com/office/officeart/2005/8/layout/orgChart1"/>
    <dgm:cxn modelId="{E7DAFDBE-6DBF-490A-A744-99146267133B}" type="presParOf" srcId="{BE997AC5-37D0-414F-BE1B-CE40C861F427}" destId="{172C644A-B104-432A-B436-7CC2ECDA635A}" srcOrd="0" destOrd="0" presId="urn:microsoft.com/office/officeart/2005/8/layout/orgChart1"/>
    <dgm:cxn modelId="{A95870CA-3ED9-4602-83A9-B9C003D03E19}" type="presParOf" srcId="{172C644A-B104-432A-B436-7CC2ECDA635A}" destId="{019DFEFA-66A3-4DF3-B128-0EE5D36BEEF0}" srcOrd="0" destOrd="0" presId="urn:microsoft.com/office/officeart/2005/8/layout/orgChart1"/>
    <dgm:cxn modelId="{AFFDFC63-A9DD-47FC-BF32-82B2C058C9ED}" type="presParOf" srcId="{172C644A-B104-432A-B436-7CC2ECDA635A}" destId="{C37CE09E-E72E-4E13-91D6-98BFCE94292B}" srcOrd="1" destOrd="0" presId="urn:microsoft.com/office/officeart/2005/8/layout/orgChart1"/>
    <dgm:cxn modelId="{863E32AD-FFA4-4F33-97BB-21DB210D7E3B}" type="presParOf" srcId="{BE997AC5-37D0-414F-BE1B-CE40C861F427}" destId="{E3336A34-CA01-4C79-AAB6-2FEA56281843}" srcOrd="1" destOrd="0" presId="urn:microsoft.com/office/officeart/2005/8/layout/orgChart1"/>
    <dgm:cxn modelId="{CDC54005-4DBE-4683-8FDA-9C429EAB4490}" type="presParOf" srcId="{BE997AC5-37D0-414F-BE1B-CE40C861F427}" destId="{CA91AA4E-5CF0-4B9E-94CB-A437861C74D5}" srcOrd="2" destOrd="0" presId="urn:microsoft.com/office/officeart/2005/8/layout/orgChart1"/>
    <dgm:cxn modelId="{56B9C224-B191-4308-921C-6CF4D1C5DFFE}" type="presParOf" srcId="{D400B14E-00FD-426E-A8E2-DD406ED6259D}" destId="{A355BFB8-B05A-4B2A-8AA5-0FEE2E8C12E9}" srcOrd="2" destOrd="0" presId="urn:microsoft.com/office/officeart/2005/8/layout/orgChart1"/>
    <dgm:cxn modelId="{66515DF2-4E51-4FC0-A26D-E4FCD853C23B}" type="presParOf" srcId="{D400B14E-00FD-426E-A8E2-DD406ED6259D}" destId="{B3B20D9C-5EBA-4745-ACB3-F7FE31B16692}" srcOrd="3" destOrd="0" presId="urn:microsoft.com/office/officeart/2005/8/layout/orgChart1"/>
    <dgm:cxn modelId="{6BD2DF00-B3DC-4CC8-8646-56FEDC4C51F0}" type="presParOf" srcId="{B3B20D9C-5EBA-4745-ACB3-F7FE31B16692}" destId="{95A3ABB4-FE57-4E24-903C-D65F6380A46D}" srcOrd="0" destOrd="0" presId="urn:microsoft.com/office/officeart/2005/8/layout/orgChart1"/>
    <dgm:cxn modelId="{4DB5E9E0-8BD8-450B-99C7-6F4F58D58322}" type="presParOf" srcId="{95A3ABB4-FE57-4E24-903C-D65F6380A46D}" destId="{06C3CC7B-3508-4510-9362-9CB56CF91143}" srcOrd="0" destOrd="0" presId="urn:microsoft.com/office/officeart/2005/8/layout/orgChart1"/>
    <dgm:cxn modelId="{95165108-DDD9-42D1-B640-1B840097162B}" type="presParOf" srcId="{95A3ABB4-FE57-4E24-903C-D65F6380A46D}" destId="{363F283E-5EC6-4E33-827D-694E9D427AAB}" srcOrd="1" destOrd="0" presId="urn:microsoft.com/office/officeart/2005/8/layout/orgChart1"/>
    <dgm:cxn modelId="{A6468767-50AF-4A9F-A53B-CCCE41A2244E}" type="presParOf" srcId="{B3B20D9C-5EBA-4745-ACB3-F7FE31B16692}" destId="{08F3475E-962C-4579-9EF1-DD426BCB4D0B}" srcOrd="1" destOrd="0" presId="urn:microsoft.com/office/officeart/2005/8/layout/orgChart1"/>
    <dgm:cxn modelId="{0E1C8CD0-12A9-4311-92BF-420D984B9F48}" type="presParOf" srcId="{B3B20D9C-5EBA-4745-ACB3-F7FE31B16692}" destId="{0D525577-C550-4E63-914B-AFDACD479D26}" srcOrd="2" destOrd="0" presId="urn:microsoft.com/office/officeart/2005/8/layout/orgChart1"/>
    <dgm:cxn modelId="{D481F4C6-1570-459F-A989-9B51412E8F92}" type="presParOf" srcId="{E9E0CD32-7E88-4D00-B841-2488E7C5EF2A}" destId="{0F88E2A8-C3BE-4B3D-8EB2-0DD045921078}" srcOrd="2" destOrd="0" presId="urn:microsoft.com/office/officeart/2005/8/layout/orgChart1"/>
    <dgm:cxn modelId="{3B12E38C-2A22-4914-9978-C1022E919EFA}" type="presParOf" srcId="{797C611A-F281-462D-BA28-2B2BE35F30CA}" destId="{301F52C7-F0C9-4E81-97D4-5DFEA2B7EDBF}" srcOrd="2" destOrd="0" presId="urn:microsoft.com/office/officeart/2005/8/layout/orgChart1"/>
    <dgm:cxn modelId="{322EC1FC-4073-434F-8C50-3153FCFB9F82}" type="presParOf" srcId="{C1C72EF4-3A44-4C1B-9E39-7711D84AF245}" destId="{05F19213-418D-4518-AD92-028736265861}" srcOrd="2" destOrd="0" presId="urn:microsoft.com/office/officeart/2005/8/layout/orgChart1"/>
    <dgm:cxn modelId="{5988B907-23D4-411A-A24B-D55505FE5B8B}" type="presParOf" srcId="{2F21ED96-6D89-4FC1-8193-BF4289219950}" destId="{020C2B34-BB52-4DF1-A378-6F8D154D266F}" srcOrd="6" destOrd="0" presId="urn:microsoft.com/office/officeart/2005/8/layout/orgChart1"/>
    <dgm:cxn modelId="{41634861-9AF5-4F7B-BE4F-A794A4A3399C}" type="presParOf" srcId="{2F21ED96-6D89-4FC1-8193-BF4289219950}" destId="{30012B46-D9D4-4654-BBFF-5387BE8D4768}" srcOrd="7" destOrd="0" presId="urn:microsoft.com/office/officeart/2005/8/layout/orgChart1"/>
    <dgm:cxn modelId="{C65D1ACF-95FB-40C0-BC1A-0F5C86637D4F}" type="presParOf" srcId="{30012B46-D9D4-4654-BBFF-5387BE8D4768}" destId="{D5727198-3B87-4C18-A4BD-D82284E6B6B2}" srcOrd="0" destOrd="0" presId="urn:microsoft.com/office/officeart/2005/8/layout/orgChart1"/>
    <dgm:cxn modelId="{87FDA297-1D48-470F-B663-F3FABA318392}" type="presParOf" srcId="{D5727198-3B87-4C18-A4BD-D82284E6B6B2}" destId="{DEDC068A-9C2A-4075-95EB-7FE856AFCA03}" srcOrd="0" destOrd="0" presId="urn:microsoft.com/office/officeart/2005/8/layout/orgChart1"/>
    <dgm:cxn modelId="{88C18900-C49A-45E8-B79B-DE5F5E293088}" type="presParOf" srcId="{D5727198-3B87-4C18-A4BD-D82284E6B6B2}" destId="{F3C42A0A-1A81-4E90-B66F-F980C3357F73}" srcOrd="1" destOrd="0" presId="urn:microsoft.com/office/officeart/2005/8/layout/orgChart1"/>
    <dgm:cxn modelId="{FA2DF0C7-48E5-4809-88FB-C2EFC16E1815}" type="presParOf" srcId="{30012B46-D9D4-4654-BBFF-5387BE8D4768}" destId="{8CF1B23D-BF33-4DC1-9E32-BC709A225308}" srcOrd="1" destOrd="0" presId="urn:microsoft.com/office/officeart/2005/8/layout/orgChart1"/>
    <dgm:cxn modelId="{356AA65A-D81E-4612-BE41-82F0F8DA4C08}" type="presParOf" srcId="{8CF1B23D-BF33-4DC1-9E32-BC709A225308}" destId="{E56FB3C7-9157-4A8D-AA72-74D470A480EE}" srcOrd="0" destOrd="0" presId="urn:microsoft.com/office/officeart/2005/8/layout/orgChart1"/>
    <dgm:cxn modelId="{E3CE923D-F3F8-4F28-B3B3-70E7C056571B}" type="presParOf" srcId="{8CF1B23D-BF33-4DC1-9E32-BC709A225308}" destId="{3272FA7A-45ED-4A0C-AE96-38EF8D4D86C3}" srcOrd="1" destOrd="0" presId="urn:microsoft.com/office/officeart/2005/8/layout/orgChart1"/>
    <dgm:cxn modelId="{CAC10305-6BE3-4E35-92DC-BF42767CD3C0}" type="presParOf" srcId="{3272FA7A-45ED-4A0C-AE96-38EF8D4D86C3}" destId="{15BB9E0C-CE07-4EDF-8BF2-8C209693A955}" srcOrd="0" destOrd="0" presId="urn:microsoft.com/office/officeart/2005/8/layout/orgChart1"/>
    <dgm:cxn modelId="{2CCD5D6D-C2B3-40F6-967A-C4376DC6CB29}" type="presParOf" srcId="{15BB9E0C-CE07-4EDF-8BF2-8C209693A955}" destId="{F0C63F3F-5AA9-4EEB-AA57-D876F09EEF59}" srcOrd="0" destOrd="0" presId="urn:microsoft.com/office/officeart/2005/8/layout/orgChart1"/>
    <dgm:cxn modelId="{1B77FC70-8EE6-445A-AD1F-702FEA943159}" type="presParOf" srcId="{15BB9E0C-CE07-4EDF-8BF2-8C209693A955}" destId="{C3E6F2A4-5B94-4940-9756-F55E18EB12D0}" srcOrd="1" destOrd="0" presId="urn:microsoft.com/office/officeart/2005/8/layout/orgChart1"/>
    <dgm:cxn modelId="{C5C7623B-A0BA-42F9-BAEA-F0239652D10A}" type="presParOf" srcId="{3272FA7A-45ED-4A0C-AE96-38EF8D4D86C3}" destId="{F2AE2C70-5B3F-4C0D-AD1F-027A69D660BB}" srcOrd="1" destOrd="0" presId="urn:microsoft.com/office/officeart/2005/8/layout/orgChart1"/>
    <dgm:cxn modelId="{FF1C2605-4FD9-4716-B03C-9A8DE442C517}" type="presParOf" srcId="{F2AE2C70-5B3F-4C0D-AD1F-027A69D660BB}" destId="{1013F992-8AF9-41BE-9E29-349A5C66A5A7}" srcOrd="0" destOrd="0" presId="urn:microsoft.com/office/officeart/2005/8/layout/orgChart1"/>
    <dgm:cxn modelId="{6079E38E-B1B7-41EC-94EB-F7316034B990}" type="presParOf" srcId="{F2AE2C70-5B3F-4C0D-AD1F-027A69D660BB}" destId="{CE0862BD-AFC9-4434-8B0C-4CACFE9366C7}" srcOrd="1" destOrd="0" presId="urn:microsoft.com/office/officeart/2005/8/layout/orgChart1"/>
    <dgm:cxn modelId="{4F9573EB-705A-4A34-9104-D58531A0E51B}" type="presParOf" srcId="{CE0862BD-AFC9-4434-8B0C-4CACFE9366C7}" destId="{A5CAF604-01D8-4EEB-A6CD-C1CAEF3239FD}" srcOrd="0" destOrd="0" presId="urn:microsoft.com/office/officeart/2005/8/layout/orgChart1"/>
    <dgm:cxn modelId="{C04BE2B6-E3F7-471F-8F15-162B4C19D201}" type="presParOf" srcId="{A5CAF604-01D8-4EEB-A6CD-C1CAEF3239FD}" destId="{A0B6004C-B5CD-43AB-8EA0-8413A250D61A}" srcOrd="0" destOrd="0" presId="urn:microsoft.com/office/officeart/2005/8/layout/orgChart1"/>
    <dgm:cxn modelId="{697F90E9-5B2E-419E-9ECE-D203DEACE27F}" type="presParOf" srcId="{A5CAF604-01D8-4EEB-A6CD-C1CAEF3239FD}" destId="{9EE80D53-A90C-455D-A717-B8E266FFF23D}" srcOrd="1" destOrd="0" presId="urn:microsoft.com/office/officeart/2005/8/layout/orgChart1"/>
    <dgm:cxn modelId="{6EC900A4-A0A3-4024-9923-C201B1335AD5}" type="presParOf" srcId="{CE0862BD-AFC9-4434-8B0C-4CACFE9366C7}" destId="{0A80C9F0-B7A3-4881-A0EE-8E4E18906EB4}" srcOrd="1" destOrd="0" presId="urn:microsoft.com/office/officeart/2005/8/layout/orgChart1"/>
    <dgm:cxn modelId="{95B5105E-7FA0-4D76-81FE-D7B9AA35483D}" type="presParOf" srcId="{CE0862BD-AFC9-4434-8B0C-4CACFE9366C7}" destId="{85CD34BA-73BA-4C6B-A836-50900A0C51A0}" srcOrd="2" destOrd="0" presId="urn:microsoft.com/office/officeart/2005/8/layout/orgChart1"/>
    <dgm:cxn modelId="{FF833E89-F6AA-48B1-B304-C51E9B796F04}" type="presParOf" srcId="{F2AE2C70-5B3F-4C0D-AD1F-027A69D660BB}" destId="{90C48D25-AC71-41C6-AEC2-80AEAC40A217}" srcOrd="2" destOrd="0" presId="urn:microsoft.com/office/officeart/2005/8/layout/orgChart1"/>
    <dgm:cxn modelId="{14A59D52-D74C-497C-90CC-DFF68D4FCDF9}" type="presParOf" srcId="{F2AE2C70-5B3F-4C0D-AD1F-027A69D660BB}" destId="{DC897660-D20A-4990-9690-86911917B4DB}" srcOrd="3" destOrd="0" presId="urn:microsoft.com/office/officeart/2005/8/layout/orgChart1"/>
    <dgm:cxn modelId="{7914D9B9-EB2B-4C39-BD2C-9D82FABF8665}" type="presParOf" srcId="{DC897660-D20A-4990-9690-86911917B4DB}" destId="{0A247239-112C-4A22-9F74-7A0F26431CBD}" srcOrd="0" destOrd="0" presId="urn:microsoft.com/office/officeart/2005/8/layout/orgChart1"/>
    <dgm:cxn modelId="{4CEF1D0B-558D-405F-A036-C817FF4899A6}" type="presParOf" srcId="{0A247239-112C-4A22-9F74-7A0F26431CBD}" destId="{7A2D3125-46F8-4E3B-AE4F-E9506DAE4B6C}" srcOrd="0" destOrd="0" presId="urn:microsoft.com/office/officeart/2005/8/layout/orgChart1"/>
    <dgm:cxn modelId="{59773C20-EAE8-4DC5-BACC-9A31B1DA3F40}" type="presParOf" srcId="{0A247239-112C-4A22-9F74-7A0F26431CBD}" destId="{8AC03E77-1B3B-43B2-A87D-C84B7F777A57}" srcOrd="1" destOrd="0" presId="urn:microsoft.com/office/officeart/2005/8/layout/orgChart1"/>
    <dgm:cxn modelId="{5CE3E3D8-A68C-42B3-AFB2-B18C3E521377}" type="presParOf" srcId="{DC897660-D20A-4990-9690-86911917B4DB}" destId="{A8E5592B-1093-4EB1-B289-CEA770CD36F0}" srcOrd="1" destOrd="0" presId="urn:microsoft.com/office/officeart/2005/8/layout/orgChart1"/>
    <dgm:cxn modelId="{8BAEF9E1-4896-4F05-8A18-44B1B12835FB}" type="presParOf" srcId="{DC897660-D20A-4990-9690-86911917B4DB}" destId="{8B9836A6-776D-489F-B699-8C8355A445FB}" srcOrd="2" destOrd="0" presId="urn:microsoft.com/office/officeart/2005/8/layout/orgChart1"/>
    <dgm:cxn modelId="{8F6475DF-3628-45A0-AA0F-AD435301CC50}" type="presParOf" srcId="{3272FA7A-45ED-4A0C-AE96-38EF8D4D86C3}" destId="{960EC590-9755-4D63-A659-9E471BD9E618}" srcOrd="2" destOrd="0" presId="urn:microsoft.com/office/officeart/2005/8/layout/orgChart1"/>
    <dgm:cxn modelId="{8DC847EA-0E1F-4162-A50B-826AE4AB4771}" type="presParOf" srcId="{30012B46-D9D4-4654-BBFF-5387BE8D4768}" destId="{0D110F51-F2D0-4151-98E3-512EEDBBAB04}" srcOrd="2" destOrd="0" presId="urn:microsoft.com/office/officeart/2005/8/layout/orgChart1"/>
    <dgm:cxn modelId="{76DA6040-C270-41B8-8AF5-E2B4A1AEA3EB}" type="presParOf" srcId="{1B32B86D-A27D-49CB-8CD1-3B1D520A3B48}" destId="{94233476-3256-42E8-B14C-D1A01EF4E4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D7F467-CEEC-495A-9DE0-29E84A1A6889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E1738EC-C2C5-4B60-8D09-77CE5EE80426}">
      <dgm:prSet phldrT="[Text]"/>
      <dgm:spPr/>
      <dgm:t>
        <a:bodyPr/>
        <a:lstStyle/>
        <a:p>
          <a:r>
            <a:rPr lang="en-US" dirty="0" smtClean="0"/>
            <a:t>Rolling Ball Puzzle Game</a:t>
          </a:r>
          <a:endParaRPr lang="en-US" dirty="0"/>
        </a:p>
      </dgm:t>
    </dgm:pt>
    <dgm:pt modelId="{F8AE32C7-DC95-4FDD-94CA-B82EA1E3E23C}" type="parTrans" cxnId="{DCF040F8-E176-4CAD-9ECC-517CF159BAB9}">
      <dgm:prSet/>
      <dgm:spPr/>
      <dgm:t>
        <a:bodyPr/>
        <a:lstStyle/>
        <a:p>
          <a:endParaRPr lang="en-US"/>
        </a:p>
      </dgm:t>
    </dgm:pt>
    <dgm:pt modelId="{BC7831E4-F431-49CA-88BE-CBCA2CBD8384}" type="sibTrans" cxnId="{DCF040F8-E176-4CAD-9ECC-517CF159BAB9}">
      <dgm:prSet/>
      <dgm:spPr/>
      <dgm:t>
        <a:bodyPr/>
        <a:lstStyle/>
        <a:p>
          <a:endParaRPr lang="en-US"/>
        </a:p>
      </dgm:t>
    </dgm:pt>
    <dgm:pt modelId="{72ABB14B-F4B3-4946-9EA6-589ABA57F0A9}">
      <dgm:prSet phldrT="[Text]"/>
      <dgm:spPr/>
      <dgm:t>
        <a:bodyPr/>
        <a:lstStyle/>
        <a:p>
          <a:r>
            <a:rPr lang="en-US" dirty="0" smtClean="0"/>
            <a:t> Main Menu</a:t>
          </a:r>
          <a:endParaRPr lang="en-US" dirty="0"/>
        </a:p>
      </dgm:t>
    </dgm:pt>
    <dgm:pt modelId="{BFA555E7-148C-4061-91F8-170E6C4A57BA}" type="parTrans" cxnId="{BBADC8E3-1FE1-4EB3-9E24-E4ABF621C5CA}">
      <dgm:prSet/>
      <dgm:spPr/>
      <dgm:t>
        <a:bodyPr/>
        <a:lstStyle/>
        <a:p>
          <a:endParaRPr lang="en-US"/>
        </a:p>
      </dgm:t>
    </dgm:pt>
    <dgm:pt modelId="{E355F3B7-53E5-4628-8ABB-FEDA93AFA8BF}" type="sibTrans" cxnId="{BBADC8E3-1FE1-4EB3-9E24-E4ABF621C5CA}">
      <dgm:prSet/>
      <dgm:spPr/>
      <dgm:t>
        <a:bodyPr/>
        <a:lstStyle/>
        <a:p>
          <a:endParaRPr lang="en-US"/>
        </a:p>
      </dgm:t>
    </dgm:pt>
    <dgm:pt modelId="{2A942187-86F3-44B1-801B-03E4BF91636A}">
      <dgm:prSet phldrT="[Text]"/>
      <dgm:spPr/>
      <dgm:t>
        <a:bodyPr/>
        <a:lstStyle/>
        <a:p>
          <a:r>
            <a:rPr lang="en-US" dirty="0" smtClean="0"/>
            <a:t>Load UI buttons</a:t>
          </a:r>
          <a:endParaRPr lang="en-US" dirty="0"/>
        </a:p>
      </dgm:t>
    </dgm:pt>
    <dgm:pt modelId="{8921D733-619F-4B75-9E71-1D05F7560BC3}" type="parTrans" cxnId="{DE9A5C06-12E5-4172-9C6E-46966945A754}">
      <dgm:prSet/>
      <dgm:spPr/>
      <dgm:t>
        <a:bodyPr/>
        <a:lstStyle/>
        <a:p>
          <a:endParaRPr lang="en-US"/>
        </a:p>
      </dgm:t>
    </dgm:pt>
    <dgm:pt modelId="{C28BFE8F-0AD0-472D-8522-5361B6455FFD}" type="sibTrans" cxnId="{DE9A5C06-12E5-4172-9C6E-46966945A754}">
      <dgm:prSet/>
      <dgm:spPr/>
      <dgm:t>
        <a:bodyPr/>
        <a:lstStyle/>
        <a:p>
          <a:endParaRPr lang="en-US"/>
        </a:p>
      </dgm:t>
    </dgm:pt>
    <dgm:pt modelId="{31DEF4B2-4B66-4593-A9E8-F99DB6AA7CBC}">
      <dgm:prSet phldrT="[Text]"/>
      <dgm:spPr/>
      <dgm:t>
        <a:bodyPr/>
        <a:lstStyle/>
        <a:p>
          <a:r>
            <a:rPr lang="en-US" dirty="0" smtClean="0"/>
            <a:t>Load background elements</a:t>
          </a:r>
          <a:endParaRPr lang="en-US" dirty="0"/>
        </a:p>
      </dgm:t>
    </dgm:pt>
    <dgm:pt modelId="{907A1FBC-490D-41C4-81DF-6717F7B34285}" type="parTrans" cxnId="{9553143F-E7D3-4AE8-9169-43B52C6E5F82}">
      <dgm:prSet/>
      <dgm:spPr/>
      <dgm:t>
        <a:bodyPr/>
        <a:lstStyle/>
        <a:p>
          <a:endParaRPr lang="en-US"/>
        </a:p>
      </dgm:t>
    </dgm:pt>
    <dgm:pt modelId="{817DE35A-BAC4-42F0-92C1-CD0968B661AC}" type="sibTrans" cxnId="{9553143F-E7D3-4AE8-9169-43B52C6E5F82}">
      <dgm:prSet/>
      <dgm:spPr/>
      <dgm:t>
        <a:bodyPr/>
        <a:lstStyle/>
        <a:p>
          <a:endParaRPr lang="en-US"/>
        </a:p>
      </dgm:t>
    </dgm:pt>
    <dgm:pt modelId="{ED4155B3-BEBE-42A1-BB06-AAC206D9FA82}">
      <dgm:prSet phldrT="[Text]"/>
      <dgm:spPr/>
      <dgm:t>
        <a:bodyPr/>
        <a:lstStyle/>
        <a:p>
          <a:r>
            <a:rPr lang="en-US" dirty="0" smtClean="0"/>
            <a:t>Button graphics</a:t>
          </a:r>
          <a:endParaRPr lang="en-US" dirty="0"/>
        </a:p>
      </dgm:t>
    </dgm:pt>
    <dgm:pt modelId="{102E847B-C629-4372-AA1B-7784FB3DC802}" type="parTrans" cxnId="{D068A678-9E09-4FDD-A93C-FD561309385C}">
      <dgm:prSet/>
      <dgm:spPr/>
      <dgm:t>
        <a:bodyPr/>
        <a:lstStyle/>
        <a:p>
          <a:endParaRPr lang="en-US"/>
        </a:p>
      </dgm:t>
    </dgm:pt>
    <dgm:pt modelId="{B7D54294-AFA7-475D-BE75-D3396DFE4559}" type="sibTrans" cxnId="{D068A678-9E09-4FDD-A93C-FD561309385C}">
      <dgm:prSet/>
      <dgm:spPr/>
      <dgm:t>
        <a:bodyPr/>
        <a:lstStyle/>
        <a:p>
          <a:endParaRPr lang="en-US"/>
        </a:p>
      </dgm:t>
    </dgm:pt>
    <dgm:pt modelId="{2FE84C73-0BF0-4594-9678-E4461BBFD5EC}">
      <dgm:prSet phldrT="[Text]"/>
      <dgm:spPr/>
      <dgm:t>
        <a:bodyPr/>
        <a:lstStyle/>
        <a:p>
          <a:r>
            <a:rPr lang="en-US" dirty="0" smtClean="0"/>
            <a:t>Sound effects</a:t>
          </a:r>
          <a:endParaRPr lang="en-US" dirty="0"/>
        </a:p>
      </dgm:t>
    </dgm:pt>
    <dgm:pt modelId="{98275B0E-0577-462A-9C47-4F92A35D1EBB}" type="parTrans" cxnId="{11D6FF1E-3DB1-42EF-A90C-9B1C0156C546}">
      <dgm:prSet/>
      <dgm:spPr/>
      <dgm:t>
        <a:bodyPr/>
        <a:lstStyle/>
        <a:p>
          <a:endParaRPr lang="en-US"/>
        </a:p>
      </dgm:t>
    </dgm:pt>
    <dgm:pt modelId="{47FB13B4-C5FA-4822-BAE0-0F024C6084DE}" type="sibTrans" cxnId="{11D6FF1E-3DB1-42EF-A90C-9B1C0156C546}">
      <dgm:prSet/>
      <dgm:spPr/>
      <dgm:t>
        <a:bodyPr/>
        <a:lstStyle/>
        <a:p>
          <a:endParaRPr lang="en-US"/>
        </a:p>
      </dgm:t>
    </dgm:pt>
    <dgm:pt modelId="{0752A2E1-CC3D-4D6C-A8C8-DB44EB966CE2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73D6EEF9-0B1D-45A2-883B-528629D99D23}" type="parTrans" cxnId="{FE6BE837-77B7-4E71-9B4E-FE8AD799CAEE}">
      <dgm:prSet/>
      <dgm:spPr/>
      <dgm:t>
        <a:bodyPr/>
        <a:lstStyle/>
        <a:p>
          <a:endParaRPr lang="en-US"/>
        </a:p>
      </dgm:t>
    </dgm:pt>
    <dgm:pt modelId="{94324372-EBAE-4C98-9450-DDA007D511E2}" type="sibTrans" cxnId="{FE6BE837-77B7-4E71-9B4E-FE8AD799CAEE}">
      <dgm:prSet/>
      <dgm:spPr/>
      <dgm:t>
        <a:bodyPr/>
        <a:lstStyle/>
        <a:p>
          <a:endParaRPr lang="en-US"/>
        </a:p>
      </dgm:t>
    </dgm:pt>
    <dgm:pt modelId="{24A9210C-72CB-48D7-B2DF-3E0686BCDBCC}">
      <dgm:prSet phldrT="[Text]"/>
      <dgm:spPr/>
      <dgm:t>
        <a:bodyPr/>
        <a:lstStyle/>
        <a:p>
          <a:r>
            <a:rPr lang="en-US" dirty="0" smtClean="0"/>
            <a:t>Load background animations</a:t>
          </a:r>
          <a:endParaRPr lang="en-US" dirty="0"/>
        </a:p>
      </dgm:t>
    </dgm:pt>
    <dgm:pt modelId="{E7404627-BDEA-4682-BF39-69641D901A4B}" type="parTrans" cxnId="{B7CD2B2C-9503-4819-AFCF-3EC2786DB9DB}">
      <dgm:prSet/>
      <dgm:spPr/>
      <dgm:t>
        <a:bodyPr/>
        <a:lstStyle/>
        <a:p>
          <a:endParaRPr lang="en-US"/>
        </a:p>
      </dgm:t>
    </dgm:pt>
    <dgm:pt modelId="{6ABBA741-BA2C-4F22-B195-8510F256580C}" type="sibTrans" cxnId="{B7CD2B2C-9503-4819-AFCF-3EC2786DB9DB}">
      <dgm:prSet/>
      <dgm:spPr/>
      <dgm:t>
        <a:bodyPr/>
        <a:lstStyle/>
        <a:p>
          <a:endParaRPr lang="en-US"/>
        </a:p>
      </dgm:t>
    </dgm:pt>
    <dgm:pt modelId="{7D514574-2C59-4DA7-985C-2BD28EAAF991}">
      <dgm:prSet phldrT="[Text]"/>
      <dgm:spPr/>
      <dgm:t>
        <a:bodyPr/>
        <a:lstStyle/>
        <a:p>
          <a:r>
            <a:rPr lang="en-US" dirty="0" smtClean="0"/>
            <a:t>Button functions</a:t>
          </a:r>
          <a:endParaRPr lang="en-US" dirty="0"/>
        </a:p>
      </dgm:t>
    </dgm:pt>
    <dgm:pt modelId="{CE36C175-05D7-4F98-983C-65C68C3EF8FF}" type="parTrans" cxnId="{B840425F-B4E1-4F6B-AE90-5550188ADE6A}">
      <dgm:prSet/>
      <dgm:spPr/>
      <dgm:t>
        <a:bodyPr/>
        <a:lstStyle/>
        <a:p>
          <a:endParaRPr lang="en-US"/>
        </a:p>
      </dgm:t>
    </dgm:pt>
    <dgm:pt modelId="{ED5CD49B-BE7B-4672-B3F2-508897A73F0D}" type="sibTrans" cxnId="{B840425F-B4E1-4F6B-AE90-5550188ADE6A}">
      <dgm:prSet/>
      <dgm:spPr/>
      <dgm:t>
        <a:bodyPr/>
        <a:lstStyle/>
        <a:p>
          <a:endParaRPr lang="en-US"/>
        </a:p>
      </dgm:t>
    </dgm:pt>
    <dgm:pt modelId="{1FCB4EF7-C8B8-4ACE-B533-783D3249379F}">
      <dgm:prSet phldrT="[Text]"/>
      <dgm:spPr/>
      <dgm:t>
        <a:bodyPr/>
        <a:lstStyle/>
        <a:p>
          <a:r>
            <a:rPr lang="en-US" dirty="0" smtClean="0"/>
            <a:t>Start button loads level selection screen</a:t>
          </a:r>
          <a:endParaRPr lang="en-US" dirty="0"/>
        </a:p>
      </dgm:t>
    </dgm:pt>
    <dgm:pt modelId="{E696A546-3485-4F45-BF68-7A80DC0F497D}" type="parTrans" cxnId="{3F22A59F-F8AE-41F6-9050-B0E0AD742BAC}">
      <dgm:prSet/>
      <dgm:spPr/>
      <dgm:t>
        <a:bodyPr/>
        <a:lstStyle/>
        <a:p>
          <a:endParaRPr lang="en-US"/>
        </a:p>
      </dgm:t>
    </dgm:pt>
    <dgm:pt modelId="{2ACC32BB-AD67-429C-AC09-41DC30FD2242}" type="sibTrans" cxnId="{3F22A59F-F8AE-41F6-9050-B0E0AD742BAC}">
      <dgm:prSet/>
      <dgm:spPr/>
      <dgm:t>
        <a:bodyPr/>
        <a:lstStyle/>
        <a:p>
          <a:endParaRPr lang="en-US"/>
        </a:p>
      </dgm:t>
    </dgm:pt>
    <dgm:pt modelId="{1F95B66B-A8D9-42BF-AC8B-33F17A5C4FB0}">
      <dgm:prSet phldrT="[Text]"/>
      <dgm:spPr/>
      <dgm:t>
        <a:bodyPr/>
        <a:lstStyle/>
        <a:p>
          <a:r>
            <a:rPr lang="en-US" dirty="0" smtClean="0"/>
            <a:t>Options button loads options screen</a:t>
          </a:r>
          <a:endParaRPr lang="en-US" dirty="0"/>
        </a:p>
      </dgm:t>
    </dgm:pt>
    <dgm:pt modelId="{25FC9AB4-98AC-4BED-AA62-D80A5A6CF555}" type="parTrans" cxnId="{0E6F16E5-33AD-4EDC-A27C-A99D60037F76}">
      <dgm:prSet/>
      <dgm:spPr/>
      <dgm:t>
        <a:bodyPr/>
        <a:lstStyle/>
        <a:p>
          <a:endParaRPr lang="en-US"/>
        </a:p>
      </dgm:t>
    </dgm:pt>
    <dgm:pt modelId="{AE69EEBA-0895-443F-8021-797F2BEB4BB7}" type="sibTrans" cxnId="{0E6F16E5-33AD-4EDC-A27C-A99D60037F76}">
      <dgm:prSet/>
      <dgm:spPr/>
      <dgm:t>
        <a:bodyPr/>
        <a:lstStyle/>
        <a:p>
          <a:endParaRPr lang="en-US"/>
        </a:p>
      </dgm:t>
    </dgm:pt>
    <dgm:pt modelId="{3C62F818-6C50-4282-BEB9-D870B846B3A4}">
      <dgm:prSet phldrT="[Text]"/>
      <dgm:spPr/>
      <dgm:t>
        <a:bodyPr/>
        <a:lstStyle/>
        <a:p>
          <a:r>
            <a:rPr lang="en-US" dirty="0" smtClean="0"/>
            <a:t>Level selection menu</a:t>
          </a:r>
          <a:endParaRPr lang="en-US" dirty="0"/>
        </a:p>
      </dgm:t>
    </dgm:pt>
    <dgm:pt modelId="{E5234272-F401-412B-B04E-EE717689E7C2}" type="parTrans" cxnId="{3D668A4D-7953-48DE-A646-F3D5EAE7B43A}">
      <dgm:prSet/>
      <dgm:spPr/>
      <dgm:t>
        <a:bodyPr/>
        <a:lstStyle/>
        <a:p>
          <a:endParaRPr lang="en-US"/>
        </a:p>
      </dgm:t>
    </dgm:pt>
    <dgm:pt modelId="{5D8609BD-3ECC-498D-B403-A664FCFEC942}" type="sibTrans" cxnId="{3D668A4D-7953-48DE-A646-F3D5EAE7B43A}">
      <dgm:prSet/>
      <dgm:spPr/>
      <dgm:t>
        <a:bodyPr/>
        <a:lstStyle/>
        <a:p>
          <a:endParaRPr lang="en-US"/>
        </a:p>
      </dgm:t>
    </dgm:pt>
    <dgm:pt modelId="{39A7D871-1F4A-4912-867F-CAC17314C714}">
      <dgm:prSet phldrT="[Text]"/>
      <dgm:spPr/>
      <dgm:t>
        <a:bodyPr/>
        <a:lstStyle/>
        <a:p>
          <a:r>
            <a:rPr lang="en-US" dirty="0" smtClean="0"/>
            <a:t>Button functions</a:t>
          </a:r>
          <a:endParaRPr lang="en-US" dirty="0"/>
        </a:p>
      </dgm:t>
    </dgm:pt>
    <dgm:pt modelId="{4121E9E8-6884-40FE-931E-D53913637C18}" type="parTrans" cxnId="{B3B125D8-8A91-47DD-8D93-647F4CA4A4F5}">
      <dgm:prSet/>
      <dgm:spPr/>
      <dgm:t>
        <a:bodyPr/>
        <a:lstStyle/>
        <a:p>
          <a:endParaRPr lang="en-US"/>
        </a:p>
      </dgm:t>
    </dgm:pt>
    <dgm:pt modelId="{FA51BE9B-B71D-4DB1-BC5C-03193E0E6E88}" type="sibTrans" cxnId="{B3B125D8-8A91-47DD-8D93-647F4CA4A4F5}">
      <dgm:prSet/>
      <dgm:spPr/>
      <dgm:t>
        <a:bodyPr/>
        <a:lstStyle/>
        <a:p>
          <a:endParaRPr lang="en-US"/>
        </a:p>
      </dgm:t>
    </dgm:pt>
    <dgm:pt modelId="{B3B96E86-E247-4259-B868-0DE42266E3C8}">
      <dgm:prSet phldrT="[Text]"/>
      <dgm:spPr/>
      <dgm:t>
        <a:bodyPr/>
        <a:lstStyle/>
        <a:p>
          <a:r>
            <a:rPr lang="en-US" dirty="0" smtClean="0"/>
            <a:t>Previous and next buttons to cycle through the pages</a:t>
          </a:r>
          <a:endParaRPr lang="en-US" dirty="0"/>
        </a:p>
      </dgm:t>
    </dgm:pt>
    <dgm:pt modelId="{CF165042-8490-4221-9591-68FAE97F6979}" type="parTrans" cxnId="{6C0B6C06-CBBF-4CB0-B08F-EE8946153F6B}">
      <dgm:prSet/>
      <dgm:spPr/>
      <dgm:t>
        <a:bodyPr/>
        <a:lstStyle/>
        <a:p>
          <a:endParaRPr lang="en-US"/>
        </a:p>
      </dgm:t>
    </dgm:pt>
    <dgm:pt modelId="{E8604C5D-22A6-4F0D-BD5E-338C02E44212}" type="sibTrans" cxnId="{6C0B6C06-CBBF-4CB0-B08F-EE8946153F6B}">
      <dgm:prSet/>
      <dgm:spPr/>
      <dgm:t>
        <a:bodyPr/>
        <a:lstStyle/>
        <a:p>
          <a:endParaRPr lang="en-US"/>
        </a:p>
      </dgm:t>
    </dgm:pt>
    <dgm:pt modelId="{86590723-E4A4-42C0-90DC-2721B2109131}">
      <dgm:prSet phldrT="[Text]"/>
      <dgm:spPr/>
      <dgm:t>
        <a:bodyPr/>
        <a:lstStyle/>
        <a:p>
          <a:r>
            <a:rPr lang="en-US" dirty="0" smtClean="0"/>
            <a:t>Level buttons</a:t>
          </a:r>
          <a:endParaRPr lang="en-US" dirty="0"/>
        </a:p>
      </dgm:t>
    </dgm:pt>
    <dgm:pt modelId="{9D3F2F5E-8300-4FEF-B82F-39708286A52A}" type="parTrans" cxnId="{7D46CC61-0647-402F-A7BB-F4193B58B858}">
      <dgm:prSet/>
      <dgm:spPr/>
      <dgm:t>
        <a:bodyPr/>
        <a:lstStyle/>
        <a:p>
          <a:endParaRPr lang="en-US"/>
        </a:p>
      </dgm:t>
    </dgm:pt>
    <dgm:pt modelId="{B3C73ECB-0BEF-41A0-8F74-0A78E6A2AE55}" type="sibTrans" cxnId="{7D46CC61-0647-402F-A7BB-F4193B58B858}">
      <dgm:prSet/>
      <dgm:spPr/>
      <dgm:t>
        <a:bodyPr/>
        <a:lstStyle/>
        <a:p>
          <a:endParaRPr lang="en-US"/>
        </a:p>
      </dgm:t>
    </dgm:pt>
    <dgm:pt modelId="{8503EF62-AFFE-4365-B6E2-177891E96D07}">
      <dgm:prSet phldrT="[Text]"/>
      <dgm:spPr/>
      <dgm:t>
        <a:bodyPr/>
        <a:lstStyle/>
        <a:p>
          <a:r>
            <a:rPr lang="en-US" dirty="0" smtClean="0"/>
            <a:t>Colour coding for level availability</a:t>
          </a:r>
          <a:endParaRPr lang="en-US" dirty="0"/>
        </a:p>
      </dgm:t>
    </dgm:pt>
    <dgm:pt modelId="{182FD26F-3D44-4369-8DFC-85EAC5903087}" type="parTrans" cxnId="{EFE621C6-8B7D-43FA-8B81-E3243FC55C4C}">
      <dgm:prSet/>
      <dgm:spPr/>
      <dgm:t>
        <a:bodyPr/>
        <a:lstStyle/>
        <a:p>
          <a:endParaRPr lang="en-US"/>
        </a:p>
      </dgm:t>
    </dgm:pt>
    <dgm:pt modelId="{D156D8AD-EA70-490E-8DEC-1FE0AF8CAB0A}" type="sibTrans" cxnId="{EFE621C6-8B7D-43FA-8B81-E3243FC55C4C}">
      <dgm:prSet/>
      <dgm:spPr/>
      <dgm:t>
        <a:bodyPr/>
        <a:lstStyle/>
        <a:p>
          <a:endParaRPr lang="en-US"/>
        </a:p>
      </dgm:t>
    </dgm:pt>
    <dgm:pt modelId="{DBE72461-32C6-415B-B319-D2C12DE6CF18}">
      <dgm:prSet phldrT="[Text]"/>
      <dgm:spPr/>
      <dgm:t>
        <a:bodyPr/>
        <a:lstStyle/>
        <a:p>
          <a:r>
            <a:rPr lang="en-US" dirty="0" smtClean="0"/>
            <a:t>Level status symbol</a:t>
          </a:r>
          <a:endParaRPr lang="en-US" dirty="0"/>
        </a:p>
      </dgm:t>
    </dgm:pt>
    <dgm:pt modelId="{EC064BB6-3CFB-4374-BE50-FE0B628931CB}" type="parTrans" cxnId="{E8D6D31A-97FF-4940-8C8B-62EBAD8E37AB}">
      <dgm:prSet/>
      <dgm:spPr/>
      <dgm:t>
        <a:bodyPr/>
        <a:lstStyle/>
        <a:p>
          <a:endParaRPr lang="en-US"/>
        </a:p>
      </dgm:t>
    </dgm:pt>
    <dgm:pt modelId="{A2FC1546-3975-4E00-8D04-4D8136E9412B}" type="sibTrans" cxnId="{E8D6D31A-97FF-4940-8C8B-62EBAD8E37AB}">
      <dgm:prSet/>
      <dgm:spPr/>
      <dgm:t>
        <a:bodyPr/>
        <a:lstStyle/>
        <a:p>
          <a:endParaRPr lang="en-US"/>
        </a:p>
      </dgm:t>
    </dgm:pt>
    <dgm:pt modelId="{8CD92FF1-0A15-44EB-8EA9-927EF2FE1446}">
      <dgm:prSet phldrT="[Text]"/>
      <dgm:spPr/>
      <dgm:t>
        <a:bodyPr/>
        <a:lstStyle/>
        <a:p>
          <a:r>
            <a:rPr lang="en-US" dirty="0" smtClean="0"/>
            <a:t>Level gameplay</a:t>
          </a:r>
          <a:endParaRPr lang="en-US" dirty="0"/>
        </a:p>
      </dgm:t>
    </dgm:pt>
    <dgm:pt modelId="{3CC1D4E2-5B98-4C64-93BF-B122C9FF63EE}" type="parTrans" cxnId="{287199CD-F8C6-4230-8ECD-9C6C203F7C77}">
      <dgm:prSet/>
      <dgm:spPr/>
      <dgm:t>
        <a:bodyPr/>
        <a:lstStyle/>
        <a:p>
          <a:endParaRPr lang="en-US"/>
        </a:p>
      </dgm:t>
    </dgm:pt>
    <dgm:pt modelId="{96BE293E-DD15-4EED-9FD5-173E7E66E5E5}" type="sibTrans" cxnId="{287199CD-F8C6-4230-8ECD-9C6C203F7C77}">
      <dgm:prSet/>
      <dgm:spPr/>
      <dgm:t>
        <a:bodyPr/>
        <a:lstStyle/>
        <a:p>
          <a:endParaRPr lang="en-US"/>
        </a:p>
      </dgm:t>
    </dgm:pt>
    <dgm:pt modelId="{648C6922-CB57-4F54-8058-7A506A485080}">
      <dgm:prSet phldrT="[Text]"/>
      <dgm:spPr/>
      <dgm:t>
        <a:bodyPr/>
        <a:lstStyle/>
        <a:p>
          <a:r>
            <a:rPr lang="en-US" dirty="0" smtClean="0"/>
            <a:t>Tools on the right panel</a:t>
          </a:r>
        </a:p>
      </dgm:t>
    </dgm:pt>
    <dgm:pt modelId="{6921738F-FAA6-4AD1-A8B6-59E879502386}" type="parTrans" cxnId="{31EA63E6-144D-448A-8FAB-909193A71F6A}">
      <dgm:prSet/>
      <dgm:spPr/>
      <dgm:t>
        <a:bodyPr/>
        <a:lstStyle/>
        <a:p>
          <a:endParaRPr lang="en-US"/>
        </a:p>
      </dgm:t>
    </dgm:pt>
    <dgm:pt modelId="{E09C9D95-F2BE-4591-BF97-D678376BC885}" type="sibTrans" cxnId="{31EA63E6-144D-448A-8FAB-909193A71F6A}">
      <dgm:prSet/>
      <dgm:spPr/>
      <dgm:t>
        <a:bodyPr/>
        <a:lstStyle/>
        <a:p>
          <a:endParaRPr lang="en-US"/>
        </a:p>
      </dgm:t>
    </dgm:pt>
    <dgm:pt modelId="{3F7E88BB-453C-4019-AD21-23AE9F8F8A09}">
      <dgm:prSet phldrT="[Text]"/>
      <dgm:spPr/>
      <dgm:t>
        <a:bodyPr/>
        <a:lstStyle/>
        <a:p>
          <a:r>
            <a:rPr lang="en-US" dirty="0" smtClean="0"/>
            <a:t>Scroll bar on the tool panel</a:t>
          </a:r>
          <a:endParaRPr lang="en-US" dirty="0"/>
        </a:p>
      </dgm:t>
    </dgm:pt>
    <dgm:pt modelId="{305FC89C-FC12-459E-8AB4-695F2EB5542D}" type="parTrans" cxnId="{DC47689F-B722-47E1-8037-205D8729A3D0}">
      <dgm:prSet/>
      <dgm:spPr/>
      <dgm:t>
        <a:bodyPr/>
        <a:lstStyle/>
        <a:p>
          <a:endParaRPr lang="en-US"/>
        </a:p>
      </dgm:t>
    </dgm:pt>
    <dgm:pt modelId="{3B0A7D99-82F7-41F3-B5D0-5C6377153E37}" type="sibTrans" cxnId="{DC47689F-B722-47E1-8037-205D8729A3D0}">
      <dgm:prSet/>
      <dgm:spPr/>
      <dgm:t>
        <a:bodyPr/>
        <a:lstStyle/>
        <a:p>
          <a:endParaRPr lang="en-US"/>
        </a:p>
      </dgm:t>
    </dgm:pt>
    <dgm:pt modelId="{F3B8FCA6-D65F-4362-90F3-95F633A1A17A}">
      <dgm:prSet phldrT="[Text]"/>
      <dgm:spPr/>
      <dgm:t>
        <a:bodyPr/>
        <a:lstStyle/>
        <a:p>
          <a:r>
            <a:rPr lang="en-US" dirty="0" smtClean="0"/>
            <a:t>Level layout on the left side</a:t>
          </a:r>
          <a:endParaRPr lang="en-US" dirty="0"/>
        </a:p>
      </dgm:t>
    </dgm:pt>
    <dgm:pt modelId="{13D67ADC-DCC2-4C24-9913-A31E8738ED8A}" type="parTrans" cxnId="{DF0DDAC0-E9BA-44A8-8303-A29A84518890}">
      <dgm:prSet/>
      <dgm:spPr/>
      <dgm:t>
        <a:bodyPr/>
        <a:lstStyle/>
        <a:p>
          <a:endParaRPr lang="en-US"/>
        </a:p>
      </dgm:t>
    </dgm:pt>
    <dgm:pt modelId="{F0A42F39-39B9-40B0-AB7A-527BAED73812}" type="sibTrans" cxnId="{DF0DDAC0-E9BA-44A8-8303-A29A84518890}">
      <dgm:prSet/>
      <dgm:spPr/>
      <dgm:t>
        <a:bodyPr/>
        <a:lstStyle/>
        <a:p>
          <a:endParaRPr lang="en-US"/>
        </a:p>
      </dgm:t>
    </dgm:pt>
    <dgm:pt modelId="{AE5F18EC-D031-4847-A166-6C8654D317D9}">
      <dgm:prSet phldrT="[Text]"/>
      <dgm:spPr/>
      <dgm:t>
        <a:bodyPr/>
        <a:lstStyle/>
        <a:p>
          <a:r>
            <a:rPr lang="en-US" dirty="0" smtClean="0"/>
            <a:t>Enemies patrolling areas</a:t>
          </a:r>
          <a:endParaRPr lang="en-US" dirty="0"/>
        </a:p>
      </dgm:t>
    </dgm:pt>
    <dgm:pt modelId="{D07DBFC0-282D-4A34-85B5-B1688AD250E7}" type="parTrans" cxnId="{10631DE9-AD76-498B-8B34-B6A6ADD58A33}">
      <dgm:prSet/>
      <dgm:spPr/>
      <dgm:t>
        <a:bodyPr/>
        <a:lstStyle/>
        <a:p>
          <a:endParaRPr lang="en-US"/>
        </a:p>
      </dgm:t>
    </dgm:pt>
    <dgm:pt modelId="{4E333130-61AA-4D3A-8B83-2BE2EA4020F9}" type="sibTrans" cxnId="{10631DE9-AD76-498B-8B34-B6A6ADD58A33}">
      <dgm:prSet/>
      <dgm:spPr/>
      <dgm:t>
        <a:bodyPr/>
        <a:lstStyle/>
        <a:p>
          <a:endParaRPr lang="en-US"/>
        </a:p>
      </dgm:t>
    </dgm:pt>
    <dgm:pt modelId="{050295E6-1E43-4D3F-84C4-118E6E305BB9}">
      <dgm:prSet phldrT="[Text]"/>
      <dgm:spPr/>
      <dgm:t>
        <a:bodyPr/>
        <a:lstStyle/>
        <a:p>
          <a:r>
            <a:rPr lang="en-US" dirty="0" smtClean="0"/>
            <a:t>Obstacles</a:t>
          </a:r>
          <a:endParaRPr lang="en-US" dirty="0"/>
        </a:p>
      </dgm:t>
    </dgm:pt>
    <dgm:pt modelId="{ECBEADD9-D91D-4EB2-93E8-91C53164CBC6}" type="parTrans" cxnId="{47B10354-83BB-4A38-8BFD-147CAE2ABF43}">
      <dgm:prSet/>
      <dgm:spPr/>
      <dgm:t>
        <a:bodyPr/>
        <a:lstStyle/>
        <a:p>
          <a:endParaRPr lang="en-US"/>
        </a:p>
      </dgm:t>
    </dgm:pt>
    <dgm:pt modelId="{239720C8-A2A6-49F2-8524-72000A7FA366}" type="sibTrans" cxnId="{47B10354-83BB-4A38-8BFD-147CAE2ABF43}">
      <dgm:prSet/>
      <dgm:spPr/>
      <dgm:t>
        <a:bodyPr/>
        <a:lstStyle/>
        <a:p>
          <a:endParaRPr lang="en-US"/>
        </a:p>
      </dgm:t>
    </dgm:pt>
    <dgm:pt modelId="{E6F6AA2A-96B0-4E6D-B364-128D9FE8BD62}">
      <dgm:prSet phldrT="[Text]"/>
      <dgm:spPr/>
      <dgm:t>
        <a:bodyPr/>
        <a:lstStyle/>
        <a:p>
          <a:r>
            <a:rPr lang="en-US" dirty="0" smtClean="0"/>
            <a:t>Graphical decorations</a:t>
          </a:r>
          <a:endParaRPr lang="en-US" dirty="0"/>
        </a:p>
      </dgm:t>
    </dgm:pt>
    <dgm:pt modelId="{9734A6F2-1482-499E-9D69-6277455BCD9B}" type="parTrans" cxnId="{DD3F769C-6AD3-49F3-A207-2161B92C4325}">
      <dgm:prSet/>
      <dgm:spPr/>
      <dgm:t>
        <a:bodyPr/>
        <a:lstStyle/>
        <a:p>
          <a:endParaRPr lang="en-US"/>
        </a:p>
      </dgm:t>
    </dgm:pt>
    <dgm:pt modelId="{68C561E3-63E6-492C-900C-FEA476A8C1BB}" type="sibTrans" cxnId="{DD3F769C-6AD3-49F3-A207-2161B92C4325}">
      <dgm:prSet/>
      <dgm:spPr/>
      <dgm:t>
        <a:bodyPr/>
        <a:lstStyle/>
        <a:p>
          <a:endParaRPr lang="en-US"/>
        </a:p>
      </dgm:t>
    </dgm:pt>
    <dgm:pt modelId="{AF445ED8-18AA-4DF2-97E5-38E1C680B752}">
      <dgm:prSet phldrT="[Text]"/>
      <dgm:spPr/>
      <dgm:t>
        <a:bodyPr/>
        <a:lstStyle/>
        <a:p>
          <a:r>
            <a:rPr lang="en-US" dirty="0" smtClean="0"/>
            <a:t>Shop</a:t>
          </a:r>
          <a:endParaRPr lang="en-US" dirty="0"/>
        </a:p>
      </dgm:t>
    </dgm:pt>
    <dgm:pt modelId="{6FA590C5-40B9-4988-9FF0-2FAC785E0FF9}" type="parTrans" cxnId="{DA31E917-8C47-49E5-9E7E-875CCDCE534D}">
      <dgm:prSet/>
      <dgm:spPr/>
      <dgm:t>
        <a:bodyPr/>
        <a:lstStyle/>
        <a:p>
          <a:endParaRPr lang="en-US"/>
        </a:p>
      </dgm:t>
    </dgm:pt>
    <dgm:pt modelId="{0F7A3B5C-1993-47DC-96E6-A996667F7132}" type="sibTrans" cxnId="{DA31E917-8C47-49E5-9E7E-875CCDCE534D}">
      <dgm:prSet/>
      <dgm:spPr/>
      <dgm:t>
        <a:bodyPr/>
        <a:lstStyle/>
        <a:p>
          <a:endParaRPr lang="en-US"/>
        </a:p>
      </dgm:t>
    </dgm:pt>
    <dgm:pt modelId="{95373DBE-2512-4E50-80DD-1E98FC7DD43E}">
      <dgm:prSet phldrT="[Text]"/>
      <dgm:spPr/>
      <dgm:t>
        <a:bodyPr/>
        <a:lstStyle/>
        <a:p>
          <a:r>
            <a:rPr lang="en-US" dirty="0" smtClean="0"/>
            <a:t>Coins</a:t>
          </a:r>
          <a:endParaRPr lang="en-US" dirty="0"/>
        </a:p>
      </dgm:t>
    </dgm:pt>
    <dgm:pt modelId="{0420FD3C-E061-4275-8DA4-BBAB98BE1AFC}" type="parTrans" cxnId="{D620405B-570B-4D4B-B8E4-31322FB8990B}">
      <dgm:prSet/>
      <dgm:spPr/>
      <dgm:t>
        <a:bodyPr/>
        <a:lstStyle/>
        <a:p>
          <a:endParaRPr lang="en-US"/>
        </a:p>
      </dgm:t>
    </dgm:pt>
    <dgm:pt modelId="{0890D381-55F8-4432-9D95-7F3E32C2FA97}" type="sibTrans" cxnId="{D620405B-570B-4D4B-B8E4-31322FB8990B}">
      <dgm:prSet/>
      <dgm:spPr/>
      <dgm:t>
        <a:bodyPr/>
        <a:lstStyle/>
        <a:p>
          <a:endParaRPr lang="en-US"/>
        </a:p>
      </dgm:t>
    </dgm:pt>
    <dgm:pt modelId="{9C444320-9DF0-40DD-BAD4-7270C200735B}">
      <dgm:prSet/>
      <dgm:spPr/>
      <dgm:t>
        <a:bodyPr/>
        <a:lstStyle/>
        <a:p>
          <a:r>
            <a:rPr lang="en-US" dirty="0" smtClean="0"/>
            <a:t>Previous and next buttons to cycle through the pages</a:t>
          </a:r>
          <a:endParaRPr lang="en-US" dirty="0"/>
        </a:p>
      </dgm:t>
    </dgm:pt>
    <dgm:pt modelId="{CF1ECA01-86AD-40D0-9EF5-48851596475D}" type="parTrans" cxnId="{D998250D-491A-47CF-8157-1F7D28898733}">
      <dgm:prSet/>
      <dgm:spPr/>
      <dgm:t>
        <a:bodyPr/>
        <a:lstStyle/>
        <a:p>
          <a:endParaRPr lang="en-US"/>
        </a:p>
      </dgm:t>
    </dgm:pt>
    <dgm:pt modelId="{50FAC6CE-8954-4563-88D0-A2DACF09780E}" type="sibTrans" cxnId="{D998250D-491A-47CF-8157-1F7D28898733}">
      <dgm:prSet/>
      <dgm:spPr/>
      <dgm:t>
        <a:bodyPr/>
        <a:lstStyle/>
        <a:p>
          <a:endParaRPr lang="en-US"/>
        </a:p>
      </dgm:t>
    </dgm:pt>
    <dgm:pt modelId="{A3AB80F7-02B5-48B2-B984-F956FA6C13B3}">
      <dgm:prSet/>
      <dgm:spPr/>
      <dgm:t>
        <a:bodyPr/>
        <a:lstStyle/>
        <a:p>
          <a:r>
            <a:rPr lang="en-US" dirty="0" smtClean="0"/>
            <a:t>Colour coded tiles</a:t>
          </a:r>
          <a:endParaRPr lang="en-US" dirty="0"/>
        </a:p>
      </dgm:t>
    </dgm:pt>
    <dgm:pt modelId="{AB8D11DB-B3E1-416F-A6D0-8A1A7142E7AB}" type="parTrans" cxnId="{ACCB9839-3D3C-4A9E-B582-542CFA7F796C}">
      <dgm:prSet/>
      <dgm:spPr/>
      <dgm:t>
        <a:bodyPr/>
        <a:lstStyle/>
        <a:p>
          <a:endParaRPr lang="en-US"/>
        </a:p>
      </dgm:t>
    </dgm:pt>
    <dgm:pt modelId="{89CC5D3C-5FFF-4A84-86FE-6761F37C1965}" type="sibTrans" cxnId="{ACCB9839-3D3C-4A9E-B582-542CFA7F796C}">
      <dgm:prSet/>
      <dgm:spPr/>
      <dgm:t>
        <a:bodyPr/>
        <a:lstStyle/>
        <a:p>
          <a:endParaRPr lang="en-US"/>
        </a:p>
      </dgm:t>
    </dgm:pt>
    <dgm:pt modelId="{10294776-16B3-40AE-BA20-0D2B5F479A6A}">
      <dgm:prSet/>
      <dgm:spPr/>
      <dgm:t>
        <a:bodyPr/>
        <a:lstStyle/>
        <a:p>
          <a:r>
            <a:rPr lang="en-US" dirty="0" smtClean="0"/>
            <a:t>Yellow for purchased balls</a:t>
          </a:r>
          <a:endParaRPr lang="en-US" dirty="0"/>
        </a:p>
      </dgm:t>
    </dgm:pt>
    <dgm:pt modelId="{AB4267CF-68E8-48F3-B5B5-1281E9319D1A}" type="parTrans" cxnId="{E7A0B48A-0788-4DE2-AEAC-64A78DF2D409}">
      <dgm:prSet/>
      <dgm:spPr/>
      <dgm:t>
        <a:bodyPr/>
        <a:lstStyle/>
        <a:p>
          <a:endParaRPr lang="en-US"/>
        </a:p>
      </dgm:t>
    </dgm:pt>
    <dgm:pt modelId="{36076995-4CDC-410F-A647-5290BA1EF8EC}" type="sibTrans" cxnId="{E7A0B48A-0788-4DE2-AEAC-64A78DF2D409}">
      <dgm:prSet/>
      <dgm:spPr/>
      <dgm:t>
        <a:bodyPr/>
        <a:lstStyle/>
        <a:p>
          <a:endParaRPr lang="en-US"/>
        </a:p>
      </dgm:t>
    </dgm:pt>
    <dgm:pt modelId="{EC13CA14-F53A-4792-A8E4-F8D8DB4F335F}">
      <dgm:prSet/>
      <dgm:spPr/>
      <dgm:t>
        <a:bodyPr/>
        <a:lstStyle/>
        <a:p>
          <a:r>
            <a:rPr lang="en-US" dirty="0" smtClean="0"/>
            <a:t>Grey for not purchased</a:t>
          </a:r>
          <a:endParaRPr lang="en-US" dirty="0"/>
        </a:p>
      </dgm:t>
    </dgm:pt>
    <dgm:pt modelId="{A18AB7E0-7368-488B-87CF-FA1A70931963}" type="parTrans" cxnId="{3E232E1A-D3D8-4A7D-BAB9-EDD55467034E}">
      <dgm:prSet/>
      <dgm:spPr/>
      <dgm:t>
        <a:bodyPr/>
        <a:lstStyle/>
        <a:p>
          <a:endParaRPr lang="en-US"/>
        </a:p>
      </dgm:t>
    </dgm:pt>
    <dgm:pt modelId="{1AA9D008-3300-4C9F-83AB-6D88985AF861}" type="sibTrans" cxnId="{3E232E1A-D3D8-4A7D-BAB9-EDD55467034E}">
      <dgm:prSet/>
      <dgm:spPr/>
      <dgm:t>
        <a:bodyPr/>
        <a:lstStyle/>
        <a:p>
          <a:endParaRPr lang="en-US"/>
        </a:p>
      </dgm:t>
    </dgm:pt>
    <dgm:pt modelId="{2B76D8A2-7587-4F4C-B3FA-779AFD0CD01E}">
      <dgm:prSet/>
      <dgm:spPr/>
      <dgm:t>
        <a:bodyPr/>
        <a:lstStyle/>
        <a:p>
          <a:r>
            <a:rPr lang="en-US" dirty="0" smtClean="0"/>
            <a:t>Price tag on each tile</a:t>
          </a:r>
          <a:endParaRPr lang="en-US" dirty="0"/>
        </a:p>
      </dgm:t>
    </dgm:pt>
    <dgm:pt modelId="{5D7A8B52-160D-473B-B9EC-0E7042D4E176}" type="parTrans" cxnId="{E2F56060-BFE1-41A2-9E3A-45B4543FA299}">
      <dgm:prSet/>
      <dgm:spPr/>
      <dgm:t>
        <a:bodyPr/>
        <a:lstStyle/>
        <a:p>
          <a:endParaRPr lang="en-US"/>
        </a:p>
      </dgm:t>
    </dgm:pt>
    <dgm:pt modelId="{9DCFEFD5-124C-48D1-9DD2-F14AF7F16BB0}" type="sibTrans" cxnId="{E2F56060-BFE1-41A2-9E3A-45B4543FA299}">
      <dgm:prSet/>
      <dgm:spPr/>
      <dgm:t>
        <a:bodyPr/>
        <a:lstStyle/>
        <a:p>
          <a:endParaRPr lang="en-US"/>
        </a:p>
      </dgm:t>
    </dgm:pt>
    <dgm:pt modelId="{535C7427-84B7-494D-86FF-8E781B715F9E}">
      <dgm:prSet/>
      <dgm:spPr/>
      <dgm:t>
        <a:bodyPr/>
        <a:lstStyle/>
        <a:p>
          <a:r>
            <a:rPr lang="en-US" dirty="0" smtClean="0"/>
            <a:t>Tools (in levels)</a:t>
          </a:r>
          <a:endParaRPr lang="en-US" dirty="0"/>
        </a:p>
      </dgm:t>
    </dgm:pt>
    <dgm:pt modelId="{69395807-7663-431B-BFD8-56D53ECB7577}" type="parTrans" cxnId="{DA16865D-E757-47B2-B637-4241E574AB15}">
      <dgm:prSet/>
      <dgm:spPr/>
      <dgm:t>
        <a:bodyPr/>
        <a:lstStyle/>
        <a:p>
          <a:endParaRPr lang="en-US"/>
        </a:p>
      </dgm:t>
    </dgm:pt>
    <dgm:pt modelId="{439AE443-CDA3-46ED-93D2-6E1DD0207BF4}" type="sibTrans" cxnId="{DA16865D-E757-47B2-B637-4241E574AB15}">
      <dgm:prSet/>
      <dgm:spPr/>
      <dgm:t>
        <a:bodyPr/>
        <a:lstStyle/>
        <a:p>
          <a:endParaRPr lang="en-US"/>
        </a:p>
      </dgm:t>
    </dgm:pt>
    <dgm:pt modelId="{2F4B88A4-2502-4D06-8CC1-E3581D3C93B7}">
      <dgm:prSet/>
      <dgm:spPr/>
      <dgm:t>
        <a:bodyPr/>
        <a:lstStyle/>
        <a:p>
          <a:r>
            <a:rPr lang="en-US" dirty="0" smtClean="0"/>
            <a:t>Slope creator</a:t>
          </a:r>
          <a:endParaRPr lang="en-US" dirty="0"/>
        </a:p>
      </dgm:t>
    </dgm:pt>
    <dgm:pt modelId="{9DB45994-33DC-4203-9590-80A4CE2548E9}" type="parTrans" cxnId="{66BA6427-B374-4486-9C35-00B3BF4FFBB7}">
      <dgm:prSet/>
      <dgm:spPr/>
      <dgm:t>
        <a:bodyPr/>
        <a:lstStyle/>
        <a:p>
          <a:endParaRPr lang="en-US"/>
        </a:p>
      </dgm:t>
    </dgm:pt>
    <dgm:pt modelId="{FF56FBAA-E59E-4AC5-A2A7-EF635255F5DC}" type="sibTrans" cxnId="{66BA6427-B374-4486-9C35-00B3BF4FFBB7}">
      <dgm:prSet/>
      <dgm:spPr/>
      <dgm:t>
        <a:bodyPr/>
        <a:lstStyle/>
        <a:p>
          <a:endParaRPr lang="en-US"/>
        </a:p>
      </dgm:t>
    </dgm:pt>
    <dgm:pt modelId="{DE207054-96A5-4A71-9DD2-FF4051BB34D1}">
      <dgm:prSet/>
      <dgm:spPr/>
      <dgm:t>
        <a:bodyPr/>
        <a:lstStyle/>
        <a:p>
          <a:r>
            <a:rPr lang="en-US" dirty="0" smtClean="0"/>
            <a:t>Coins magnet</a:t>
          </a:r>
          <a:endParaRPr lang="en-US" dirty="0"/>
        </a:p>
      </dgm:t>
    </dgm:pt>
    <dgm:pt modelId="{A56CDEDB-83D3-41C1-96C7-87DCAB8E7C50}" type="parTrans" cxnId="{879D9BAD-1663-4657-8A2B-63749E0991EE}">
      <dgm:prSet/>
      <dgm:spPr/>
      <dgm:t>
        <a:bodyPr/>
        <a:lstStyle/>
        <a:p>
          <a:endParaRPr lang="en-US"/>
        </a:p>
      </dgm:t>
    </dgm:pt>
    <dgm:pt modelId="{7889D8DF-84A0-4FD6-93DC-5489F252A6EC}" type="sibTrans" cxnId="{879D9BAD-1663-4657-8A2B-63749E0991EE}">
      <dgm:prSet/>
      <dgm:spPr/>
      <dgm:t>
        <a:bodyPr/>
        <a:lstStyle/>
        <a:p>
          <a:endParaRPr lang="en-US"/>
        </a:p>
      </dgm:t>
    </dgm:pt>
    <dgm:pt modelId="{C25C44AD-CC39-493D-BAB8-DC3FD7B19DD6}">
      <dgm:prSet phldrT="[Text]"/>
      <dgm:spPr/>
      <dgm:t>
        <a:bodyPr/>
        <a:lstStyle/>
        <a:p>
          <a:r>
            <a:rPr lang="en-US" dirty="0" smtClean="0"/>
            <a:t>Different Icon for each tool</a:t>
          </a:r>
        </a:p>
      </dgm:t>
    </dgm:pt>
    <dgm:pt modelId="{9F3283BC-7C0E-4FCC-9945-B654635A00BF}" type="parTrans" cxnId="{CA67DE7C-E78C-4D4B-8346-41BD6B305951}">
      <dgm:prSet/>
      <dgm:spPr/>
      <dgm:t>
        <a:bodyPr/>
        <a:lstStyle/>
        <a:p>
          <a:endParaRPr lang="en-US"/>
        </a:p>
      </dgm:t>
    </dgm:pt>
    <dgm:pt modelId="{E53A5F6B-E2B9-4598-9324-7B6B80E4F7DB}" type="sibTrans" cxnId="{CA67DE7C-E78C-4D4B-8346-41BD6B305951}">
      <dgm:prSet/>
      <dgm:spPr/>
      <dgm:t>
        <a:bodyPr/>
        <a:lstStyle/>
        <a:p>
          <a:endParaRPr lang="en-US"/>
        </a:p>
      </dgm:t>
    </dgm:pt>
    <dgm:pt modelId="{6ACCCD89-DA53-4962-BFE5-B7C0DE544DF2}">
      <dgm:prSet phldrT="[Text]"/>
      <dgm:spPr/>
      <dgm:t>
        <a:bodyPr/>
        <a:lstStyle/>
        <a:p>
          <a:r>
            <a:rPr lang="en-US" dirty="0" smtClean="0"/>
            <a:t>Number displaying how many times it can be used</a:t>
          </a:r>
        </a:p>
      </dgm:t>
    </dgm:pt>
    <dgm:pt modelId="{8113A048-A210-4E30-B633-400FD1F92540}" type="parTrans" cxnId="{C6B072BB-7900-4DD3-84F1-0EE35E8B8C1C}">
      <dgm:prSet/>
      <dgm:spPr/>
      <dgm:t>
        <a:bodyPr/>
        <a:lstStyle/>
        <a:p>
          <a:endParaRPr lang="en-US"/>
        </a:p>
      </dgm:t>
    </dgm:pt>
    <dgm:pt modelId="{A1DCA57E-1851-4FFF-99E5-03F35753D74C}" type="sibTrans" cxnId="{C6B072BB-7900-4DD3-84F1-0EE35E8B8C1C}">
      <dgm:prSet/>
      <dgm:spPr/>
      <dgm:t>
        <a:bodyPr/>
        <a:lstStyle/>
        <a:p>
          <a:endParaRPr lang="en-US"/>
        </a:p>
      </dgm:t>
    </dgm:pt>
    <dgm:pt modelId="{F33EA1A2-28F7-4742-AE6F-3BE00BDD45F0}">
      <dgm:prSet phldrT="[Text]"/>
      <dgm:spPr/>
      <dgm:t>
        <a:bodyPr/>
        <a:lstStyle/>
        <a:p>
          <a:r>
            <a:rPr lang="en-US" dirty="0" smtClean="0"/>
            <a:t>Start button spawns ball</a:t>
          </a:r>
          <a:endParaRPr lang="en-US" dirty="0"/>
        </a:p>
      </dgm:t>
    </dgm:pt>
    <dgm:pt modelId="{14B5E9E5-6369-4C65-8F5E-D410E2BBF310}" type="parTrans" cxnId="{D032CEB1-EC08-4ACD-B2AA-7357E32CA5B4}">
      <dgm:prSet/>
      <dgm:spPr/>
      <dgm:t>
        <a:bodyPr/>
        <a:lstStyle/>
        <a:p>
          <a:endParaRPr lang="en-US"/>
        </a:p>
      </dgm:t>
    </dgm:pt>
    <dgm:pt modelId="{ED457C0A-E5F1-48BD-8E00-450308899EC6}" type="sibTrans" cxnId="{D032CEB1-EC08-4ACD-B2AA-7357E32CA5B4}">
      <dgm:prSet/>
      <dgm:spPr/>
      <dgm:t>
        <a:bodyPr/>
        <a:lstStyle/>
        <a:p>
          <a:endParaRPr lang="en-US"/>
        </a:p>
      </dgm:t>
    </dgm:pt>
    <dgm:pt modelId="{35CB94AC-FA08-4903-B06C-639BBDC1FCB9}">
      <dgm:prSet/>
      <dgm:spPr/>
      <dgm:t>
        <a:bodyPr/>
        <a:lstStyle/>
        <a:p>
          <a:r>
            <a:rPr lang="en-US" dirty="0" smtClean="0"/>
            <a:t>Stage shake</a:t>
          </a:r>
          <a:endParaRPr lang="en-US" dirty="0"/>
        </a:p>
      </dgm:t>
    </dgm:pt>
    <dgm:pt modelId="{52C649AB-CA8C-420E-8FF5-6027BE1A0B90}" type="parTrans" cxnId="{19B3ED91-FB27-4C7C-B00B-88D5E7A37D1E}">
      <dgm:prSet/>
      <dgm:spPr/>
      <dgm:t>
        <a:bodyPr/>
        <a:lstStyle/>
        <a:p>
          <a:endParaRPr lang="en-US"/>
        </a:p>
      </dgm:t>
    </dgm:pt>
    <dgm:pt modelId="{09EFB25C-D749-4F4E-BA8B-40A596FC5CE2}" type="sibTrans" cxnId="{19B3ED91-FB27-4C7C-B00B-88D5E7A37D1E}">
      <dgm:prSet/>
      <dgm:spPr/>
      <dgm:t>
        <a:bodyPr/>
        <a:lstStyle/>
        <a:p>
          <a:endParaRPr lang="en-US"/>
        </a:p>
      </dgm:t>
    </dgm:pt>
    <dgm:pt modelId="{24120FAC-F16F-4AAF-9F21-C96783D4AC1B}">
      <dgm:prSet/>
      <dgm:spPr/>
      <dgm:t>
        <a:bodyPr/>
        <a:lstStyle/>
        <a:p>
          <a:r>
            <a:rPr lang="en-US" dirty="0" smtClean="0"/>
            <a:t>Gravity reverse</a:t>
          </a:r>
          <a:endParaRPr lang="en-US" dirty="0"/>
        </a:p>
      </dgm:t>
    </dgm:pt>
    <dgm:pt modelId="{6A496030-82D0-4F60-868D-20C93A77B578}" type="parTrans" cxnId="{3C46B114-1205-4663-B6AB-F7EAB41A8308}">
      <dgm:prSet/>
      <dgm:spPr/>
      <dgm:t>
        <a:bodyPr/>
        <a:lstStyle/>
        <a:p>
          <a:endParaRPr lang="en-US"/>
        </a:p>
      </dgm:t>
    </dgm:pt>
    <dgm:pt modelId="{DBD66453-479F-4200-A95F-646C27D6BDEB}" type="sibTrans" cxnId="{3C46B114-1205-4663-B6AB-F7EAB41A8308}">
      <dgm:prSet/>
      <dgm:spPr/>
      <dgm:t>
        <a:bodyPr/>
        <a:lstStyle/>
        <a:p>
          <a:endParaRPr lang="en-US"/>
        </a:p>
      </dgm:t>
    </dgm:pt>
    <dgm:pt modelId="{9BD180DD-9050-460B-9983-EBD1BE47949B}">
      <dgm:prSet/>
      <dgm:spPr/>
      <dgm:t>
        <a:bodyPr/>
        <a:lstStyle/>
        <a:p>
          <a:r>
            <a:rPr lang="en-US" dirty="0" smtClean="0"/>
            <a:t>Freeze enemies</a:t>
          </a:r>
          <a:endParaRPr lang="en-US" dirty="0"/>
        </a:p>
      </dgm:t>
    </dgm:pt>
    <dgm:pt modelId="{4553678F-848E-4DC3-AFA1-E35F6F9BBE5F}" type="parTrans" cxnId="{464259D9-F5C7-467C-9618-9FAFD031D7D3}">
      <dgm:prSet/>
      <dgm:spPr/>
      <dgm:t>
        <a:bodyPr/>
        <a:lstStyle/>
        <a:p>
          <a:endParaRPr lang="en-US"/>
        </a:p>
      </dgm:t>
    </dgm:pt>
    <dgm:pt modelId="{C43A5021-5966-479C-9159-46BA76A00B32}" type="sibTrans" cxnId="{464259D9-F5C7-467C-9618-9FAFD031D7D3}">
      <dgm:prSet/>
      <dgm:spPr/>
      <dgm:t>
        <a:bodyPr/>
        <a:lstStyle/>
        <a:p>
          <a:endParaRPr lang="en-US"/>
        </a:p>
      </dgm:t>
    </dgm:pt>
    <dgm:pt modelId="{984F4338-29A2-4D50-87C3-1E24DFB6BAE6}">
      <dgm:prSet/>
      <dgm:spPr/>
      <dgm:t>
        <a:bodyPr/>
        <a:lstStyle/>
        <a:p>
          <a:r>
            <a:rPr lang="en-US" dirty="0" smtClean="0"/>
            <a:t>Spring</a:t>
          </a:r>
          <a:endParaRPr lang="en-US" dirty="0"/>
        </a:p>
      </dgm:t>
    </dgm:pt>
    <dgm:pt modelId="{E3B56E84-7125-481D-A6F1-84D5C1FA61D5}" type="parTrans" cxnId="{29B3211B-503B-4DFA-B909-104784808491}">
      <dgm:prSet/>
      <dgm:spPr/>
      <dgm:t>
        <a:bodyPr/>
        <a:lstStyle/>
        <a:p>
          <a:endParaRPr lang="en-US"/>
        </a:p>
      </dgm:t>
    </dgm:pt>
    <dgm:pt modelId="{7D6F1B34-4717-4F70-8E10-28ED588FAACB}" type="sibTrans" cxnId="{29B3211B-503B-4DFA-B909-104784808491}">
      <dgm:prSet/>
      <dgm:spPr/>
      <dgm:t>
        <a:bodyPr/>
        <a:lstStyle/>
        <a:p>
          <a:endParaRPr lang="en-US"/>
        </a:p>
      </dgm:t>
    </dgm:pt>
    <dgm:pt modelId="{33558A93-418A-4FAA-935D-D976600C4B1D}">
      <dgm:prSet/>
      <dgm:spPr/>
      <dgm:t>
        <a:bodyPr/>
        <a:lstStyle/>
        <a:p>
          <a:r>
            <a:rPr lang="en-US" dirty="0" smtClean="0"/>
            <a:t>Pinball flippers</a:t>
          </a:r>
          <a:endParaRPr lang="en-US" dirty="0"/>
        </a:p>
      </dgm:t>
    </dgm:pt>
    <dgm:pt modelId="{A4FDC01A-2510-43C1-A04F-1386A1B6FD5C}" type="parTrans" cxnId="{C686218A-6853-4677-AB93-E1657FD2174E}">
      <dgm:prSet/>
      <dgm:spPr/>
      <dgm:t>
        <a:bodyPr/>
        <a:lstStyle/>
        <a:p>
          <a:endParaRPr lang="en-US"/>
        </a:p>
      </dgm:t>
    </dgm:pt>
    <dgm:pt modelId="{7BCBC922-F98C-42CF-851E-4E89DC386A47}" type="sibTrans" cxnId="{C686218A-6853-4677-AB93-E1657FD2174E}">
      <dgm:prSet/>
      <dgm:spPr/>
      <dgm:t>
        <a:bodyPr/>
        <a:lstStyle/>
        <a:p>
          <a:endParaRPr lang="en-US"/>
        </a:p>
      </dgm:t>
    </dgm:pt>
    <dgm:pt modelId="{778ACBE7-8740-43C5-9BE8-F24AA390C874}">
      <dgm:prSet/>
      <dgm:spPr/>
      <dgm:t>
        <a:bodyPr/>
        <a:lstStyle/>
        <a:p>
          <a:r>
            <a:rPr lang="en-US" dirty="0" smtClean="0"/>
            <a:t>‘Duck hunt’ rifle</a:t>
          </a:r>
          <a:endParaRPr lang="en-US" dirty="0"/>
        </a:p>
      </dgm:t>
    </dgm:pt>
    <dgm:pt modelId="{481D1E58-FDA1-4DBF-8DCD-3707EE86667F}" type="parTrans" cxnId="{FC13E7E9-DB3C-45B6-A349-38841ADB624B}">
      <dgm:prSet/>
      <dgm:spPr/>
      <dgm:t>
        <a:bodyPr/>
        <a:lstStyle/>
        <a:p>
          <a:endParaRPr lang="en-US"/>
        </a:p>
      </dgm:t>
    </dgm:pt>
    <dgm:pt modelId="{D65FAEFD-B9EB-4EC2-BB00-80EBB3248E68}" type="sibTrans" cxnId="{FC13E7E9-DB3C-45B6-A349-38841ADB624B}">
      <dgm:prSet/>
      <dgm:spPr/>
      <dgm:t>
        <a:bodyPr/>
        <a:lstStyle/>
        <a:p>
          <a:endParaRPr lang="en-US"/>
        </a:p>
      </dgm:t>
    </dgm:pt>
    <dgm:pt modelId="{29D4FF97-88F3-4D9C-B8B2-FC6F86DD7910}">
      <dgm:prSet/>
      <dgm:spPr/>
      <dgm:t>
        <a:bodyPr/>
        <a:lstStyle/>
        <a:p>
          <a:r>
            <a:rPr lang="en-US" dirty="0" smtClean="0"/>
            <a:t>Shrink ray</a:t>
          </a:r>
          <a:endParaRPr lang="en-US" dirty="0"/>
        </a:p>
      </dgm:t>
    </dgm:pt>
    <dgm:pt modelId="{8CAFFC0D-50E2-40A4-BDF7-8A4271EE4B73}" type="parTrans" cxnId="{DAAE971D-7C8F-4DD5-88E8-84CB3274D740}">
      <dgm:prSet/>
      <dgm:spPr/>
      <dgm:t>
        <a:bodyPr/>
        <a:lstStyle/>
        <a:p>
          <a:endParaRPr lang="en-US"/>
        </a:p>
      </dgm:t>
    </dgm:pt>
    <dgm:pt modelId="{C3BDFC3D-A6C5-4D41-A0AF-E02311BD44AC}" type="sibTrans" cxnId="{DAAE971D-7C8F-4DD5-88E8-84CB3274D740}">
      <dgm:prSet/>
      <dgm:spPr/>
      <dgm:t>
        <a:bodyPr/>
        <a:lstStyle/>
        <a:p>
          <a:endParaRPr lang="en-US"/>
        </a:p>
      </dgm:t>
    </dgm:pt>
    <dgm:pt modelId="{DBDDFD7B-6C3A-4D99-8313-8A8D81622CA4}">
      <dgm:prSet/>
      <dgm:spPr/>
      <dgm:t>
        <a:bodyPr/>
        <a:lstStyle/>
        <a:p>
          <a:r>
            <a:rPr lang="en-US" dirty="0" smtClean="0"/>
            <a:t>Enemies</a:t>
          </a:r>
          <a:endParaRPr lang="en-US" dirty="0"/>
        </a:p>
      </dgm:t>
    </dgm:pt>
    <dgm:pt modelId="{3A415B5C-D59C-48A5-9760-33D7E06FC96B}" type="parTrans" cxnId="{EAF5C34A-5159-4E26-8334-D95BC976DB0C}">
      <dgm:prSet/>
      <dgm:spPr/>
      <dgm:t>
        <a:bodyPr/>
        <a:lstStyle/>
        <a:p>
          <a:endParaRPr lang="en-US"/>
        </a:p>
      </dgm:t>
    </dgm:pt>
    <dgm:pt modelId="{9D6F88B6-539B-4A0F-B321-838BC89323CC}" type="sibTrans" cxnId="{EAF5C34A-5159-4E26-8334-D95BC976DB0C}">
      <dgm:prSet/>
      <dgm:spPr/>
      <dgm:t>
        <a:bodyPr/>
        <a:lstStyle/>
        <a:p>
          <a:endParaRPr lang="en-US"/>
        </a:p>
      </dgm:t>
    </dgm:pt>
    <dgm:pt modelId="{C66A1B5D-66EB-4AEA-85A6-CF316C107C34}">
      <dgm:prSet/>
      <dgm:spPr/>
      <dgm:t>
        <a:bodyPr/>
        <a:lstStyle/>
        <a:p>
          <a:r>
            <a:rPr lang="en-US" dirty="0" smtClean="0"/>
            <a:t>Patrolling Spike</a:t>
          </a:r>
          <a:endParaRPr lang="en-US" dirty="0"/>
        </a:p>
      </dgm:t>
    </dgm:pt>
    <dgm:pt modelId="{9F9D6765-7687-47DF-84AC-AD6799553EB2}" type="parTrans" cxnId="{099A9BAF-89CE-41B4-9F59-9926C8F4EFCA}">
      <dgm:prSet/>
      <dgm:spPr/>
      <dgm:t>
        <a:bodyPr/>
        <a:lstStyle/>
        <a:p>
          <a:endParaRPr lang="en-US"/>
        </a:p>
      </dgm:t>
    </dgm:pt>
    <dgm:pt modelId="{970AFED1-4E26-4A7B-A79A-438C5405EB24}" type="sibTrans" cxnId="{099A9BAF-89CE-41B4-9F59-9926C8F4EFCA}">
      <dgm:prSet/>
      <dgm:spPr/>
      <dgm:t>
        <a:bodyPr/>
        <a:lstStyle/>
        <a:p>
          <a:endParaRPr lang="en-US"/>
        </a:p>
      </dgm:t>
    </dgm:pt>
    <dgm:pt modelId="{A94D4807-EEC1-4F24-8F80-B73FAFF70F41}">
      <dgm:prSet/>
      <dgm:spPr/>
      <dgm:t>
        <a:bodyPr/>
        <a:lstStyle/>
        <a:p>
          <a:r>
            <a:rPr lang="en-US" dirty="0" smtClean="0"/>
            <a:t>Spikes thrower</a:t>
          </a:r>
          <a:endParaRPr lang="en-US" dirty="0"/>
        </a:p>
      </dgm:t>
    </dgm:pt>
    <dgm:pt modelId="{387F8684-26E9-46BD-8534-2D32F83C7ECA}" type="parTrans" cxnId="{AEF2865A-5432-41F3-B021-40FCE1CF9CE6}">
      <dgm:prSet/>
      <dgm:spPr/>
      <dgm:t>
        <a:bodyPr/>
        <a:lstStyle/>
        <a:p>
          <a:endParaRPr lang="en-US"/>
        </a:p>
      </dgm:t>
    </dgm:pt>
    <dgm:pt modelId="{E5C99B13-7774-4A14-98CB-B38D0D90B10A}" type="sibTrans" cxnId="{AEF2865A-5432-41F3-B021-40FCE1CF9CE6}">
      <dgm:prSet/>
      <dgm:spPr/>
      <dgm:t>
        <a:bodyPr/>
        <a:lstStyle/>
        <a:p>
          <a:endParaRPr lang="en-US"/>
        </a:p>
      </dgm:t>
    </dgm:pt>
    <dgm:pt modelId="{13D6E778-E6F5-4EEB-950E-58DAB679DE01}">
      <dgm:prSet/>
      <dgm:spPr/>
      <dgm:t>
        <a:bodyPr/>
        <a:lstStyle/>
        <a:p>
          <a:r>
            <a:rPr lang="en-US" dirty="0" smtClean="0"/>
            <a:t>Laser shooter</a:t>
          </a:r>
          <a:endParaRPr lang="en-US" dirty="0"/>
        </a:p>
      </dgm:t>
    </dgm:pt>
    <dgm:pt modelId="{D049B664-006A-4D14-B494-98043EDE75EF}" type="parTrans" cxnId="{2DFF3A82-A416-4EB4-BB2C-5CAC767AA262}">
      <dgm:prSet/>
      <dgm:spPr/>
      <dgm:t>
        <a:bodyPr/>
        <a:lstStyle/>
        <a:p>
          <a:endParaRPr lang="en-US"/>
        </a:p>
      </dgm:t>
    </dgm:pt>
    <dgm:pt modelId="{81670A68-B20A-4089-B0D4-9C7DF1C11658}" type="sibTrans" cxnId="{2DFF3A82-A416-4EB4-BB2C-5CAC767AA262}">
      <dgm:prSet/>
      <dgm:spPr/>
      <dgm:t>
        <a:bodyPr/>
        <a:lstStyle/>
        <a:p>
          <a:endParaRPr lang="en-US"/>
        </a:p>
      </dgm:t>
    </dgm:pt>
    <dgm:pt modelId="{65E3C9A7-F27D-4404-8510-FE468E54DF83}" type="pres">
      <dgm:prSet presAssocID="{1BD7F467-CEEC-495A-9DE0-29E84A1A68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C02B4FB-9FDC-4A98-B626-BB0275BC99F7}" type="pres">
      <dgm:prSet presAssocID="{EE1738EC-C2C5-4B60-8D09-77CE5EE80426}" presName="hierRoot1" presStyleCnt="0">
        <dgm:presLayoutVars>
          <dgm:hierBranch/>
        </dgm:presLayoutVars>
      </dgm:prSet>
      <dgm:spPr/>
    </dgm:pt>
    <dgm:pt modelId="{A47938FA-42AF-4A62-BAA8-3C7C225C2E73}" type="pres">
      <dgm:prSet presAssocID="{EE1738EC-C2C5-4B60-8D09-77CE5EE80426}" presName="rootComposite1" presStyleCnt="0"/>
      <dgm:spPr/>
    </dgm:pt>
    <dgm:pt modelId="{FB08A1F9-E62F-4E20-A980-D007A666ECA6}" type="pres">
      <dgm:prSet presAssocID="{EE1738EC-C2C5-4B60-8D09-77CE5EE804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2E6C43-DCDC-43C9-8045-8684D2AEF8C9}" type="pres">
      <dgm:prSet presAssocID="{EE1738EC-C2C5-4B60-8D09-77CE5EE8042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4BB6EB-74F4-4C29-9EB9-4E3300D9E22F}" type="pres">
      <dgm:prSet presAssocID="{EE1738EC-C2C5-4B60-8D09-77CE5EE80426}" presName="hierChild2" presStyleCnt="0"/>
      <dgm:spPr/>
    </dgm:pt>
    <dgm:pt modelId="{E5CE3EDE-9E24-4977-A3AF-3B4ABD31CC86}" type="pres">
      <dgm:prSet presAssocID="{BFA555E7-148C-4061-91F8-170E6C4A57BA}" presName="Name35" presStyleLbl="parChTrans1D2" presStyleIdx="0" presStyleCnt="6"/>
      <dgm:spPr/>
      <dgm:t>
        <a:bodyPr/>
        <a:lstStyle/>
        <a:p>
          <a:endParaRPr lang="en-US"/>
        </a:p>
      </dgm:t>
    </dgm:pt>
    <dgm:pt modelId="{1F01E622-E0C3-4619-A133-0ADE4EFBF485}" type="pres">
      <dgm:prSet presAssocID="{72ABB14B-F4B3-4946-9EA6-589ABA57F0A9}" presName="hierRoot2" presStyleCnt="0">
        <dgm:presLayoutVars>
          <dgm:hierBranch val="init"/>
        </dgm:presLayoutVars>
      </dgm:prSet>
      <dgm:spPr/>
    </dgm:pt>
    <dgm:pt modelId="{8F8BDDAD-74A0-4DBF-B635-4D054D6D77E5}" type="pres">
      <dgm:prSet presAssocID="{72ABB14B-F4B3-4946-9EA6-589ABA57F0A9}" presName="rootComposite" presStyleCnt="0"/>
      <dgm:spPr/>
    </dgm:pt>
    <dgm:pt modelId="{CC1952A5-571D-4224-B066-247D142C6968}" type="pres">
      <dgm:prSet presAssocID="{72ABB14B-F4B3-4946-9EA6-589ABA57F0A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04D379-E1D5-41DF-80F2-94FD3C4491ED}" type="pres">
      <dgm:prSet presAssocID="{72ABB14B-F4B3-4946-9EA6-589ABA57F0A9}" presName="rootConnector" presStyleLbl="node2" presStyleIdx="0" presStyleCnt="6"/>
      <dgm:spPr/>
      <dgm:t>
        <a:bodyPr/>
        <a:lstStyle/>
        <a:p>
          <a:endParaRPr lang="en-US"/>
        </a:p>
      </dgm:t>
    </dgm:pt>
    <dgm:pt modelId="{B267E53A-30C2-4EA4-97B6-DEEE2524D984}" type="pres">
      <dgm:prSet presAssocID="{72ABB14B-F4B3-4946-9EA6-589ABA57F0A9}" presName="hierChild4" presStyleCnt="0"/>
      <dgm:spPr/>
    </dgm:pt>
    <dgm:pt modelId="{A9BC4BCA-9C40-43CE-8821-76441439E9D5}" type="pres">
      <dgm:prSet presAssocID="{907A1FBC-490D-41C4-81DF-6717F7B34285}" presName="Name37" presStyleLbl="parChTrans1D3" presStyleIdx="0" presStyleCnt="24"/>
      <dgm:spPr/>
      <dgm:t>
        <a:bodyPr/>
        <a:lstStyle/>
        <a:p>
          <a:endParaRPr lang="en-US"/>
        </a:p>
      </dgm:t>
    </dgm:pt>
    <dgm:pt modelId="{48C1231D-DF06-46D2-A4EF-4AF73A8EE424}" type="pres">
      <dgm:prSet presAssocID="{31DEF4B2-4B66-4593-A9E8-F99DB6AA7CBC}" presName="hierRoot2" presStyleCnt="0">
        <dgm:presLayoutVars>
          <dgm:hierBranch val="init"/>
        </dgm:presLayoutVars>
      </dgm:prSet>
      <dgm:spPr/>
    </dgm:pt>
    <dgm:pt modelId="{73D9A338-196F-4CB6-931F-A70CDA48E3C5}" type="pres">
      <dgm:prSet presAssocID="{31DEF4B2-4B66-4593-A9E8-F99DB6AA7CBC}" presName="rootComposite" presStyleCnt="0"/>
      <dgm:spPr/>
    </dgm:pt>
    <dgm:pt modelId="{D314E8A6-AFAD-47C7-B1F1-BFB945465BB1}" type="pres">
      <dgm:prSet presAssocID="{31DEF4B2-4B66-4593-A9E8-F99DB6AA7CBC}" presName="rootText" presStyleLbl="node3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75065B-CB91-4D4F-99A8-20F44200AE38}" type="pres">
      <dgm:prSet presAssocID="{31DEF4B2-4B66-4593-A9E8-F99DB6AA7CBC}" presName="rootConnector" presStyleLbl="node3" presStyleIdx="0" presStyleCnt="24"/>
      <dgm:spPr/>
      <dgm:t>
        <a:bodyPr/>
        <a:lstStyle/>
        <a:p>
          <a:endParaRPr lang="en-US"/>
        </a:p>
      </dgm:t>
    </dgm:pt>
    <dgm:pt modelId="{899860BB-AA7D-49CE-B530-DACB9F2E806E}" type="pres">
      <dgm:prSet presAssocID="{31DEF4B2-4B66-4593-A9E8-F99DB6AA7CBC}" presName="hierChild4" presStyleCnt="0"/>
      <dgm:spPr/>
    </dgm:pt>
    <dgm:pt modelId="{C91A2D59-E319-43F5-B064-E127A86C3828}" type="pres">
      <dgm:prSet presAssocID="{73D6EEF9-0B1D-45A2-883B-528629D99D23}" presName="Name37" presStyleLbl="parChTrans1D4" presStyleIdx="0" presStyleCnt="17"/>
      <dgm:spPr/>
      <dgm:t>
        <a:bodyPr/>
        <a:lstStyle/>
        <a:p>
          <a:endParaRPr lang="en-US"/>
        </a:p>
      </dgm:t>
    </dgm:pt>
    <dgm:pt modelId="{551BABF7-1716-47EF-8AAD-1B8A1B839C80}" type="pres">
      <dgm:prSet presAssocID="{0752A2E1-CC3D-4D6C-A8C8-DB44EB966CE2}" presName="hierRoot2" presStyleCnt="0">
        <dgm:presLayoutVars>
          <dgm:hierBranch val="init"/>
        </dgm:presLayoutVars>
      </dgm:prSet>
      <dgm:spPr/>
    </dgm:pt>
    <dgm:pt modelId="{6BBB70F4-F662-4991-9224-BFDBE371A663}" type="pres">
      <dgm:prSet presAssocID="{0752A2E1-CC3D-4D6C-A8C8-DB44EB966CE2}" presName="rootComposite" presStyleCnt="0"/>
      <dgm:spPr/>
    </dgm:pt>
    <dgm:pt modelId="{119B739C-5FFA-47C5-842A-9FCDDF7305B6}" type="pres">
      <dgm:prSet presAssocID="{0752A2E1-CC3D-4D6C-A8C8-DB44EB966CE2}" presName="rootText" presStyleLbl="node4" presStyleIdx="0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F6588A-A037-4A25-B77F-8FC85241D9E0}" type="pres">
      <dgm:prSet presAssocID="{0752A2E1-CC3D-4D6C-A8C8-DB44EB966CE2}" presName="rootConnector" presStyleLbl="node4" presStyleIdx="0" presStyleCnt="17"/>
      <dgm:spPr/>
      <dgm:t>
        <a:bodyPr/>
        <a:lstStyle/>
        <a:p>
          <a:endParaRPr lang="en-US"/>
        </a:p>
      </dgm:t>
    </dgm:pt>
    <dgm:pt modelId="{034B3293-278F-4CFD-95AE-3E15434288C0}" type="pres">
      <dgm:prSet presAssocID="{0752A2E1-CC3D-4D6C-A8C8-DB44EB966CE2}" presName="hierChild4" presStyleCnt="0"/>
      <dgm:spPr/>
    </dgm:pt>
    <dgm:pt modelId="{31D151E7-2D34-41F5-A13A-C613CBC7E2B3}" type="pres">
      <dgm:prSet presAssocID="{0752A2E1-CC3D-4D6C-A8C8-DB44EB966CE2}" presName="hierChild5" presStyleCnt="0"/>
      <dgm:spPr/>
    </dgm:pt>
    <dgm:pt modelId="{74C6A2A5-6798-400B-918F-2F70F0C1E39D}" type="pres">
      <dgm:prSet presAssocID="{E7404627-BDEA-4682-BF39-69641D901A4B}" presName="Name37" presStyleLbl="parChTrans1D4" presStyleIdx="1" presStyleCnt="17"/>
      <dgm:spPr/>
      <dgm:t>
        <a:bodyPr/>
        <a:lstStyle/>
        <a:p>
          <a:endParaRPr lang="en-US"/>
        </a:p>
      </dgm:t>
    </dgm:pt>
    <dgm:pt modelId="{6C8CD649-08FB-47FA-9FF5-1824F2E6D3AB}" type="pres">
      <dgm:prSet presAssocID="{24A9210C-72CB-48D7-B2DF-3E0686BCDBCC}" presName="hierRoot2" presStyleCnt="0">
        <dgm:presLayoutVars>
          <dgm:hierBranch val="init"/>
        </dgm:presLayoutVars>
      </dgm:prSet>
      <dgm:spPr/>
    </dgm:pt>
    <dgm:pt modelId="{F6A254A6-C0A3-4277-8AC5-37F4C8A30061}" type="pres">
      <dgm:prSet presAssocID="{24A9210C-72CB-48D7-B2DF-3E0686BCDBCC}" presName="rootComposite" presStyleCnt="0"/>
      <dgm:spPr/>
    </dgm:pt>
    <dgm:pt modelId="{447AA246-EC37-441E-B3A3-875074CBC728}" type="pres">
      <dgm:prSet presAssocID="{24A9210C-72CB-48D7-B2DF-3E0686BCDBCC}" presName="rootText" presStyleLbl="node4" presStyleIdx="1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63CC3-97DD-4473-9100-4D4E51259919}" type="pres">
      <dgm:prSet presAssocID="{24A9210C-72CB-48D7-B2DF-3E0686BCDBCC}" presName="rootConnector" presStyleLbl="node4" presStyleIdx="1" presStyleCnt="17"/>
      <dgm:spPr/>
      <dgm:t>
        <a:bodyPr/>
        <a:lstStyle/>
        <a:p>
          <a:endParaRPr lang="en-US"/>
        </a:p>
      </dgm:t>
    </dgm:pt>
    <dgm:pt modelId="{35F8A01A-5EC1-496A-A9E1-B35891C00F9D}" type="pres">
      <dgm:prSet presAssocID="{24A9210C-72CB-48D7-B2DF-3E0686BCDBCC}" presName="hierChild4" presStyleCnt="0"/>
      <dgm:spPr/>
    </dgm:pt>
    <dgm:pt modelId="{D45B0C7A-E23A-4F08-9A1D-CDBC9A489D62}" type="pres">
      <dgm:prSet presAssocID="{24A9210C-72CB-48D7-B2DF-3E0686BCDBCC}" presName="hierChild5" presStyleCnt="0"/>
      <dgm:spPr/>
    </dgm:pt>
    <dgm:pt modelId="{517E41C7-606D-4E2E-9B00-BAB821CE08E2}" type="pres">
      <dgm:prSet presAssocID="{31DEF4B2-4B66-4593-A9E8-F99DB6AA7CBC}" presName="hierChild5" presStyleCnt="0"/>
      <dgm:spPr/>
    </dgm:pt>
    <dgm:pt modelId="{D58CE02C-8A60-4C99-871F-D2938634023A}" type="pres">
      <dgm:prSet presAssocID="{8921D733-619F-4B75-9E71-1D05F7560BC3}" presName="Name37" presStyleLbl="parChTrans1D3" presStyleIdx="1" presStyleCnt="24"/>
      <dgm:spPr/>
      <dgm:t>
        <a:bodyPr/>
        <a:lstStyle/>
        <a:p>
          <a:endParaRPr lang="en-US"/>
        </a:p>
      </dgm:t>
    </dgm:pt>
    <dgm:pt modelId="{1B27F390-AF19-4637-8A3C-F537D227F3D0}" type="pres">
      <dgm:prSet presAssocID="{2A942187-86F3-44B1-801B-03E4BF91636A}" presName="hierRoot2" presStyleCnt="0">
        <dgm:presLayoutVars>
          <dgm:hierBranch val="init"/>
        </dgm:presLayoutVars>
      </dgm:prSet>
      <dgm:spPr/>
    </dgm:pt>
    <dgm:pt modelId="{D91F254D-178D-483F-B6F2-CF60A7FEA517}" type="pres">
      <dgm:prSet presAssocID="{2A942187-86F3-44B1-801B-03E4BF91636A}" presName="rootComposite" presStyleCnt="0"/>
      <dgm:spPr/>
    </dgm:pt>
    <dgm:pt modelId="{387D79D0-90EB-4762-827A-58DCE60464CF}" type="pres">
      <dgm:prSet presAssocID="{2A942187-86F3-44B1-801B-03E4BF91636A}" presName="rootText" presStyleLbl="node3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EAAC80-5DC3-44A1-A2B3-C0912C72FF24}" type="pres">
      <dgm:prSet presAssocID="{2A942187-86F3-44B1-801B-03E4BF91636A}" presName="rootConnector" presStyleLbl="node3" presStyleIdx="1" presStyleCnt="24"/>
      <dgm:spPr/>
      <dgm:t>
        <a:bodyPr/>
        <a:lstStyle/>
        <a:p>
          <a:endParaRPr lang="en-US"/>
        </a:p>
      </dgm:t>
    </dgm:pt>
    <dgm:pt modelId="{00E15794-BF43-4E5A-9C9D-BBAD908823D5}" type="pres">
      <dgm:prSet presAssocID="{2A942187-86F3-44B1-801B-03E4BF91636A}" presName="hierChild4" presStyleCnt="0"/>
      <dgm:spPr/>
    </dgm:pt>
    <dgm:pt modelId="{9399149A-A08C-463B-8DF0-A1A7F2D73331}" type="pres">
      <dgm:prSet presAssocID="{102E847B-C629-4372-AA1B-7784FB3DC802}" presName="Name37" presStyleLbl="parChTrans1D4" presStyleIdx="2" presStyleCnt="17"/>
      <dgm:spPr/>
      <dgm:t>
        <a:bodyPr/>
        <a:lstStyle/>
        <a:p>
          <a:endParaRPr lang="en-US"/>
        </a:p>
      </dgm:t>
    </dgm:pt>
    <dgm:pt modelId="{6AB13B11-B0D1-4E61-9082-77A8309C516E}" type="pres">
      <dgm:prSet presAssocID="{ED4155B3-BEBE-42A1-BB06-AAC206D9FA82}" presName="hierRoot2" presStyleCnt="0">
        <dgm:presLayoutVars>
          <dgm:hierBranch val="init"/>
        </dgm:presLayoutVars>
      </dgm:prSet>
      <dgm:spPr/>
    </dgm:pt>
    <dgm:pt modelId="{6EEFB918-E2D4-47E7-BDE9-CA7BEE59D05E}" type="pres">
      <dgm:prSet presAssocID="{ED4155B3-BEBE-42A1-BB06-AAC206D9FA82}" presName="rootComposite" presStyleCnt="0"/>
      <dgm:spPr/>
    </dgm:pt>
    <dgm:pt modelId="{99005F67-C845-4E62-91F9-392E7A015F6D}" type="pres">
      <dgm:prSet presAssocID="{ED4155B3-BEBE-42A1-BB06-AAC206D9FA82}" presName="rootText" presStyleLbl="node4" presStyleIdx="2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7DD4F-E090-49B7-AF49-A2D291DFFBCE}" type="pres">
      <dgm:prSet presAssocID="{ED4155B3-BEBE-42A1-BB06-AAC206D9FA82}" presName="rootConnector" presStyleLbl="node4" presStyleIdx="2" presStyleCnt="17"/>
      <dgm:spPr/>
      <dgm:t>
        <a:bodyPr/>
        <a:lstStyle/>
        <a:p>
          <a:endParaRPr lang="en-US"/>
        </a:p>
      </dgm:t>
    </dgm:pt>
    <dgm:pt modelId="{4576899C-19B4-43D4-8F1C-A7F908DD4A4B}" type="pres">
      <dgm:prSet presAssocID="{ED4155B3-BEBE-42A1-BB06-AAC206D9FA82}" presName="hierChild4" presStyleCnt="0"/>
      <dgm:spPr/>
    </dgm:pt>
    <dgm:pt modelId="{67918F5D-99C8-4AB8-BF90-5FD7851B9638}" type="pres">
      <dgm:prSet presAssocID="{ED4155B3-BEBE-42A1-BB06-AAC206D9FA82}" presName="hierChild5" presStyleCnt="0"/>
      <dgm:spPr/>
    </dgm:pt>
    <dgm:pt modelId="{E1551EC4-91CD-4218-BC65-668209A328E7}" type="pres">
      <dgm:prSet presAssocID="{98275B0E-0577-462A-9C47-4F92A35D1EBB}" presName="Name37" presStyleLbl="parChTrans1D4" presStyleIdx="3" presStyleCnt="17"/>
      <dgm:spPr/>
      <dgm:t>
        <a:bodyPr/>
        <a:lstStyle/>
        <a:p>
          <a:endParaRPr lang="en-US"/>
        </a:p>
      </dgm:t>
    </dgm:pt>
    <dgm:pt modelId="{E598F869-BE01-471F-A234-C081A9BF033F}" type="pres">
      <dgm:prSet presAssocID="{2FE84C73-0BF0-4594-9678-E4461BBFD5EC}" presName="hierRoot2" presStyleCnt="0">
        <dgm:presLayoutVars>
          <dgm:hierBranch val="init"/>
        </dgm:presLayoutVars>
      </dgm:prSet>
      <dgm:spPr/>
    </dgm:pt>
    <dgm:pt modelId="{2B379EF0-8A0A-4C92-B00F-F4749757B61D}" type="pres">
      <dgm:prSet presAssocID="{2FE84C73-0BF0-4594-9678-E4461BBFD5EC}" presName="rootComposite" presStyleCnt="0"/>
      <dgm:spPr/>
    </dgm:pt>
    <dgm:pt modelId="{8B7A8D80-6EFF-4070-B94F-5D1967B649E1}" type="pres">
      <dgm:prSet presAssocID="{2FE84C73-0BF0-4594-9678-E4461BBFD5EC}" presName="rootText" presStyleLbl="node4" presStyleIdx="3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87CF65-4F72-4B2A-8A65-38CFC512CB08}" type="pres">
      <dgm:prSet presAssocID="{2FE84C73-0BF0-4594-9678-E4461BBFD5EC}" presName="rootConnector" presStyleLbl="node4" presStyleIdx="3" presStyleCnt="17"/>
      <dgm:spPr/>
      <dgm:t>
        <a:bodyPr/>
        <a:lstStyle/>
        <a:p>
          <a:endParaRPr lang="en-US"/>
        </a:p>
      </dgm:t>
    </dgm:pt>
    <dgm:pt modelId="{F6D5B94E-72C5-4C34-AE12-5A85C032C8F1}" type="pres">
      <dgm:prSet presAssocID="{2FE84C73-0BF0-4594-9678-E4461BBFD5EC}" presName="hierChild4" presStyleCnt="0"/>
      <dgm:spPr/>
    </dgm:pt>
    <dgm:pt modelId="{EE2B8548-68B9-4E7D-B9D4-B0FB28FF75B6}" type="pres">
      <dgm:prSet presAssocID="{2FE84C73-0BF0-4594-9678-E4461BBFD5EC}" presName="hierChild5" presStyleCnt="0"/>
      <dgm:spPr/>
    </dgm:pt>
    <dgm:pt modelId="{47AA0E53-5FC0-4060-97D8-DEF92C21DBE9}" type="pres">
      <dgm:prSet presAssocID="{2A942187-86F3-44B1-801B-03E4BF91636A}" presName="hierChild5" presStyleCnt="0"/>
      <dgm:spPr/>
    </dgm:pt>
    <dgm:pt modelId="{289297B4-E0D1-4B9C-9D05-576CDB05C1E7}" type="pres">
      <dgm:prSet presAssocID="{CE36C175-05D7-4F98-983C-65C68C3EF8FF}" presName="Name37" presStyleLbl="parChTrans1D3" presStyleIdx="2" presStyleCnt="24"/>
      <dgm:spPr/>
      <dgm:t>
        <a:bodyPr/>
        <a:lstStyle/>
        <a:p>
          <a:endParaRPr lang="en-US"/>
        </a:p>
      </dgm:t>
    </dgm:pt>
    <dgm:pt modelId="{23DECAE4-25CD-4177-8E98-C308EF78186B}" type="pres">
      <dgm:prSet presAssocID="{7D514574-2C59-4DA7-985C-2BD28EAAF991}" presName="hierRoot2" presStyleCnt="0">
        <dgm:presLayoutVars>
          <dgm:hierBranch val="init"/>
        </dgm:presLayoutVars>
      </dgm:prSet>
      <dgm:spPr/>
    </dgm:pt>
    <dgm:pt modelId="{56CCD17C-CD69-4928-92AC-6254B09559DE}" type="pres">
      <dgm:prSet presAssocID="{7D514574-2C59-4DA7-985C-2BD28EAAF991}" presName="rootComposite" presStyleCnt="0"/>
      <dgm:spPr/>
    </dgm:pt>
    <dgm:pt modelId="{FB569CBD-B141-484A-8BDE-1A37CB51A4DD}" type="pres">
      <dgm:prSet presAssocID="{7D514574-2C59-4DA7-985C-2BD28EAAF991}" presName="rootText" presStyleLbl="node3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9C390-F996-48D8-8564-663A5419DF13}" type="pres">
      <dgm:prSet presAssocID="{7D514574-2C59-4DA7-985C-2BD28EAAF991}" presName="rootConnector" presStyleLbl="node3" presStyleIdx="2" presStyleCnt="24"/>
      <dgm:spPr/>
      <dgm:t>
        <a:bodyPr/>
        <a:lstStyle/>
        <a:p>
          <a:endParaRPr lang="en-US"/>
        </a:p>
      </dgm:t>
    </dgm:pt>
    <dgm:pt modelId="{F6EE54F1-01E1-4FD7-9F06-8F47508427B8}" type="pres">
      <dgm:prSet presAssocID="{7D514574-2C59-4DA7-985C-2BD28EAAF991}" presName="hierChild4" presStyleCnt="0"/>
      <dgm:spPr/>
    </dgm:pt>
    <dgm:pt modelId="{EA5BFA54-3269-4703-8510-2B5AFC041697}" type="pres">
      <dgm:prSet presAssocID="{E696A546-3485-4F45-BF68-7A80DC0F497D}" presName="Name37" presStyleLbl="parChTrans1D4" presStyleIdx="4" presStyleCnt="17"/>
      <dgm:spPr/>
      <dgm:t>
        <a:bodyPr/>
        <a:lstStyle/>
        <a:p>
          <a:endParaRPr lang="en-US"/>
        </a:p>
      </dgm:t>
    </dgm:pt>
    <dgm:pt modelId="{D2D77C27-2923-4529-B89D-C50817117B7C}" type="pres">
      <dgm:prSet presAssocID="{1FCB4EF7-C8B8-4ACE-B533-783D3249379F}" presName="hierRoot2" presStyleCnt="0">
        <dgm:presLayoutVars>
          <dgm:hierBranch val="init"/>
        </dgm:presLayoutVars>
      </dgm:prSet>
      <dgm:spPr/>
    </dgm:pt>
    <dgm:pt modelId="{05423D4C-EEE9-4A33-8137-3B6557C5BD30}" type="pres">
      <dgm:prSet presAssocID="{1FCB4EF7-C8B8-4ACE-B533-783D3249379F}" presName="rootComposite" presStyleCnt="0"/>
      <dgm:spPr/>
    </dgm:pt>
    <dgm:pt modelId="{3B7DCE78-3289-41CF-AF50-E678CB2BA215}" type="pres">
      <dgm:prSet presAssocID="{1FCB4EF7-C8B8-4ACE-B533-783D3249379F}" presName="rootText" presStyleLbl="node4" presStyleIdx="4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B557A0-1728-4B22-B84A-C382C0AD306D}" type="pres">
      <dgm:prSet presAssocID="{1FCB4EF7-C8B8-4ACE-B533-783D3249379F}" presName="rootConnector" presStyleLbl="node4" presStyleIdx="4" presStyleCnt="17"/>
      <dgm:spPr/>
      <dgm:t>
        <a:bodyPr/>
        <a:lstStyle/>
        <a:p>
          <a:endParaRPr lang="en-US"/>
        </a:p>
      </dgm:t>
    </dgm:pt>
    <dgm:pt modelId="{CCE29A7C-7910-45BA-ADB8-27AA3248A8A2}" type="pres">
      <dgm:prSet presAssocID="{1FCB4EF7-C8B8-4ACE-B533-783D3249379F}" presName="hierChild4" presStyleCnt="0"/>
      <dgm:spPr/>
    </dgm:pt>
    <dgm:pt modelId="{588ECD61-049C-40DD-A78F-0FE9E4CB13C7}" type="pres">
      <dgm:prSet presAssocID="{1FCB4EF7-C8B8-4ACE-B533-783D3249379F}" presName="hierChild5" presStyleCnt="0"/>
      <dgm:spPr/>
    </dgm:pt>
    <dgm:pt modelId="{5CC0D1B5-0C26-4014-A92C-8CAA572C6C70}" type="pres">
      <dgm:prSet presAssocID="{25FC9AB4-98AC-4BED-AA62-D80A5A6CF555}" presName="Name37" presStyleLbl="parChTrans1D4" presStyleIdx="5" presStyleCnt="17"/>
      <dgm:spPr/>
      <dgm:t>
        <a:bodyPr/>
        <a:lstStyle/>
        <a:p>
          <a:endParaRPr lang="en-US"/>
        </a:p>
      </dgm:t>
    </dgm:pt>
    <dgm:pt modelId="{45C0C5F6-07FB-475A-962D-B20C150388DF}" type="pres">
      <dgm:prSet presAssocID="{1F95B66B-A8D9-42BF-AC8B-33F17A5C4FB0}" presName="hierRoot2" presStyleCnt="0">
        <dgm:presLayoutVars>
          <dgm:hierBranch val="init"/>
        </dgm:presLayoutVars>
      </dgm:prSet>
      <dgm:spPr/>
    </dgm:pt>
    <dgm:pt modelId="{A05C0E37-81FB-4271-ADD9-B086D0C50733}" type="pres">
      <dgm:prSet presAssocID="{1F95B66B-A8D9-42BF-AC8B-33F17A5C4FB0}" presName="rootComposite" presStyleCnt="0"/>
      <dgm:spPr/>
    </dgm:pt>
    <dgm:pt modelId="{B0C0E830-37DA-4ADB-87E2-B9305C68C673}" type="pres">
      <dgm:prSet presAssocID="{1F95B66B-A8D9-42BF-AC8B-33F17A5C4FB0}" presName="rootText" presStyleLbl="node4" presStyleIdx="5" presStyleCnt="17" custLinFactNeighborY="4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6631AC-16A2-45E4-9135-40D850F1EAEC}" type="pres">
      <dgm:prSet presAssocID="{1F95B66B-A8D9-42BF-AC8B-33F17A5C4FB0}" presName="rootConnector" presStyleLbl="node4" presStyleIdx="5" presStyleCnt="17"/>
      <dgm:spPr/>
      <dgm:t>
        <a:bodyPr/>
        <a:lstStyle/>
        <a:p>
          <a:endParaRPr lang="en-US"/>
        </a:p>
      </dgm:t>
    </dgm:pt>
    <dgm:pt modelId="{240B7AA9-4E62-4516-A1F5-FB34B6A4269E}" type="pres">
      <dgm:prSet presAssocID="{1F95B66B-A8D9-42BF-AC8B-33F17A5C4FB0}" presName="hierChild4" presStyleCnt="0"/>
      <dgm:spPr/>
    </dgm:pt>
    <dgm:pt modelId="{C59DFCEA-DC6B-4F4A-96DF-D8529BFE1917}" type="pres">
      <dgm:prSet presAssocID="{1F95B66B-A8D9-42BF-AC8B-33F17A5C4FB0}" presName="hierChild5" presStyleCnt="0"/>
      <dgm:spPr/>
    </dgm:pt>
    <dgm:pt modelId="{AA8D038B-2C59-45D9-8522-2F98245FAADF}" type="pres">
      <dgm:prSet presAssocID="{7D514574-2C59-4DA7-985C-2BD28EAAF991}" presName="hierChild5" presStyleCnt="0"/>
      <dgm:spPr/>
    </dgm:pt>
    <dgm:pt modelId="{7606FF2E-2F64-4505-8E6E-02C0C746FDF6}" type="pres">
      <dgm:prSet presAssocID="{72ABB14B-F4B3-4946-9EA6-589ABA57F0A9}" presName="hierChild5" presStyleCnt="0"/>
      <dgm:spPr/>
    </dgm:pt>
    <dgm:pt modelId="{FF71BF12-9BF6-4133-A576-1A259AB551E0}" type="pres">
      <dgm:prSet presAssocID="{E5234272-F401-412B-B04E-EE717689E7C2}" presName="Name35" presStyleLbl="parChTrans1D2" presStyleIdx="1" presStyleCnt="6"/>
      <dgm:spPr/>
    </dgm:pt>
    <dgm:pt modelId="{D0E5581A-82EA-440A-958E-A396D3346AFC}" type="pres">
      <dgm:prSet presAssocID="{3C62F818-6C50-4282-BEB9-D870B846B3A4}" presName="hierRoot2" presStyleCnt="0">
        <dgm:presLayoutVars>
          <dgm:hierBranch val="l"/>
        </dgm:presLayoutVars>
      </dgm:prSet>
      <dgm:spPr/>
    </dgm:pt>
    <dgm:pt modelId="{E444F478-A697-4137-B9A7-A7DEC6AB79A6}" type="pres">
      <dgm:prSet presAssocID="{3C62F818-6C50-4282-BEB9-D870B846B3A4}" presName="rootComposite" presStyleCnt="0"/>
      <dgm:spPr/>
    </dgm:pt>
    <dgm:pt modelId="{EF346BCA-15E3-4882-8A14-32885498A2C6}" type="pres">
      <dgm:prSet presAssocID="{3C62F818-6C50-4282-BEB9-D870B846B3A4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2DDFAC-AFC2-4B67-9587-8F4C38C7FCCB}" type="pres">
      <dgm:prSet presAssocID="{3C62F818-6C50-4282-BEB9-D870B846B3A4}" presName="rootConnector" presStyleLbl="node2" presStyleIdx="1" presStyleCnt="6"/>
      <dgm:spPr/>
      <dgm:t>
        <a:bodyPr/>
        <a:lstStyle/>
        <a:p>
          <a:endParaRPr lang="en-US"/>
        </a:p>
      </dgm:t>
    </dgm:pt>
    <dgm:pt modelId="{B3F17E63-AA49-4BC3-A986-8EC922AA4B7E}" type="pres">
      <dgm:prSet presAssocID="{3C62F818-6C50-4282-BEB9-D870B846B3A4}" presName="hierChild4" presStyleCnt="0"/>
      <dgm:spPr/>
    </dgm:pt>
    <dgm:pt modelId="{4593AF25-7C87-4871-9FDE-63FD1FC1A80A}" type="pres">
      <dgm:prSet presAssocID="{4121E9E8-6884-40FE-931E-D53913637C18}" presName="Name50" presStyleLbl="parChTrans1D3" presStyleIdx="3" presStyleCnt="24"/>
      <dgm:spPr/>
    </dgm:pt>
    <dgm:pt modelId="{A03691BA-C34A-413F-96C9-0D868E0A9476}" type="pres">
      <dgm:prSet presAssocID="{39A7D871-1F4A-4912-867F-CAC17314C714}" presName="hierRoot2" presStyleCnt="0">
        <dgm:presLayoutVars>
          <dgm:hierBranch val="init"/>
        </dgm:presLayoutVars>
      </dgm:prSet>
      <dgm:spPr/>
    </dgm:pt>
    <dgm:pt modelId="{EFBBE0F0-1EC2-4404-98F3-CB7185C79A83}" type="pres">
      <dgm:prSet presAssocID="{39A7D871-1F4A-4912-867F-CAC17314C714}" presName="rootComposite" presStyleCnt="0"/>
      <dgm:spPr/>
    </dgm:pt>
    <dgm:pt modelId="{A732447B-3649-4F7E-99A7-504B851C0CD1}" type="pres">
      <dgm:prSet presAssocID="{39A7D871-1F4A-4912-867F-CAC17314C714}" presName="rootText" presStyleLbl="node3" presStyleIdx="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B0BCC3-A1DA-4A0B-B5B2-24498EDC8F02}" type="pres">
      <dgm:prSet presAssocID="{39A7D871-1F4A-4912-867F-CAC17314C714}" presName="rootConnector" presStyleLbl="node3" presStyleIdx="3" presStyleCnt="24"/>
      <dgm:spPr/>
      <dgm:t>
        <a:bodyPr/>
        <a:lstStyle/>
        <a:p>
          <a:endParaRPr lang="en-US"/>
        </a:p>
      </dgm:t>
    </dgm:pt>
    <dgm:pt modelId="{358FFD5F-435D-44AF-A54F-2C07CE06F70C}" type="pres">
      <dgm:prSet presAssocID="{39A7D871-1F4A-4912-867F-CAC17314C714}" presName="hierChild4" presStyleCnt="0"/>
      <dgm:spPr/>
    </dgm:pt>
    <dgm:pt modelId="{503C99DE-96C8-4210-AC12-7EED64578925}" type="pres">
      <dgm:prSet presAssocID="{39A7D871-1F4A-4912-867F-CAC17314C714}" presName="hierChild5" presStyleCnt="0"/>
      <dgm:spPr/>
    </dgm:pt>
    <dgm:pt modelId="{546E1F64-73E1-4914-9666-82F7AFD6015F}" type="pres">
      <dgm:prSet presAssocID="{CF165042-8490-4221-9591-68FAE97F6979}" presName="Name50" presStyleLbl="parChTrans1D3" presStyleIdx="4" presStyleCnt="24"/>
      <dgm:spPr/>
    </dgm:pt>
    <dgm:pt modelId="{5BC189C8-3764-47D8-ACBE-09205C5603F1}" type="pres">
      <dgm:prSet presAssocID="{B3B96E86-E247-4259-B868-0DE42266E3C8}" presName="hierRoot2" presStyleCnt="0">
        <dgm:presLayoutVars>
          <dgm:hierBranch val="init"/>
        </dgm:presLayoutVars>
      </dgm:prSet>
      <dgm:spPr/>
    </dgm:pt>
    <dgm:pt modelId="{2078733F-B9E4-4C8F-A899-81F3539E7326}" type="pres">
      <dgm:prSet presAssocID="{B3B96E86-E247-4259-B868-0DE42266E3C8}" presName="rootComposite" presStyleCnt="0"/>
      <dgm:spPr/>
    </dgm:pt>
    <dgm:pt modelId="{A845B279-4EB9-4BBC-9F64-5CF44E918F9E}" type="pres">
      <dgm:prSet presAssocID="{B3B96E86-E247-4259-B868-0DE42266E3C8}" presName="rootText" presStyleLbl="node3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3E5943-BEEC-45C1-A7BB-AA63EF6FE853}" type="pres">
      <dgm:prSet presAssocID="{B3B96E86-E247-4259-B868-0DE42266E3C8}" presName="rootConnector" presStyleLbl="node3" presStyleIdx="4" presStyleCnt="24"/>
      <dgm:spPr/>
      <dgm:t>
        <a:bodyPr/>
        <a:lstStyle/>
        <a:p>
          <a:endParaRPr lang="en-US"/>
        </a:p>
      </dgm:t>
    </dgm:pt>
    <dgm:pt modelId="{95567822-07AF-450A-B176-0CA5BBC67093}" type="pres">
      <dgm:prSet presAssocID="{B3B96E86-E247-4259-B868-0DE42266E3C8}" presName="hierChild4" presStyleCnt="0"/>
      <dgm:spPr/>
    </dgm:pt>
    <dgm:pt modelId="{BE383480-2B9A-4710-B5BC-6113461D1016}" type="pres">
      <dgm:prSet presAssocID="{B3B96E86-E247-4259-B868-0DE42266E3C8}" presName="hierChild5" presStyleCnt="0"/>
      <dgm:spPr/>
    </dgm:pt>
    <dgm:pt modelId="{88CDF7D8-DFD9-45A8-A905-72846B42C10B}" type="pres">
      <dgm:prSet presAssocID="{9D3F2F5E-8300-4FEF-B82F-39708286A52A}" presName="Name50" presStyleLbl="parChTrans1D3" presStyleIdx="5" presStyleCnt="24"/>
      <dgm:spPr/>
    </dgm:pt>
    <dgm:pt modelId="{3E04472E-3582-4FD9-9B6D-0580A968A5C0}" type="pres">
      <dgm:prSet presAssocID="{86590723-E4A4-42C0-90DC-2721B2109131}" presName="hierRoot2" presStyleCnt="0">
        <dgm:presLayoutVars>
          <dgm:hierBranch val="init"/>
        </dgm:presLayoutVars>
      </dgm:prSet>
      <dgm:spPr/>
    </dgm:pt>
    <dgm:pt modelId="{0CC4ECBF-B352-47C6-8A7D-864B937F7848}" type="pres">
      <dgm:prSet presAssocID="{86590723-E4A4-42C0-90DC-2721B2109131}" presName="rootComposite" presStyleCnt="0"/>
      <dgm:spPr/>
    </dgm:pt>
    <dgm:pt modelId="{10AF4618-89FB-4A24-81F7-E79B88940459}" type="pres">
      <dgm:prSet presAssocID="{86590723-E4A4-42C0-90DC-2721B2109131}" presName="rootText" presStyleLbl="node3" presStyleIdx="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9E76F-022B-4DB8-BD87-E48BE3EA1A5F}" type="pres">
      <dgm:prSet presAssocID="{86590723-E4A4-42C0-90DC-2721B2109131}" presName="rootConnector" presStyleLbl="node3" presStyleIdx="5" presStyleCnt="24"/>
      <dgm:spPr/>
      <dgm:t>
        <a:bodyPr/>
        <a:lstStyle/>
        <a:p>
          <a:endParaRPr lang="en-US"/>
        </a:p>
      </dgm:t>
    </dgm:pt>
    <dgm:pt modelId="{92BB315A-862C-46A6-9A48-BE1B5797850F}" type="pres">
      <dgm:prSet presAssocID="{86590723-E4A4-42C0-90DC-2721B2109131}" presName="hierChild4" presStyleCnt="0"/>
      <dgm:spPr/>
    </dgm:pt>
    <dgm:pt modelId="{7E654837-B12D-48D9-8D5E-453DDCED7E63}" type="pres">
      <dgm:prSet presAssocID="{182FD26F-3D44-4369-8DFC-85EAC5903087}" presName="Name37" presStyleLbl="parChTrans1D4" presStyleIdx="6" presStyleCnt="17"/>
      <dgm:spPr/>
    </dgm:pt>
    <dgm:pt modelId="{38E088DC-AB20-4B22-8CF7-E2881E40E93C}" type="pres">
      <dgm:prSet presAssocID="{8503EF62-AFFE-4365-B6E2-177891E96D07}" presName="hierRoot2" presStyleCnt="0">
        <dgm:presLayoutVars>
          <dgm:hierBranch val="init"/>
        </dgm:presLayoutVars>
      </dgm:prSet>
      <dgm:spPr/>
    </dgm:pt>
    <dgm:pt modelId="{F39BF00C-FA37-4474-96E0-30D0B5714C46}" type="pres">
      <dgm:prSet presAssocID="{8503EF62-AFFE-4365-B6E2-177891E96D07}" presName="rootComposite" presStyleCnt="0"/>
      <dgm:spPr/>
    </dgm:pt>
    <dgm:pt modelId="{1240D9DA-E958-448E-BD41-DB925B082E3A}" type="pres">
      <dgm:prSet presAssocID="{8503EF62-AFFE-4365-B6E2-177891E96D07}" presName="rootText" presStyleLbl="node4" presStyleIdx="6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9BC7A-934A-4841-AF70-06F4DD829757}" type="pres">
      <dgm:prSet presAssocID="{8503EF62-AFFE-4365-B6E2-177891E96D07}" presName="rootConnector" presStyleLbl="node4" presStyleIdx="6" presStyleCnt="17"/>
      <dgm:spPr/>
      <dgm:t>
        <a:bodyPr/>
        <a:lstStyle/>
        <a:p>
          <a:endParaRPr lang="en-US"/>
        </a:p>
      </dgm:t>
    </dgm:pt>
    <dgm:pt modelId="{E453A72D-1250-46CD-BB68-2FD59CCE40B4}" type="pres">
      <dgm:prSet presAssocID="{8503EF62-AFFE-4365-B6E2-177891E96D07}" presName="hierChild4" presStyleCnt="0"/>
      <dgm:spPr/>
    </dgm:pt>
    <dgm:pt modelId="{12B83E0A-1C41-44B5-90A6-C7F0F25C4CE0}" type="pres">
      <dgm:prSet presAssocID="{8503EF62-AFFE-4365-B6E2-177891E96D07}" presName="hierChild5" presStyleCnt="0"/>
      <dgm:spPr/>
    </dgm:pt>
    <dgm:pt modelId="{2FD097E8-4239-42CA-9D21-A205D00CF58D}" type="pres">
      <dgm:prSet presAssocID="{EC064BB6-3CFB-4374-BE50-FE0B628931CB}" presName="Name37" presStyleLbl="parChTrans1D4" presStyleIdx="7" presStyleCnt="17"/>
      <dgm:spPr/>
    </dgm:pt>
    <dgm:pt modelId="{3D03985E-CA5D-4F34-90F0-78B8A2BEF376}" type="pres">
      <dgm:prSet presAssocID="{DBE72461-32C6-415B-B319-D2C12DE6CF18}" presName="hierRoot2" presStyleCnt="0">
        <dgm:presLayoutVars>
          <dgm:hierBranch val="init"/>
        </dgm:presLayoutVars>
      </dgm:prSet>
      <dgm:spPr/>
    </dgm:pt>
    <dgm:pt modelId="{BBACC0E1-F81D-4945-8D19-FEB6BC10AEAC}" type="pres">
      <dgm:prSet presAssocID="{DBE72461-32C6-415B-B319-D2C12DE6CF18}" presName="rootComposite" presStyleCnt="0"/>
      <dgm:spPr/>
    </dgm:pt>
    <dgm:pt modelId="{E4D4A957-9A2D-44BF-A279-A1D1C60F98D2}" type="pres">
      <dgm:prSet presAssocID="{DBE72461-32C6-415B-B319-D2C12DE6CF18}" presName="rootText" presStyleLbl="node4" presStyleIdx="7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24E4B4-6197-4F3F-A59F-10A5EAF5F6C3}" type="pres">
      <dgm:prSet presAssocID="{DBE72461-32C6-415B-B319-D2C12DE6CF18}" presName="rootConnector" presStyleLbl="node4" presStyleIdx="7" presStyleCnt="17"/>
      <dgm:spPr/>
      <dgm:t>
        <a:bodyPr/>
        <a:lstStyle/>
        <a:p>
          <a:endParaRPr lang="en-US"/>
        </a:p>
      </dgm:t>
    </dgm:pt>
    <dgm:pt modelId="{DADFD822-5645-4F27-85AF-70CD1E1F3516}" type="pres">
      <dgm:prSet presAssocID="{DBE72461-32C6-415B-B319-D2C12DE6CF18}" presName="hierChild4" presStyleCnt="0"/>
      <dgm:spPr/>
    </dgm:pt>
    <dgm:pt modelId="{FF9184C7-5A10-4211-B88E-EA2AB25132D3}" type="pres">
      <dgm:prSet presAssocID="{DBE72461-32C6-415B-B319-D2C12DE6CF18}" presName="hierChild5" presStyleCnt="0"/>
      <dgm:spPr/>
    </dgm:pt>
    <dgm:pt modelId="{B928BB89-2181-4BE6-AE9B-12A32035925D}" type="pres">
      <dgm:prSet presAssocID="{86590723-E4A4-42C0-90DC-2721B2109131}" presName="hierChild5" presStyleCnt="0"/>
      <dgm:spPr/>
    </dgm:pt>
    <dgm:pt modelId="{CB3FDC28-ADAB-49BB-BED0-8A5FEC7BED98}" type="pres">
      <dgm:prSet presAssocID="{3C62F818-6C50-4282-BEB9-D870B846B3A4}" presName="hierChild5" presStyleCnt="0"/>
      <dgm:spPr/>
    </dgm:pt>
    <dgm:pt modelId="{DAB16E77-1B42-4FD7-BB92-C41E23E563F2}" type="pres">
      <dgm:prSet presAssocID="{3CC1D4E2-5B98-4C64-93BF-B122C9FF63EE}" presName="Name35" presStyleLbl="parChTrans1D2" presStyleIdx="2" presStyleCnt="6"/>
      <dgm:spPr/>
    </dgm:pt>
    <dgm:pt modelId="{19ACEA65-D327-460B-995B-85500CEFABF6}" type="pres">
      <dgm:prSet presAssocID="{8CD92FF1-0A15-44EB-8EA9-927EF2FE1446}" presName="hierRoot2" presStyleCnt="0">
        <dgm:presLayoutVars>
          <dgm:hierBranch val="l"/>
        </dgm:presLayoutVars>
      </dgm:prSet>
      <dgm:spPr/>
    </dgm:pt>
    <dgm:pt modelId="{722084C5-CFA9-42BB-9409-0392E4AAD027}" type="pres">
      <dgm:prSet presAssocID="{8CD92FF1-0A15-44EB-8EA9-927EF2FE1446}" presName="rootComposite" presStyleCnt="0"/>
      <dgm:spPr/>
    </dgm:pt>
    <dgm:pt modelId="{70B0B09C-18C3-4B86-ADBC-CF30B3B61674}" type="pres">
      <dgm:prSet presAssocID="{8CD92FF1-0A15-44EB-8EA9-927EF2FE1446}" presName="rootText" presStyleLbl="node2" presStyleIdx="2" presStyleCnt="6" custLinFactNeighborX="35560" custLinFactNeighborY="6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B0C66B-797D-4168-9DC7-04B05BBD9BD1}" type="pres">
      <dgm:prSet presAssocID="{8CD92FF1-0A15-44EB-8EA9-927EF2FE1446}" presName="rootConnector" presStyleLbl="node2" presStyleIdx="2" presStyleCnt="6"/>
      <dgm:spPr/>
      <dgm:t>
        <a:bodyPr/>
        <a:lstStyle/>
        <a:p>
          <a:endParaRPr lang="en-US"/>
        </a:p>
      </dgm:t>
    </dgm:pt>
    <dgm:pt modelId="{2D77AD0C-A0D9-4633-ACDF-D850B99F7EC2}" type="pres">
      <dgm:prSet presAssocID="{8CD92FF1-0A15-44EB-8EA9-927EF2FE1446}" presName="hierChild4" presStyleCnt="0"/>
      <dgm:spPr/>
    </dgm:pt>
    <dgm:pt modelId="{BBBA011D-B634-40CA-B1A2-96D2BD03D267}" type="pres">
      <dgm:prSet presAssocID="{6921738F-FAA6-4AD1-A8B6-59E879502386}" presName="Name50" presStyleLbl="parChTrans1D3" presStyleIdx="6" presStyleCnt="24"/>
      <dgm:spPr/>
    </dgm:pt>
    <dgm:pt modelId="{92AF859A-165B-4B86-A974-8066AD108DF9}" type="pres">
      <dgm:prSet presAssocID="{648C6922-CB57-4F54-8058-7A506A485080}" presName="hierRoot2" presStyleCnt="0">
        <dgm:presLayoutVars>
          <dgm:hierBranch val="init"/>
        </dgm:presLayoutVars>
      </dgm:prSet>
      <dgm:spPr/>
    </dgm:pt>
    <dgm:pt modelId="{7166A741-5C31-49B2-B046-BFDDAE30DF30}" type="pres">
      <dgm:prSet presAssocID="{648C6922-CB57-4F54-8058-7A506A485080}" presName="rootComposite" presStyleCnt="0"/>
      <dgm:spPr/>
    </dgm:pt>
    <dgm:pt modelId="{59E9C86F-48C5-4A02-8D37-7F9E6FDD1059}" type="pres">
      <dgm:prSet presAssocID="{648C6922-CB57-4F54-8058-7A506A485080}" presName="rootText" presStyleLbl="node3" presStyleIdx="6" presStyleCnt="24" custLinFactNeighborX="13128" custLinFactNeighborY="-32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60A3D9-D325-4D19-8308-2A0D0C9D8504}" type="pres">
      <dgm:prSet presAssocID="{648C6922-CB57-4F54-8058-7A506A485080}" presName="rootConnector" presStyleLbl="node3" presStyleIdx="6" presStyleCnt="24"/>
      <dgm:spPr/>
      <dgm:t>
        <a:bodyPr/>
        <a:lstStyle/>
        <a:p>
          <a:endParaRPr lang="en-US"/>
        </a:p>
      </dgm:t>
    </dgm:pt>
    <dgm:pt modelId="{D2A6DCCF-B88B-43C7-AAFF-5A20DC30DEB9}" type="pres">
      <dgm:prSet presAssocID="{648C6922-CB57-4F54-8058-7A506A485080}" presName="hierChild4" presStyleCnt="0"/>
      <dgm:spPr/>
    </dgm:pt>
    <dgm:pt modelId="{4B9F2FE6-A7CD-4BD3-8C0A-92582960F9A6}" type="pres">
      <dgm:prSet presAssocID="{9F3283BC-7C0E-4FCC-9945-B654635A00BF}" presName="Name37" presStyleLbl="parChTrans1D4" presStyleIdx="8" presStyleCnt="17"/>
      <dgm:spPr/>
    </dgm:pt>
    <dgm:pt modelId="{A0858DBA-DD5D-477A-9418-E051303D5DBC}" type="pres">
      <dgm:prSet presAssocID="{C25C44AD-CC39-493D-BAB8-DC3FD7B19DD6}" presName="hierRoot2" presStyleCnt="0">
        <dgm:presLayoutVars>
          <dgm:hierBranch val="init"/>
        </dgm:presLayoutVars>
      </dgm:prSet>
      <dgm:spPr/>
    </dgm:pt>
    <dgm:pt modelId="{7DF5C7CA-8225-44EE-A733-9A188A47A035}" type="pres">
      <dgm:prSet presAssocID="{C25C44AD-CC39-493D-BAB8-DC3FD7B19DD6}" presName="rootComposite" presStyleCnt="0"/>
      <dgm:spPr/>
    </dgm:pt>
    <dgm:pt modelId="{334D63AF-ACD3-4508-AE66-871E71ACD754}" type="pres">
      <dgm:prSet presAssocID="{C25C44AD-CC39-493D-BAB8-DC3FD7B19DD6}" presName="rootText" presStyleLbl="node4" presStyleIdx="8" presStyleCnt="17" custLinFactNeighborX="10213" custLinFactNeighborY="25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F523E1-1CF8-48D9-B5D2-BF6177CE6CB8}" type="pres">
      <dgm:prSet presAssocID="{C25C44AD-CC39-493D-BAB8-DC3FD7B19DD6}" presName="rootConnector" presStyleLbl="node4" presStyleIdx="8" presStyleCnt="17"/>
      <dgm:spPr/>
      <dgm:t>
        <a:bodyPr/>
        <a:lstStyle/>
        <a:p>
          <a:endParaRPr lang="en-US"/>
        </a:p>
      </dgm:t>
    </dgm:pt>
    <dgm:pt modelId="{D77102A0-E89D-4C72-B0CF-CD66BF34057B}" type="pres">
      <dgm:prSet presAssocID="{C25C44AD-CC39-493D-BAB8-DC3FD7B19DD6}" presName="hierChild4" presStyleCnt="0"/>
      <dgm:spPr/>
    </dgm:pt>
    <dgm:pt modelId="{886787B2-014E-48D6-8379-66DC518E4DFF}" type="pres">
      <dgm:prSet presAssocID="{C25C44AD-CC39-493D-BAB8-DC3FD7B19DD6}" presName="hierChild5" presStyleCnt="0"/>
      <dgm:spPr/>
    </dgm:pt>
    <dgm:pt modelId="{2B07C18B-AFA1-4B29-9C5F-48D2F858468F}" type="pres">
      <dgm:prSet presAssocID="{8113A048-A210-4E30-B633-400FD1F92540}" presName="Name37" presStyleLbl="parChTrans1D4" presStyleIdx="9" presStyleCnt="17"/>
      <dgm:spPr/>
    </dgm:pt>
    <dgm:pt modelId="{889247E2-A31F-42B2-9B45-0506ECE87700}" type="pres">
      <dgm:prSet presAssocID="{6ACCCD89-DA53-4962-BFE5-B7C0DE544DF2}" presName="hierRoot2" presStyleCnt="0">
        <dgm:presLayoutVars>
          <dgm:hierBranch val="init"/>
        </dgm:presLayoutVars>
      </dgm:prSet>
      <dgm:spPr/>
    </dgm:pt>
    <dgm:pt modelId="{2B7FB058-2605-4D2D-8E74-DE0DCAF14E76}" type="pres">
      <dgm:prSet presAssocID="{6ACCCD89-DA53-4962-BFE5-B7C0DE544DF2}" presName="rootComposite" presStyleCnt="0"/>
      <dgm:spPr/>
    </dgm:pt>
    <dgm:pt modelId="{360D8EE2-522F-4108-9666-76E7A49EC867}" type="pres">
      <dgm:prSet presAssocID="{6ACCCD89-DA53-4962-BFE5-B7C0DE544DF2}" presName="rootText" presStyleLbl="node4" presStyleIdx="9" presStyleCnt="17" custLinFactNeighborX="102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8CB591-FCCA-4D12-B2CA-0BED60E54E5E}" type="pres">
      <dgm:prSet presAssocID="{6ACCCD89-DA53-4962-BFE5-B7C0DE544DF2}" presName="rootConnector" presStyleLbl="node4" presStyleIdx="9" presStyleCnt="17"/>
      <dgm:spPr/>
      <dgm:t>
        <a:bodyPr/>
        <a:lstStyle/>
        <a:p>
          <a:endParaRPr lang="en-US"/>
        </a:p>
      </dgm:t>
    </dgm:pt>
    <dgm:pt modelId="{B38878C2-50C3-46B9-BB6E-2A1C6AEC1B87}" type="pres">
      <dgm:prSet presAssocID="{6ACCCD89-DA53-4962-BFE5-B7C0DE544DF2}" presName="hierChild4" presStyleCnt="0"/>
      <dgm:spPr/>
    </dgm:pt>
    <dgm:pt modelId="{5894FD95-7D43-47A2-A044-2471795BCA41}" type="pres">
      <dgm:prSet presAssocID="{6ACCCD89-DA53-4962-BFE5-B7C0DE544DF2}" presName="hierChild5" presStyleCnt="0"/>
      <dgm:spPr/>
    </dgm:pt>
    <dgm:pt modelId="{77A688FE-E465-425C-84C0-4F1B2B1E8852}" type="pres">
      <dgm:prSet presAssocID="{648C6922-CB57-4F54-8058-7A506A485080}" presName="hierChild5" presStyleCnt="0"/>
      <dgm:spPr/>
    </dgm:pt>
    <dgm:pt modelId="{07348CD5-1B88-4991-9966-6C5B1E6A083F}" type="pres">
      <dgm:prSet presAssocID="{305FC89C-FC12-459E-8AB4-695F2EB5542D}" presName="Name50" presStyleLbl="parChTrans1D3" presStyleIdx="7" presStyleCnt="24"/>
      <dgm:spPr/>
    </dgm:pt>
    <dgm:pt modelId="{4EDB5914-C506-400B-8073-F35F349A7585}" type="pres">
      <dgm:prSet presAssocID="{3F7E88BB-453C-4019-AD21-23AE9F8F8A09}" presName="hierRoot2" presStyleCnt="0">
        <dgm:presLayoutVars>
          <dgm:hierBranch val="init"/>
        </dgm:presLayoutVars>
      </dgm:prSet>
      <dgm:spPr/>
    </dgm:pt>
    <dgm:pt modelId="{01E5354D-AB58-4064-A991-27F1B78D5B71}" type="pres">
      <dgm:prSet presAssocID="{3F7E88BB-453C-4019-AD21-23AE9F8F8A09}" presName="rootComposite" presStyleCnt="0"/>
      <dgm:spPr/>
    </dgm:pt>
    <dgm:pt modelId="{D6BFBD30-6D9F-4B6F-9673-D91B1011C71C}" type="pres">
      <dgm:prSet presAssocID="{3F7E88BB-453C-4019-AD21-23AE9F8F8A09}" presName="rootText" presStyleLbl="node3" presStyleIdx="7" presStyleCnt="24" custLinFactNeighborX="32278" custLinFactNeighborY="1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2F55C-F698-4A18-89AC-A4BA02554EB5}" type="pres">
      <dgm:prSet presAssocID="{3F7E88BB-453C-4019-AD21-23AE9F8F8A09}" presName="rootConnector" presStyleLbl="node3" presStyleIdx="7" presStyleCnt="24"/>
      <dgm:spPr/>
      <dgm:t>
        <a:bodyPr/>
        <a:lstStyle/>
        <a:p>
          <a:endParaRPr lang="en-US"/>
        </a:p>
      </dgm:t>
    </dgm:pt>
    <dgm:pt modelId="{4E36DEAF-735B-4252-802A-45C5980E15F9}" type="pres">
      <dgm:prSet presAssocID="{3F7E88BB-453C-4019-AD21-23AE9F8F8A09}" presName="hierChild4" presStyleCnt="0"/>
      <dgm:spPr/>
    </dgm:pt>
    <dgm:pt modelId="{BDC14099-9152-49D0-8E6F-C6A886B15A0C}" type="pres">
      <dgm:prSet presAssocID="{3F7E88BB-453C-4019-AD21-23AE9F8F8A09}" presName="hierChild5" presStyleCnt="0"/>
      <dgm:spPr/>
    </dgm:pt>
    <dgm:pt modelId="{BAC3F6F8-BFA5-41F6-8D41-B1254169C900}" type="pres">
      <dgm:prSet presAssocID="{14B5E9E5-6369-4C65-8F5E-D410E2BBF310}" presName="Name50" presStyleLbl="parChTrans1D3" presStyleIdx="8" presStyleCnt="24"/>
      <dgm:spPr/>
    </dgm:pt>
    <dgm:pt modelId="{F284C6CA-7F7E-44C2-AD93-D2C884802B08}" type="pres">
      <dgm:prSet presAssocID="{F33EA1A2-28F7-4742-AE6F-3BE00BDD45F0}" presName="hierRoot2" presStyleCnt="0">
        <dgm:presLayoutVars>
          <dgm:hierBranch val="init"/>
        </dgm:presLayoutVars>
      </dgm:prSet>
      <dgm:spPr/>
    </dgm:pt>
    <dgm:pt modelId="{7CB2FF5B-B8B2-4F7A-9493-BD32E7CA7EB0}" type="pres">
      <dgm:prSet presAssocID="{F33EA1A2-28F7-4742-AE6F-3BE00BDD45F0}" presName="rootComposite" presStyleCnt="0"/>
      <dgm:spPr/>
    </dgm:pt>
    <dgm:pt modelId="{EF122E6F-BBB1-4AF7-8557-C04FBD1032B4}" type="pres">
      <dgm:prSet presAssocID="{F33EA1A2-28F7-4742-AE6F-3BE00BDD45F0}" presName="rootText" presStyleLbl="node3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499F16-40DF-443A-B12E-D4CCF520BCE5}" type="pres">
      <dgm:prSet presAssocID="{F33EA1A2-28F7-4742-AE6F-3BE00BDD45F0}" presName="rootConnector" presStyleLbl="node3" presStyleIdx="8" presStyleCnt="24"/>
      <dgm:spPr/>
      <dgm:t>
        <a:bodyPr/>
        <a:lstStyle/>
        <a:p>
          <a:endParaRPr lang="en-US"/>
        </a:p>
      </dgm:t>
    </dgm:pt>
    <dgm:pt modelId="{22A25670-9A0A-4778-94CB-8E30BF1BEB4A}" type="pres">
      <dgm:prSet presAssocID="{F33EA1A2-28F7-4742-AE6F-3BE00BDD45F0}" presName="hierChild4" presStyleCnt="0"/>
      <dgm:spPr/>
    </dgm:pt>
    <dgm:pt modelId="{7D114F8C-9C01-496E-B06E-778B6167242A}" type="pres">
      <dgm:prSet presAssocID="{F33EA1A2-28F7-4742-AE6F-3BE00BDD45F0}" presName="hierChild5" presStyleCnt="0"/>
      <dgm:spPr/>
    </dgm:pt>
    <dgm:pt modelId="{A4B77D83-39B6-412A-B99C-2A8658B1DFD6}" type="pres">
      <dgm:prSet presAssocID="{13D67ADC-DCC2-4C24-9913-A31E8738ED8A}" presName="Name50" presStyleLbl="parChTrans1D3" presStyleIdx="9" presStyleCnt="24"/>
      <dgm:spPr/>
    </dgm:pt>
    <dgm:pt modelId="{BDC93C66-5040-4259-9CCF-5094EB22A56A}" type="pres">
      <dgm:prSet presAssocID="{F3B8FCA6-D65F-4362-90F3-95F633A1A17A}" presName="hierRoot2" presStyleCnt="0">
        <dgm:presLayoutVars>
          <dgm:hierBranch/>
        </dgm:presLayoutVars>
      </dgm:prSet>
      <dgm:spPr/>
    </dgm:pt>
    <dgm:pt modelId="{15DEDD12-328E-4EF0-A7FD-7C33E7523FC7}" type="pres">
      <dgm:prSet presAssocID="{F3B8FCA6-D65F-4362-90F3-95F633A1A17A}" presName="rootComposite" presStyleCnt="0"/>
      <dgm:spPr/>
    </dgm:pt>
    <dgm:pt modelId="{C5F37EBB-DF35-40AB-9B57-A15F14FEEBBC}" type="pres">
      <dgm:prSet presAssocID="{F3B8FCA6-D65F-4362-90F3-95F633A1A17A}" presName="rootText" presStyleLbl="node3" presStyleIdx="9" presStyleCnt="24" custLinFactNeighborX="32278" custLinFactNeighborY="1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BF1154-249E-4366-B8B7-60F1496D7491}" type="pres">
      <dgm:prSet presAssocID="{F3B8FCA6-D65F-4362-90F3-95F633A1A17A}" presName="rootConnector" presStyleLbl="node3" presStyleIdx="9" presStyleCnt="24"/>
      <dgm:spPr/>
      <dgm:t>
        <a:bodyPr/>
        <a:lstStyle/>
        <a:p>
          <a:endParaRPr lang="en-US"/>
        </a:p>
      </dgm:t>
    </dgm:pt>
    <dgm:pt modelId="{E2A54132-6427-462D-8902-78D845C61CA6}" type="pres">
      <dgm:prSet presAssocID="{F3B8FCA6-D65F-4362-90F3-95F633A1A17A}" presName="hierChild4" presStyleCnt="0"/>
      <dgm:spPr/>
    </dgm:pt>
    <dgm:pt modelId="{600EBB5A-4DC1-4BF4-9559-83B71E39552C}" type="pres">
      <dgm:prSet presAssocID="{D07DBFC0-282D-4A34-85B5-B1688AD250E7}" presName="Name35" presStyleLbl="parChTrans1D4" presStyleIdx="10" presStyleCnt="17"/>
      <dgm:spPr/>
    </dgm:pt>
    <dgm:pt modelId="{62A88861-0D36-4D85-82AD-696B8DC9C732}" type="pres">
      <dgm:prSet presAssocID="{AE5F18EC-D031-4847-A166-6C8654D317D9}" presName="hierRoot2" presStyleCnt="0">
        <dgm:presLayoutVars>
          <dgm:hierBranch val="init"/>
        </dgm:presLayoutVars>
      </dgm:prSet>
      <dgm:spPr/>
    </dgm:pt>
    <dgm:pt modelId="{343FD58E-B256-4110-9EC7-9A2EBF505F61}" type="pres">
      <dgm:prSet presAssocID="{AE5F18EC-D031-4847-A166-6C8654D317D9}" presName="rootComposite" presStyleCnt="0"/>
      <dgm:spPr/>
    </dgm:pt>
    <dgm:pt modelId="{64EFDE42-10F9-4E2D-BDE3-431AC5836F3F}" type="pres">
      <dgm:prSet presAssocID="{AE5F18EC-D031-4847-A166-6C8654D317D9}" presName="rootText" presStyleLbl="node4" presStyleIdx="10" presStyleCnt="17" custLinFactNeighborX="32278" custLinFactNeighborY="1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CE08E7-1370-4F57-BCB1-F116F8BCEE6F}" type="pres">
      <dgm:prSet presAssocID="{AE5F18EC-D031-4847-A166-6C8654D317D9}" presName="rootConnector" presStyleLbl="node4" presStyleIdx="10" presStyleCnt="17"/>
      <dgm:spPr/>
      <dgm:t>
        <a:bodyPr/>
        <a:lstStyle/>
        <a:p>
          <a:endParaRPr lang="en-US"/>
        </a:p>
      </dgm:t>
    </dgm:pt>
    <dgm:pt modelId="{BF1B870D-FAF0-4D9B-806A-951624197734}" type="pres">
      <dgm:prSet presAssocID="{AE5F18EC-D031-4847-A166-6C8654D317D9}" presName="hierChild4" presStyleCnt="0"/>
      <dgm:spPr/>
    </dgm:pt>
    <dgm:pt modelId="{0EE5620A-F897-44D7-B45C-B2492AA62EDA}" type="pres">
      <dgm:prSet presAssocID="{AE5F18EC-D031-4847-A166-6C8654D317D9}" presName="hierChild5" presStyleCnt="0"/>
      <dgm:spPr/>
    </dgm:pt>
    <dgm:pt modelId="{17436693-C9B6-493C-B6BB-112ADC7CBB0E}" type="pres">
      <dgm:prSet presAssocID="{ECBEADD9-D91D-4EB2-93E8-91C53164CBC6}" presName="Name35" presStyleLbl="parChTrans1D4" presStyleIdx="11" presStyleCnt="17"/>
      <dgm:spPr/>
    </dgm:pt>
    <dgm:pt modelId="{46BAD7B7-9126-4FE0-9D73-4F581264A95C}" type="pres">
      <dgm:prSet presAssocID="{050295E6-1E43-4D3F-84C4-118E6E305BB9}" presName="hierRoot2" presStyleCnt="0">
        <dgm:presLayoutVars>
          <dgm:hierBranch val="init"/>
        </dgm:presLayoutVars>
      </dgm:prSet>
      <dgm:spPr/>
    </dgm:pt>
    <dgm:pt modelId="{7F0ECF20-E507-4103-8154-4423911016E5}" type="pres">
      <dgm:prSet presAssocID="{050295E6-1E43-4D3F-84C4-118E6E305BB9}" presName="rootComposite" presStyleCnt="0"/>
      <dgm:spPr/>
    </dgm:pt>
    <dgm:pt modelId="{6747BFBF-E484-438B-ACBF-BF596C988D50}" type="pres">
      <dgm:prSet presAssocID="{050295E6-1E43-4D3F-84C4-118E6E305BB9}" presName="rootText" presStyleLbl="node4" presStyleIdx="11" presStyleCnt="17" custLinFactNeighborX="32278" custLinFactNeighborY="1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9B2918-7B7C-4C24-A38F-7814AD45FF71}" type="pres">
      <dgm:prSet presAssocID="{050295E6-1E43-4D3F-84C4-118E6E305BB9}" presName="rootConnector" presStyleLbl="node4" presStyleIdx="11" presStyleCnt="17"/>
      <dgm:spPr/>
      <dgm:t>
        <a:bodyPr/>
        <a:lstStyle/>
        <a:p>
          <a:endParaRPr lang="en-US"/>
        </a:p>
      </dgm:t>
    </dgm:pt>
    <dgm:pt modelId="{2CF49521-487E-47B6-A008-FD62E4FE6FE3}" type="pres">
      <dgm:prSet presAssocID="{050295E6-1E43-4D3F-84C4-118E6E305BB9}" presName="hierChild4" presStyleCnt="0"/>
      <dgm:spPr/>
    </dgm:pt>
    <dgm:pt modelId="{B43B7772-46CC-4026-AC66-FFF0F4F1AA5B}" type="pres">
      <dgm:prSet presAssocID="{050295E6-1E43-4D3F-84C4-118E6E305BB9}" presName="hierChild5" presStyleCnt="0"/>
      <dgm:spPr/>
    </dgm:pt>
    <dgm:pt modelId="{D81E437A-3F49-40EB-886A-EA1A15FCC306}" type="pres">
      <dgm:prSet presAssocID="{0420FD3C-E061-4275-8DA4-BBAB98BE1AFC}" presName="Name35" presStyleLbl="parChTrans1D4" presStyleIdx="12" presStyleCnt="17"/>
      <dgm:spPr/>
    </dgm:pt>
    <dgm:pt modelId="{CCD0A9D3-BCF8-4262-A807-4477552A85EE}" type="pres">
      <dgm:prSet presAssocID="{95373DBE-2512-4E50-80DD-1E98FC7DD43E}" presName="hierRoot2" presStyleCnt="0">
        <dgm:presLayoutVars>
          <dgm:hierBranch val="init"/>
        </dgm:presLayoutVars>
      </dgm:prSet>
      <dgm:spPr/>
    </dgm:pt>
    <dgm:pt modelId="{72041390-F6D4-4098-AB03-CC456BC11206}" type="pres">
      <dgm:prSet presAssocID="{95373DBE-2512-4E50-80DD-1E98FC7DD43E}" presName="rootComposite" presStyleCnt="0"/>
      <dgm:spPr/>
    </dgm:pt>
    <dgm:pt modelId="{D057D52A-5A74-4759-802C-A109D3BB066C}" type="pres">
      <dgm:prSet presAssocID="{95373DBE-2512-4E50-80DD-1E98FC7DD43E}" presName="rootText" presStyleLbl="node4" presStyleIdx="12" presStyleCnt="17" custLinFactNeighborX="32773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F1E99-2C19-4965-A773-0BB36682401F}" type="pres">
      <dgm:prSet presAssocID="{95373DBE-2512-4E50-80DD-1E98FC7DD43E}" presName="rootConnector" presStyleLbl="node4" presStyleIdx="12" presStyleCnt="17"/>
      <dgm:spPr/>
      <dgm:t>
        <a:bodyPr/>
        <a:lstStyle/>
        <a:p>
          <a:endParaRPr lang="en-US"/>
        </a:p>
      </dgm:t>
    </dgm:pt>
    <dgm:pt modelId="{4A130EEE-F699-4B74-8564-94A00B8D738F}" type="pres">
      <dgm:prSet presAssocID="{95373DBE-2512-4E50-80DD-1E98FC7DD43E}" presName="hierChild4" presStyleCnt="0"/>
      <dgm:spPr/>
    </dgm:pt>
    <dgm:pt modelId="{1674EEA6-0D74-43C8-B63F-572F892BD55C}" type="pres">
      <dgm:prSet presAssocID="{95373DBE-2512-4E50-80DD-1E98FC7DD43E}" presName="hierChild5" presStyleCnt="0"/>
      <dgm:spPr/>
    </dgm:pt>
    <dgm:pt modelId="{435D70C9-4017-47E5-B7F4-742CFD8A148D}" type="pres">
      <dgm:prSet presAssocID="{9734A6F2-1482-499E-9D69-6277455BCD9B}" presName="Name35" presStyleLbl="parChTrans1D4" presStyleIdx="13" presStyleCnt="17"/>
      <dgm:spPr/>
    </dgm:pt>
    <dgm:pt modelId="{1D7934D0-4F54-4785-B2F8-2B4B8A112CC9}" type="pres">
      <dgm:prSet presAssocID="{E6F6AA2A-96B0-4E6D-B364-128D9FE8BD62}" presName="hierRoot2" presStyleCnt="0">
        <dgm:presLayoutVars>
          <dgm:hierBranch val="init"/>
        </dgm:presLayoutVars>
      </dgm:prSet>
      <dgm:spPr/>
    </dgm:pt>
    <dgm:pt modelId="{D992A3D5-C942-4FC8-A44D-D6DAB7128A9B}" type="pres">
      <dgm:prSet presAssocID="{E6F6AA2A-96B0-4E6D-B364-128D9FE8BD62}" presName="rootComposite" presStyleCnt="0"/>
      <dgm:spPr/>
    </dgm:pt>
    <dgm:pt modelId="{957E2914-7AC3-42A5-A1FA-D762AC2E7B90}" type="pres">
      <dgm:prSet presAssocID="{E6F6AA2A-96B0-4E6D-B364-128D9FE8BD62}" presName="rootText" presStyleLbl="node4" presStyleIdx="13" presStyleCnt="17" custLinFactNeighborX="32278" custLinFactNeighborY="1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4B4AB4-974D-4C76-9DE1-5BA1C0582272}" type="pres">
      <dgm:prSet presAssocID="{E6F6AA2A-96B0-4E6D-B364-128D9FE8BD62}" presName="rootConnector" presStyleLbl="node4" presStyleIdx="13" presStyleCnt="17"/>
      <dgm:spPr/>
      <dgm:t>
        <a:bodyPr/>
        <a:lstStyle/>
        <a:p>
          <a:endParaRPr lang="en-US"/>
        </a:p>
      </dgm:t>
    </dgm:pt>
    <dgm:pt modelId="{3E29A45E-2C79-40F1-9383-EE789D97FC2D}" type="pres">
      <dgm:prSet presAssocID="{E6F6AA2A-96B0-4E6D-B364-128D9FE8BD62}" presName="hierChild4" presStyleCnt="0"/>
      <dgm:spPr/>
    </dgm:pt>
    <dgm:pt modelId="{025E6EF2-4B33-4FC7-8B09-3F63B6A3BA59}" type="pres">
      <dgm:prSet presAssocID="{E6F6AA2A-96B0-4E6D-B364-128D9FE8BD62}" presName="hierChild5" presStyleCnt="0"/>
      <dgm:spPr/>
    </dgm:pt>
    <dgm:pt modelId="{43EE3C19-7DFF-47BD-A482-BF77AD9BA142}" type="pres">
      <dgm:prSet presAssocID="{F3B8FCA6-D65F-4362-90F3-95F633A1A17A}" presName="hierChild5" presStyleCnt="0"/>
      <dgm:spPr/>
    </dgm:pt>
    <dgm:pt modelId="{AB18FC06-27BB-479F-8B79-4AAF4294FB9B}" type="pres">
      <dgm:prSet presAssocID="{8CD92FF1-0A15-44EB-8EA9-927EF2FE1446}" presName="hierChild5" presStyleCnt="0"/>
      <dgm:spPr/>
    </dgm:pt>
    <dgm:pt modelId="{A84C07E0-504E-4F0C-B585-F14648EEE9E8}" type="pres">
      <dgm:prSet presAssocID="{6FA590C5-40B9-4988-9FF0-2FAC785E0FF9}" presName="Name35" presStyleLbl="parChTrans1D2" presStyleIdx="3" presStyleCnt="6"/>
      <dgm:spPr/>
    </dgm:pt>
    <dgm:pt modelId="{5B454E8D-E1F8-407D-9482-72CB28BF8AD4}" type="pres">
      <dgm:prSet presAssocID="{AF445ED8-18AA-4DF2-97E5-38E1C680B752}" presName="hierRoot2" presStyleCnt="0">
        <dgm:presLayoutVars>
          <dgm:hierBranch val="r"/>
        </dgm:presLayoutVars>
      </dgm:prSet>
      <dgm:spPr/>
    </dgm:pt>
    <dgm:pt modelId="{9088136C-B076-4ECD-ACFE-2F7683EEE73C}" type="pres">
      <dgm:prSet presAssocID="{AF445ED8-18AA-4DF2-97E5-38E1C680B752}" presName="rootComposite" presStyleCnt="0"/>
      <dgm:spPr/>
    </dgm:pt>
    <dgm:pt modelId="{E20E9001-8A01-4A04-A15F-E21A2D21C8A1}" type="pres">
      <dgm:prSet presAssocID="{AF445ED8-18AA-4DF2-97E5-38E1C680B752}" presName="rootText" presStyleLbl="node2" presStyleIdx="3" presStyleCnt="6" custLinFactNeighborX="27123" custLinFactNeighborY="107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F879E-6BFF-4EEC-A15E-0C60DCCC1BB9}" type="pres">
      <dgm:prSet presAssocID="{AF445ED8-18AA-4DF2-97E5-38E1C680B752}" presName="rootConnector" presStyleLbl="node2" presStyleIdx="3" presStyleCnt="6"/>
      <dgm:spPr/>
      <dgm:t>
        <a:bodyPr/>
        <a:lstStyle/>
        <a:p>
          <a:endParaRPr lang="en-US"/>
        </a:p>
      </dgm:t>
    </dgm:pt>
    <dgm:pt modelId="{6D2CBE70-F66B-4FEA-A590-7160C28B573D}" type="pres">
      <dgm:prSet presAssocID="{AF445ED8-18AA-4DF2-97E5-38E1C680B752}" presName="hierChild4" presStyleCnt="0"/>
      <dgm:spPr/>
    </dgm:pt>
    <dgm:pt modelId="{F643E2AE-20D3-4D6E-9A86-ACE3F07C1CAD}" type="pres">
      <dgm:prSet presAssocID="{CF1ECA01-86AD-40D0-9EF5-48851596475D}" presName="Name50" presStyleLbl="parChTrans1D3" presStyleIdx="10" presStyleCnt="24"/>
      <dgm:spPr/>
    </dgm:pt>
    <dgm:pt modelId="{9D419A00-E6CA-470B-B91E-678D4EA90C9D}" type="pres">
      <dgm:prSet presAssocID="{9C444320-9DF0-40DD-BAD4-7270C200735B}" presName="hierRoot2" presStyleCnt="0">
        <dgm:presLayoutVars>
          <dgm:hierBranch val="init"/>
        </dgm:presLayoutVars>
      </dgm:prSet>
      <dgm:spPr/>
    </dgm:pt>
    <dgm:pt modelId="{2B9A23B5-DDC5-412D-B6D4-AFC2851830AE}" type="pres">
      <dgm:prSet presAssocID="{9C444320-9DF0-40DD-BAD4-7270C200735B}" presName="rootComposite" presStyleCnt="0"/>
      <dgm:spPr/>
    </dgm:pt>
    <dgm:pt modelId="{847C23B8-9C3A-4184-A70E-F0C822D6F3D1}" type="pres">
      <dgm:prSet presAssocID="{9C444320-9DF0-40DD-BAD4-7270C200735B}" presName="rootText" presStyleLbl="node3" presStyleIdx="10" presStyleCnt="24" custLinFactNeighborX="27487" custLinFactNeighborY="4228">
        <dgm:presLayoutVars>
          <dgm:chPref val="3"/>
        </dgm:presLayoutVars>
      </dgm:prSet>
      <dgm:spPr/>
    </dgm:pt>
    <dgm:pt modelId="{C772B502-43A8-4BD8-A6C6-D4F4B7BD406E}" type="pres">
      <dgm:prSet presAssocID="{9C444320-9DF0-40DD-BAD4-7270C200735B}" presName="rootConnector" presStyleLbl="node3" presStyleIdx="10" presStyleCnt="24"/>
      <dgm:spPr/>
    </dgm:pt>
    <dgm:pt modelId="{6C627F91-BDAE-4FE5-B6A4-BE45B10B4D70}" type="pres">
      <dgm:prSet presAssocID="{9C444320-9DF0-40DD-BAD4-7270C200735B}" presName="hierChild4" presStyleCnt="0"/>
      <dgm:spPr/>
    </dgm:pt>
    <dgm:pt modelId="{70F29DDB-9289-40A1-9DCE-BBE928B59ABC}" type="pres">
      <dgm:prSet presAssocID="{9C444320-9DF0-40DD-BAD4-7270C200735B}" presName="hierChild5" presStyleCnt="0"/>
      <dgm:spPr/>
    </dgm:pt>
    <dgm:pt modelId="{A9927BED-D005-4183-8369-18147C7982C1}" type="pres">
      <dgm:prSet presAssocID="{AB8D11DB-B3E1-416F-A6D0-8A1A7142E7AB}" presName="Name50" presStyleLbl="parChTrans1D3" presStyleIdx="11" presStyleCnt="24"/>
      <dgm:spPr/>
    </dgm:pt>
    <dgm:pt modelId="{D90892FB-2A7D-4EC8-99C5-A415F84DF026}" type="pres">
      <dgm:prSet presAssocID="{A3AB80F7-02B5-48B2-B984-F956FA6C13B3}" presName="hierRoot2" presStyleCnt="0">
        <dgm:presLayoutVars>
          <dgm:hierBranch val="l"/>
        </dgm:presLayoutVars>
      </dgm:prSet>
      <dgm:spPr/>
    </dgm:pt>
    <dgm:pt modelId="{4819B18B-F25F-49BE-994E-4E9253F24DAF}" type="pres">
      <dgm:prSet presAssocID="{A3AB80F7-02B5-48B2-B984-F956FA6C13B3}" presName="rootComposite" presStyleCnt="0"/>
      <dgm:spPr/>
    </dgm:pt>
    <dgm:pt modelId="{FBF99C32-5436-4C2A-91E1-988F05E75EDA}" type="pres">
      <dgm:prSet presAssocID="{A3AB80F7-02B5-48B2-B984-F956FA6C13B3}" presName="rootText" presStyleLbl="node3" presStyleIdx="11" presStyleCnt="24" custLinFactNeighborX="3172" custLinFactNeighborY="21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9A24F2-9060-4367-8563-806324F395C0}" type="pres">
      <dgm:prSet presAssocID="{A3AB80F7-02B5-48B2-B984-F956FA6C13B3}" presName="rootConnector" presStyleLbl="node3" presStyleIdx="11" presStyleCnt="24"/>
      <dgm:spPr/>
    </dgm:pt>
    <dgm:pt modelId="{720E3AC3-3CAE-419C-8BA1-29A85D05C037}" type="pres">
      <dgm:prSet presAssocID="{A3AB80F7-02B5-48B2-B984-F956FA6C13B3}" presName="hierChild4" presStyleCnt="0"/>
      <dgm:spPr/>
    </dgm:pt>
    <dgm:pt modelId="{F4104199-CC33-431E-9DC4-D69AF90D182E}" type="pres">
      <dgm:prSet presAssocID="{AB4267CF-68E8-48F3-B5B5-1281E9319D1A}" presName="Name50" presStyleLbl="parChTrans1D4" presStyleIdx="14" presStyleCnt="17"/>
      <dgm:spPr/>
    </dgm:pt>
    <dgm:pt modelId="{CEE09C35-C898-459B-B45F-50624E421294}" type="pres">
      <dgm:prSet presAssocID="{10294776-16B3-40AE-BA20-0D2B5F479A6A}" presName="hierRoot2" presStyleCnt="0">
        <dgm:presLayoutVars>
          <dgm:hierBranch val="init"/>
        </dgm:presLayoutVars>
      </dgm:prSet>
      <dgm:spPr/>
    </dgm:pt>
    <dgm:pt modelId="{3C366755-533B-42E1-8F8C-C7B1494F7300}" type="pres">
      <dgm:prSet presAssocID="{10294776-16B3-40AE-BA20-0D2B5F479A6A}" presName="rootComposite" presStyleCnt="0"/>
      <dgm:spPr/>
    </dgm:pt>
    <dgm:pt modelId="{55A37C3D-F937-4211-9176-73EE7669544A}" type="pres">
      <dgm:prSet presAssocID="{10294776-16B3-40AE-BA20-0D2B5F479A6A}" presName="rootText" presStyleLbl="node4" presStyleIdx="14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051628-0AE4-4A42-BBEC-EB97F96D1106}" type="pres">
      <dgm:prSet presAssocID="{10294776-16B3-40AE-BA20-0D2B5F479A6A}" presName="rootConnector" presStyleLbl="node4" presStyleIdx="14" presStyleCnt="17"/>
      <dgm:spPr/>
    </dgm:pt>
    <dgm:pt modelId="{3A0B6559-9C57-4382-BE9F-8D15D85470AB}" type="pres">
      <dgm:prSet presAssocID="{10294776-16B3-40AE-BA20-0D2B5F479A6A}" presName="hierChild4" presStyleCnt="0"/>
      <dgm:spPr/>
    </dgm:pt>
    <dgm:pt modelId="{D83E3416-7A0C-42F3-959B-C6F713C04D46}" type="pres">
      <dgm:prSet presAssocID="{10294776-16B3-40AE-BA20-0D2B5F479A6A}" presName="hierChild5" presStyleCnt="0"/>
      <dgm:spPr/>
    </dgm:pt>
    <dgm:pt modelId="{8EA41B5B-652A-4154-8833-F171F7F9BFF5}" type="pres">
      <dgm:prSet presAssocID="{A18AB7E0-7368-488B-87CF-FA1A70931963}" presName="Name50" presStyleLbl="parChTrans1D4" presStyleIdx="15" presStyleCnt="17"/>
      <dgm:spPr/>
    </dgm:pt>
    <dgm:pt modelId="{44071D61-902C-4839-86FA-E23835D1813E}" type="pres">
      <dgm:prSet presAssocID="{EC13CA14-F53A-4792-A8E4-F8D8DB4F335F}" presName="hierRoot2" presStyleCnt="0">
        <dgm:presLayoutVars>
          <dgm:hierBranch val="init"/>
        </dgm:presLayoutVars>
      </dgm:prSet>
      <dgm:spPr/>
    </dgm:pt>
    <dgm:pt modelId="{6131C3EF-32EE-46F3-A0BC-FC6895DB5BCF}" type="pres">
      <dgm:prSet presAssocID="{EC13CA14-F53A-4792-A8E4-F8D8DB4F335F}" presName="rootComposite" presStyleCnt="0"/>
      <dgm:spPr/>
    </dgm:pt>
    <dgm:pt modelId="{B438488B-7747-4B19-BB1C-89E891164C73}" type="pres">
      <dgm:prSet presAssocID="{EC13CA14-F53A-4792-A8E4-F8D8DB4F335F}" presName="rootText" presStyleLbl="node4" presStyleIdx="15" presStyleCnt="17">
        <dgm:presLayoutVars>
          <dgm:chPref val="3"/>
        </dgm:presLayoutVars>
      </dgm:prSet>
      <dgm:spPr/>
    </dgm:pt>
    <dgm:pt modelId="{DD3E6141-3A1A-4198-97B3-5F0FA98177FC}" type="pres">
      <dgm:prSet presAssocID="{EC13CA14-F53A-4792-A8E4-F8D8DB4F335F}" presName="rootConnector" presStyleLbl="node4" presStyleIdx="15" presStyleCnt="17"/>
      <dgm:spPr/>
    </dgm:pt>
    <dgm:pt modelId="{2FAD7AB4-7607-40FE-90F6-F9364EA78288}" type="pres">
      <dgm:prSet presAssocID="{EC13CA14-F53A-4792-A8E4-F8D8DB4F335F}" presName="hierChild4" presStyleCnt="0"/>
      <dgm:spPr/>
    </dgm:pt>
    <dgm:pt modelId="{A5AC8C5B-1AF4-415E-A55E-8EB238CAF01E}" type="pres">
      <dgm:prSet presAssocID="{EC13CA14-F53A-4792-A8E4-F8D8DB4F335F}" presName="hierChild5" presStyleCnt="0"/>
      <dgm:spPr/>
    </dgm:pt>
    <dgm:pt modelId="{1BD9C5C4-A09B-4F6F-AD1E-3D29AD9DC7A0}" type="pres">
      <dgm:prSet presAssocID="{5D7A8B52-160D-473B-B9EC-0E7042D4E176}" presName="Name50" presStyleLbl="parChTrans1D4" presStyleIdx="16" presStyleCnt="17"/>
      <dgm:spPr/>
    </dgm:pt>
    <dgm:pt modelId="{2518DE2A-82F7-49CA-A68E-763AE4CDBCF6}" type="pres">
      <dgm:prSet presAssocID="{2B76D8A2-7587-4F4C-B3FA-779AFD0CD01E}" presName="hierRoot2" presStyleCnt="0">
        <dgm:presLayoutVars>
          <dgm:hierBranch val="init"/>
        </dgm:presLayoutVars>
      </dgm:prSet>
      <dgm:spPr/>
    </dgm:pt>
    <dgm:pt modelId="{9CDD8D8F-33E2-48A1-A57B-F3EBF225ABC2}" type="pres">
      <dgm:prSet presAssocID="{2B76D8A2-7587-4F4C-B3FA-779AFD0CD01E}" presName="rootComposite" presStyleCnt="0"/>
      <dgm:spPr/>
    </dgm:pt>
    <dgm:pt modelId="{26293C75-EB08-4076-A4AD-24E5BF8147F1}" type="pres">
      <dgm:prSet presAssocID="{2B76D8A2-7587-4F4C-B3FA-779AFD0CD01E}" presName="rootText" presStyleLbl="node4" presStyleIdx="16" presStyleCnt="17">
        <dgm:presLayoutVars>
          <dgm:chPref val="3"/>
        </dgm:presLayoutVars>
      </dgm:prSet>
      <dgm:spPr/>
    </dgm:pt>
    <dgm:pt modelId="{27CFF999-40EC-4ED9-91CF-CC42EAB52FBE}" type="pres">
      <dgm:prSet presAssocID="{2B76D8A2-7587-4F4C-B3FA-779AFD0CD01E}" presName="rootConnector" presStyleLbl="node4" presStyleIdx="16" presStyleCnt="17"/>
      <dgm:spPr/>
    </dgm:pt>
    <dgm:pt modelId="{A8330F2E-BFB3-462C-8006-C838118CF0A8}" type="pres">
      <dgm:prSet presAssocID="{2B76D8A2-7587-4F4C-B3FA-779AFD0CD01E}" presName="hierChild4" presStyleCnt="0"/>
      <dgm:spPr/>
    </dgm:pt>
    <dgm:pt modelId="{D7BC3E68-9440-4D5D-9888-DF2F29139F06}" type="pres">
      <dgm:prSet presAssocID="{2B76D8A2-7587-4F4C-B3FA-779AFD0CD01E}" presName="hierChild5" presStyleCnt="0"/>
      <dgm:spPr/>
    </dgm:pt>
    <dgm:pt modelId="{6B611E5B-0BAE-46AB-B8D9-C814B8CF30C6}" type="pres">
      <dgm:prSet presAssocID="{A3AB80F7-02B5-48B2-B984-F956FA6C13B3}" presName="hierChild5" presStyleCnt="0"/>
      <dgm:spPr/>
    </dgm:pt>
    <dgm:pt modelId="{47ABCA20-15C5-4FC5-BBC4-D64C77067B32}" type="pres">
      <dgm:prSet presAssocID="{AF445ED8-18AA-4DF2-97E5-38E1C680B752}" presName="hierChild5" presStyleCnt="0"/>
      <dgm:spPr/>
    </dgm:pt>
    <dgm:pt modelId="{BCD779C6-4542-46B4-8BC7-334AC84C6E40}" type="pres">
      <dgm:prSet presAssocID="{69395807-7663-431B-BFD8-56D53ECB7577}" presName="Name35" presStyleLbl="parChTrans1D2" presStyleIdx="4" presStyleCnt="6"/>
      <dgm:spPr/>
    </dgm:pt>
    <dgm:pt modelId="{5AC63D6E-0D2E-4552-A174-22CAFA61966C}" type="pres">
      <dgm:prSet presAssocID="{535C7427-84B7-494D-86FF-8E781B715F9E}" presName="hierRoot2" presStyleCnt="0">
        <dgm:presLayoutVars>
          <dgm:hierBranch val="r"/>
        </dgm:presLayoutVars>
      </dgm:prSet>
      <dgm:spPr/>
    </dgm:pt>
    <dgm:pt modelId="{D2916D49-FB53-4CC5-B02A-5C7F599BF923}" type="pres">
      <dgm:prSet presAssocID="{535C7427-84B7-494D-86FF-8E781B715F9E}" presName="rootComposite" presStyleCnt="0"/>
      <dgm:spPr/>
    </dgm:pt>
    <dgm:pt modelId="{DC3B1AD4-A914-4143-A664-9D111607D1C8}" type="pres">
      <dgm:prSet presAssocID="{535C7427-84B7-494D-86FF-8E781B715F9E}" presName="rootText" presStyleLbl="node2" presStyleIdx="4" presStyleCnt="6" custLinFactNeighborX="3972" custLinFactNeighborY="8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4F5C64-859E-4EF4-B25F-B0CA8ADA966C}" type="pres">
      <dgm:prSet presAssocID="{535C7427-84B7-494D-86FF-8E781B715F9E}" presName="rootConnector" presStyleLbl="node2" presStyleIdx="4" presStyleCnt="6"/>
      <dgm:spPr/>
    </dgm:pt>
    <dgm:pt modelId="{D8A83445-4EC9-4E97-BD16-5BE903AD310A}" type="pres">
      <dgm:prSet presAssocID="{535C7427-84B7-494D-86FF-8E781B715F9E}" presName="hierChild4" presStyleCnt="0"/>
      <dgm:spPr/>
    </dgm:pt>
    <dgm:pt modelId="{305C268A-1C84-4227-9ACA-42977846B1F3}" type="pres">
      <dgm:prSet presAssocID="{9DB45994-33DC-4203-9590-80A4CE2548E9}" presName="Name50" presStyleLbl="parChTrans1D3" presStyleIdx="12" presStyleCnt="24"/>
      <dgm:spPr/>
    </dgm:pt>
    <dgm:pt modelId="{06B021BD-649D-4D58-90B1-1B60F22D0738}" type="pres">
      <dgm:prSet presAssocID="{2F4B88A4-2502-4D06-8CC1-E3581D3C93B7}" presName="hierRoot2" presStyleCnt="0">
        <dgm:presLayoutVars>
          <dgm:hierBranch val="init"/>
        </dgm:presLayoutVars>
      </dgm:prSet>
      <dgm:spPr/>
    </dgm:pt>
    <dgm:pt modelId="{B5C5323D-DE38-49A7-A3C2-9CB59367B80D}" type="pres">
      <dgm:prSet presAssocID="{2F4B88A4-2502-4D06-8CC1-E3581D3C93B7}" presName="rootComposite" presStyleCnt="0"/>
      <dgm:spPr/>
    </dgm:pt>
    <dgm:pt modelId="{2A3F97B0-0461-4C0A-91ED-2F53761E25D3}" type="pres">
      <dgm:prSet presAssocID="{2F4B88A4-2502-4D06-8CC1-E3581D3C93B7}" presName="rootText" presStyleLbl="node3" presStyleIdx="12" presStyleCnt="24" custLinFactNeighborX="301" custLinFactNeighborY="126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7D2E2E-F308-4DD7-B8C5-7B9E202C6ACD}" type="pres">
      <dgm:prSet presAssocID="{2F4B88A4-2502-4D06-8CC1-E3581D3C93B7}" presName="rootConnector" presStyleLbl="node3" presStyleIdx="12" presStyleCnt="24"/>
      <dgm:spPr/>
    </dgm:pt>
    <dgm:pt modelId="{E3AAD322-4DB0-41B3-AC08-391D74ABF07F}" type="pres">
      <dgm:prSet presAssocID="{2F4B88A4-2502-4D06-8CC1-E3581D3C93B7}" presName="hierChild4" presStyleCnt="0"/>
      <dgm:spPr/>
    </dgm:pt>
    <dgm:pt modelId="{D5ECAB2E-1679-4FDB-B933-7D4C38F81105}" type="pres">
      <dgm:prSet presAssocID="{2F4B88A4-2502-4D06-8CC1-E3581D3C93B7}" presName="hierChild5" presStyleCnt="0"/>
      <dgm:spPr/>
    </dgm:pt>
    <dgm:pt modelId="{8CC4378D-F70E-4035-9B09-D0EC588B9EDD}" type="pres">
      <dgm:prSet presAssocID="{A56CDEDB-83D3-41C1-96C7-87DCAB8E7C50}" presName="Name50" presStyleLbl="parChTrans1D3" presStyleIdx="13" presStyleCnt="24"/>
      <dgm:spPr/>
    </dgm:pt>
    <dgm:pt modelId="{4F64B2D0-4087-42A0-897F-9846E9C0550B}" type="pres">
      <dgm:prSet presAssocID="{DE207054-96A5-4A71-9DD2-FF4051BB34D1}" presName="hierRoot2" presStyleCnt="0">
        <dgm:presLayoutVars>
          <dgm:hierBranch val="init"/>
        </dgm:presLayoutVars>
      </dgm:prSet>
      <dgm:spPr/>
    </dgm:pt>
    <dgm:pt modelId="{F4B247FE-96E7-43B4-BEB4-986DC40DD96D}" type="pres">
      <dgm:prSet presAssocID="{DE207054-96A5-4A71-9DD2-FF4051BB34D1}" presName="rootComposite" presStyleCnt="0"/>
      <dgm:spPr/>
    </dgm:pt>
    <dgm:pt modelId="{A2D8CFE0-A904-4534-B17F-30E64DB9E0E0}" type="pres">
      <dgm:prSet presAssocID="{DE207054-96A5-4A71-9DD2-FF4051BB34D1}" presName="rootText" presStyleLbl="node3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5EDBB0-25E0-4B25-958A-57264656CE79}" type="pres">
      <dgm:prSet presAssocID="{DE207054-96A5-4A71-9DD2-FF4051BB34D1}" presName="rootConnector" presStyleLbl="node3" presStyleIdx="13" presStyleCnt="24"/>
      <dgm:spPr/>
    </dgm:pt>
    <dgm:pt modelId="{66DF5944-428E-4119-A9C4-184A363E94A8}" type="pres">
      <dgm:prSet presAssocID="{DE207054-96A5-4A71-9DD2-FF4051BB34D1}" presName="hierChild4" presStyleCnt="0"/>
      <dgm:spPr/>
    </dgm:pt>
    <dgm:pt modelId="{A6A6E748-32A2-4FBD-A0F5-5A2933A0D998}" type="pres">
      <dgm:prSet presAssocID="{DE207054-96A5-4A71-9DD2-FF4051BB34D1}" presName="hierChild5" presStyleCnt="0"/>
      <dgm:spPr/>
    </dgm:pt>
    <dgm:pt modelId="{89A4A937-E5C5-4DE2-8A00-5D774C3F962F}" type="pres">
      <dgm:prSet presAssocID="{52C649AB-CA8C-420E-8FF5-6027BE1A0B90}" presName="Name50" presStyleLbl="parChTrans1D3" presStyleIdx="14" presStyleCnt="24"/>
      <dgm:spPr/>
    </dgm:pt>
    <dgm:pt modelId="{6F838532-D839-4C13-AD84-9E1DDC4687B8}" type="pres">
      <dgm:prSet presAssocID="{35CB94AC-FA08-4903-B06C-639BBDC1FCB9}" presName="hierRoot2" presStyleCnt="0">
        <dgm:presLayoutVars>
          <dgm:hierBranch val="init"/>
        </dgm:presLayoutVars>
      </dgm:prSet>
      <dgm:spPr/>
    </dgm:pt>
    <dgm:pt modelId="{681124EE-018C-4D1C-B598-4C1ED67FEF02}" type="pres">
      <dgm:prSet presAssocID="{35CB94AC-FA08-4903-B06C-639BBDC1FCB9}" presName="rootComposite" presStyleCnt="0"/>
      <dgm:spPr/>
    </dgm:pt>
    <dgm:pt modelId="{7DE6F123-D64E-40F1-8805-60087FA6EBEA}" type="pres">
      <dgm:prSet presAssocID="{35CB94AC-FA08-4903-B06C-639BBDC1FCB9}" presName="rootText" presStyleLbl="node3" presStyleIdx="14" presStyleCnt="24">
        <dgm:presLayoutVars>
          <dgm:chPref val="3"/>
        </dgm:presLayoutVars>
      </dgm:prSet>
      <dgm:spPr/>
    </dgm:pt>
    <dgm:pt modelId="{B5F86BA8-A038-4F15-8F63-B29753BAD1E7}" type="pres">
      <dgm:prSet presAssocID="{35CB94AC-FA08-4903-B06C-639BBDC1FCB9}" presName="rootConnector" presStyleLbl="node3" presStyleIdx="14" presStyleCnt="24"/>
      <dgm:spPr/>
    </dgm:pt>
    <dgm:pt modelId="{63BE236D-D7B0-46FB-8C12-43AB3D51B43B}" type="pres">
      <dgm:prSet presAssocID="{35CB94AC-FA08-4903-B06C-639BBDC1FCB9}" presName="hierChild4" presStyleCnt="0"/>
      <dgm:spPr/>
    </dgm:pt>
    <dgm:pt modelId="{EC0D0D9E-47BD-4253-9093-A92E7DE08677}" type="pres">
      <dgm:prSet presAssocID="{35CB94AC-FA08-4903-B06C-639BBDC1FCB9}" presName="hierChild5" presStyleCnt="0"/>
      <dgm:spPr/>
    </dgm:pt>
    <dgm:pt modelId="{311ADF89-2954-4FC9-B7AB-398EE319DC46}" type="pres">
      <dgm:prSet presAssocID="{6A496030-82D0-4F60-868D-20C93A77B578}" presName="Name50" presStyleLbl="parChTrans1D3" presStyleIdx="15" presStyleCnt="24"/>
      <dgm:spPr/>
    </dgm:pt>
    <dgm:pt modelId="{A78CF386-B451-4EAF-89AE-BE4689F72CC2}" type="pres">
      <dgm:prSet presAssocID="{24120FAC-F16F-4AAF-9F21-C96783D4AC1B}" presName="hierRoot2" presStyleCnt="0">
        <dgm:presLayoutVars>
          <dgm:hierBranch val="init"/>
        </dgm:presLayoutVars>
      </dgm:prSet>
      <dgm:spPr/>
    </dgm:pt>
    <dgm:pt modelId="{FB46E4CF-143C-4502-8803-7208016BA2F7}" type="pres">
      <dgm:prSet presAssocID="{24120FAC-F16F-4AAF-9F21-C96783D4AC1B}" presName="rootComposite" presStyleCnt="0"/>
      <dgm:spPr/>
    </dgm:pt>
    <dgm:pt modelId="{463F7019-FD55-4406-A7D1-1E8F7E86C020}" type="pres">
      <dgm:prSet presAssocID="{24120FAC-F16F-4AAF-9F21-C96783D4AC1B}" presName="rootText" presStyleLbl="node3" presStyleIdx="15" presStyleCnt="24">
        <dgm:presLayoutVars>
          <dgm:chPref val="3"/>
        </dgm:presLayoutVars>
      </dgm:prSet>
      <dgm:spPr/>
    </dgm:pt>
    <dgm:pt modelId="{19DF7CF0-4FFC-4FB0-9FD4-8AA62890467C}" type="pres">
      <dgm:prSet presAssocID="{24120FAC-F16F-4AAF-9F21-C96783D4AC1B}" presName="rootConnector" presStyleLbl="node3" presStyleIdx="15" presStyleCnt="24"/>
      <dgm:spPr/>
    </dgm:pt>
    <dgm:pt modelId="{D2991540-1B3A-4360-9BED-517030C5E9C9}" type="pres">
      <dgm:prSet presAssocID="{24120FAC-F16F-4AAF-9F21-C96783D4AC1B}" presName="hierChild4" presStyleCnt="0"/>
      <dgm:spPr/>
    </dgm:pt>
    <dgm:pt modelId="{8CB6FD0A-F344-491E-9995-439192D1B3DD}" type="pres">
      <dgm:prSet presAssocID="{24120FAC-F16F-4AAF-9F21-C96783D4AC1B}" presName="hierChild5" presStyleCnt="0"/>
      <dgm:spPr/>
    </dgm:pt>
    <dgm:pt modelId="{A45200B5-4235-4733-B636-E52E54304BA1}" type="pres">
      <dgm:prSet presAssocID="{4553678F-848E-4DC3-AFA1-E35F6F9BBE5F}" presName="Name50" presStyleLbl="parChTrans1D3" presStyleIdx="16" presStyleCnt="24"/>
      <dgm:spPr/>
    </dgm:pt>
    <dgm:pt modelId="{470AD3E2-DA80-4572-9CB7-8108042D0873}" type="pres">
      <dgm:prSet presAssocID="{9BD180DD-9050-460B-9983-EBD1BE47949B}" presName="hierRoot2" presStyleCnt="0">
        <dgm:presLayoutVars>
          <dgm:hierBranch val="init"/>
        </dgm:presLayoutVars>
      </dgm:prSet>
      <dgm:spPr/>
    </dgm:pt>
    <dgm:pt modelId="{EAF743AE-F93D-47BE-9AD7-C05DA47188AF}" type="pres">
      <dgm:prSet presAssocID="{9BD180DD-9050-460B-9983-EBD1BE47949B}" presName="rootComposite" presStyleCnt="0"/>
      <dgm:spPr/>
    </dgm:pt>
    <dgm:pt modelId="{5136A544-554A-4CE6-8071-1CD62C6298C0}" type="pres">
      <dgm:prSet presAssocID="{9BD180DD-9050-460B-9983-EBD1BE47949B}" presName="rootText" presStyleLbl="node3" presStyleIdx="1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D1989A-24DC-406A-91E5-B0DFA053DAEC}" type="pres">
      <dgm:prSet presAssocID="{9BD180DD-9050-460B-9983-EBD1BE47949B}" presName="rootConnector" presStyleLbl="node3" presStyleIdx="16" presStyleCnt="24"/>
      <dgm:spPr/>
    </dgm:pt>
    <dgm:pt modelId="{61743BCF-B818-4840-ABEB-F96FD1518E8D}" type="pres">
      <dgm:prSet presAssocID="{9BD180DD-9050-460B-9983-EBD1BE47949B}" presName="hierChild4" presStyleCnt="0"/>
      <dgm:spPr/>
    </dgm:pt>
    <dgm:pt modelId="{DB7A1634-20B2-44EA-BC56-F54B9345F0CD}" type="pres">
      <dgm:prSet presAssocID="{9BD180DD-9050-460B-9983-EBD1BE47949B}" presName="hierChild5" presStyleCnt="0"/>
      <dgm:spPr/>
    </dgm:pt>
    <dgm:pt modelId="{F890756E-6294-4CBC-BE2A-363351646C7F}" type="pres">
      <dgm:prSet presAssocID="{E3B56E84-7125-481D-A6F1-84D5C1FA61D5}" presName="Name50" presStyleLbl="parChTrans1D3" presStyleIdx="17" presStyleCnt="24"/>
      <dgm:spPr/>
    </dgm:pt>
    <dgm:pt modelId="{74E95B84-B185-458A-BC84-020798BC3CB5}" type="pres">
      <dgm:prSet presAssocID="{984F4338-29A2-4D50-87C3-1E24DFB6BAE6}" presName="hierRoot2" presStyleCnt="0">
        <dgm:presLayoutVars>
          <dgm:hierBranch val="init"/>
        </dgm:presLayoutVars>
      </dgm:prSet>
      <dgm:spPr/>
    </dgm:pt>
    <dgm:pt modelId="{6E55C074-D16D-4E24-89F0-52E0F0737719}" type="pres">
      <dgm:prSet presAssocID="{984F4338-29A2-4D50-87C3-1E24DFB6BAE6}" presName="rootComposite" presStyleCnt="0"/>
      <dgm:spPr/>
    </dgm:pt>
    <dgm:pt modelId="{08D1463F-1FC3-44DC-AD8B-28CBA1485DF4}" type="pres">
      <dgm:prSet presAssocID="{984F4338-29A2-4D50-87C3-1E24DFB6BAE6}" presName="rootText" presStyleLbl="node3" presStyleIdx="1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B6D090-7367-4EA0-B477-06BC16699DEC}" type="pres">
      <dgm:prSet presAssocID="{984F4338-29A2-4D50-87C3-1E24DFB6BAE6}" presName="rootConnector" presStyleLbl="node3" presStyleIdx="17" presStyleCnt="24"/>
      <dgm:spPr/>
    </dgm:pt>
    <dgm:pt modelId="{ABB524D7-EE87-4A75-8E98-A058C1228B84}" type="pres">
      <dgm:prSet presAssocID="{984F4338-29A2-4D50-87C3-1E24DFB6BAE6}" presName="hierChild4" presStyleCnt="0"/>
      <dgm:spPr/>
    </dgm:pt>
    <dgm:pt modelId="{B07A53FA-695E-40A9-A901-44BFD0ECB6B6}" type="pres">
      <dgm:prSet presAssocID="{984F4338-29A2-4D50-87C3-1E24DFB6BAE6}" presName="hierChild5" presStyleCnt="0"/>
      <dgm:spPr/>
    </dgm:pt>
    <dgm:pt modelId="{7B104B44-47B1-44A8-B7DF-1FC6CB680E10}" type="pres">
      <dgm:prSet presAssocID="{A4FDC01A-2510-43C1-A04F-1386A1B6FD5C}" presName="Name50" presStyleLbl="parChTrans1D3" presStyleIdx="18" presStyleCnt="24"/>
      <dgm:spPr/>
    </dgm:pt>
    <dgm:pt modelId="{D43AC898-0ECD-4EC2-AF66-B02C27A0C462}" type="pres">
      <dgm:prSet presAssocID="{33558A93-418A-4FAA-935D-D976600C4B1D}" presName="hierRoot2" presStyleCnt="0">
        <dgm:presLayoutVars>
          <dgm:hierBranch val="init"/>
        </dgm:presLayoutVars>
      </dgm:prSet>
      <dgm:spPr/>
    </dgm:pt>
    <dgm:pt modelId="{96D8C1E5-9E56-44A1-8E21-D6CD43526821}" type="pres">
      <dgm:prSet presAssocID="{33558A93-418A-4FAA-935D-D976600C4B1D}" presName="rootComposite" presStyleCnt="0"/>
      <dgm:spPr/>
    </dgm:pt>
    <dgm:pt modelId="{B90BD980-40C1-498C-BB60-6C3D2104795C}" type="pres">
      <dgm:prSet presAssocID="{33558A93-418A-4FAA-935D-D976600C4B1D}" presName="rootText" presStyleLbl="node3" presStyleIdx="18" presStyleCnt="24">
        <dgm:presLayoutVars>
          <dgm:chPref val="3"/>
        </dgm:presLayoutVars>
      </dgm:prSet>
      <dgm:spPr/>
    </dgm:pt>
    <dgm:pt modelId="{42D6E89D-9E7F-4933-BBAC-1D6CF114FF83}" type="pres">
      <dgm:prSet presAssocID="{33558A93-418A-4FAA-935D-D976600C4B1D}" presName="rootConnector" presStyleLbl="node3" presStyleIdx="18" presStyleCnt="24"/>
      <dgm:spPr/>
    </dgm:pt>
    <dgm:pt modelId="{0A4C9AEC-F6D2-4F16-B8F7-8638EE0890EB}" type="pres">
      <dgm:prSet presAssocID="{33558A93-418A-4FAA-935D-D976600C4B1D}" presName="hierChild4" presStyleCnt="0"/>
      <dgm:spPr/>
    </dgm:pt>
    <dgm:pt modelId="{8CF18EAD-06D0-4D3F-A956-23D40C1FAE75}" type="pres">
      <dgm:prSet presAssocID="{33558A93-418A-4FAA-935D-D976600C4B1D}" presName="hierChild5" presStyleCnt="0"/>
      <dgm:spPr/>
    </dgm:pt>
    <dgm:pt modelId="{887AE82D-A8EB-4562-97E7-19E57118426E}" type="pres">
      <dgm:prSet presAssocID="{481D1E58-FDA1-4DBF-8DCD-3707EE86667F}" presName="Name50" presStyleLbl="parChTrans1D3" presStyleIdx="19" presStyleCnt="24"/>
      <dgm:spPr/>
    </dgm:pt>
    <dgm:pt modelId="{4CFD4245-5AF6-4733-A53A-6A9F07C74935}" type="pres">
      <dgm:prSet presAssocID="{778ACBE7-8740-43C5-9BE8-F24AA390C874}" presName="hierRoot2" presStyleCnt="0">
        <dgm:presLayoutVars>
          <dgm:hierBranch val="init"/>
        </dgm:presLayoutVars>
      </dgm:prSet>
      <dgm:spPr/>
    </dgm:pt>
    <dgm:pt modelId="{9C7AC623-4381-4743-9723-DEEF8E8152DF}" type="pres">
      <dgm:prSet presAssocID="{778ACBE7-8740-43C5-9BE8-F24AA390C874}" presName="rootComposite" presStyleCnt="0"/>
      <dgm:spPr/>
    </dgm:pt>
    <dgm:pt modelId="{34FF922C-BA67-4B31-83E3-BAA2EA280669}" type="pres">
      <dgm:prSet presAssocID="{778ACBE7-8740-43C5-9BE8-F24AA390C874}" presName="rootText" presStyleLbl="node3" presStyleIdx="19" presStyleCnt="24" custLinFactX="-27278" custLinFactY="-42458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935CBB-25E1-467C-8473-9C4FFE529FE7}" type="pres">
      <dgm:prSet presAssocID="{778ACBE7-8740-43C5-9BE8-F24AA390C874}" presName="rootConnector" presStyleLbl="node3" presStyleIdx="19" presStyleCnt="24"/>
      <dgm:spPr/>
    </dgm:pt>
    <dgm:pt modelId="{6850EF3D-EFBA-4C04-9BAB-96590121CBB2}" type="pres">
      <dgm:prSet presAssocID="{778ACBE7-8740-43C5-9BE8-F24AA390C874}" presName="hierChild4" presStyleCnt="0"/>
      <dgm:spPr/>
    </dgm:pt>
    <dgm:pt modelId="{19960FDE-D3E6-4CE5-95F4-631C6E103B7C}" type="pres">
      <dgm:prSet presAssocID="{778ACBE7-8740-43C5-9BE8-F24AA390C874}" presName="hierChild5" presStyleCnt="0"/>
      <dgm:spPr/>
    </dgm:pt>
    <dgm:pt modelId="{493E9E04-81C2-4A1A-B8AA-63B113B46AF9}" type="pres">
      <dgm:prSet presAssocID="{8CAFFC0D-50E2-40A4-BDF7-8A4271EE4B73}" presName="Name50" presStyleLbl="parChTrans1D3" presStyleIdx="20" presStyleCnt="24"/>
      <dgm:spPr/>
    </dgm:pt>
    <dgm:pt modelId="{8E674677-FCC9-41E6-BD90-ECC02677EAE6}" type="pres">
      <dgm:prSet presAssocID="{29D4FF97-88F3-4D9C-B8B2-FC6F86DD7910}" presName="hierRoot2" presStyleCnt="0">
        <dgm:presLayoutVars>
          <dgm:hierBranch val="init"/>
        </dgm:presLayoutVars>
      </dgm:prSet>
      <dgm:spPr/>
    </dgm:pt>
    <dgm:pt modelId="{F386E37E-F0CD-44BD-917C-668BC32ED135}" type="pres">
      <dgm:prSet presAssocID="{29D4FF97-88F3-4D9C-B8B2-FC6F86DD7910}" presName="rootComposite" presStyleCnt="0"/>
      <dgm:spPr/>
    </dgm:pt>
    <dgm:pt modelId="{C913351F-1E3A-47C4-9D35-1B51302CED94}" type="pres">
      <dgm:prSet presAssocID="{29D4FF97-88F3-4D9C-B8B2-FC6F86DD7910}" presName="rootText" presStyleLbl="node3" presStyleIdx="20" presStyleCnt="24" custLinFactX="-26111" custLinFactY="-200000" custLinFactNeighborX="-100000" custLinFactNeighborY="-2250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765DA-D8B2-404D-847C-4D474277239E}" type="pres">
      <dgm:prSet presAssocID="{29D4FF97-88F3-4D9C-B8B2-FC6F86DD7910}" presName="rootConnector" presStyleLbl="node3" presStyleIdx="20" presStyleCnt="24"/>
      <dgm:spPr/>
    </dgm:pt>
    <dgm:pt modelId="{A9C53200-49C8-4FA8-B035-8A39C1EE54FE}" type="pres">
      <dgm:prSet presAssocID="{29D4FF97-88F3-4D9C-B8B2-FC6F86DD7910}" presName="hierChild4" presStyleCnt="0"/>
      <dgm:spPr/>
    </dgm:pt>
    <dgm:pt modelId="{C439BC70-4CBC-4753-8476-9CEB2F42D617}" type="pres">
      <dgm:prSet presAssocID="{29D4FF97-88F3-4D9C-B8B2-FC6F86DD7910}" presName="hierChild5" presStyleCnt="0"/>
      <dgm:spPr/>
    </dgm:pt>
    <dgm:pt modelId="{C8B08493-2EB4-4421-8E3B-949A27C3A156}" type="pres">
      <dgm:prSet presAssocID="{535C7427-84B7-494D-86FF-8E781B715F9E}" presName="hierChild5" presStyleCnt="0"/>
      <dgm:spPr/>
    </dgm:pt>
    <dgm:pt modelId="{E6E1A53D-16C7-4AF6-9A40-CE4DE2F14241}" type="pres">
      <dgm:prSet presAssocID="{3A415B5C-D59C-48A5-9760-33D7E06FC96B}" presName="Name35" presStyleLbl="parChTrans1D2" presStyleIdx="5" presStyleCnt="6"/>
      <dgm:spPr/>
    </dgm:pt>
    <dgm:pt modelId="{2400EF16-9893-4B27-BE08-E1154F7087B2}" type="pres">
      <dgm:prSet presAssocID="{DBDDFD7B-6C3A-4D99-8313-8A8D81622CA4}" presName="hierRoot2" presStyleCnt="0">
        <dgm:presLayoutVars>
          <dgm:hierBranch val="init"/>
        </dgm:presLayoutVars>
      </dgm:prSet>
      <dgm:spPr/>
    </dgm:pt>
    <dgm:pt modelId="{40B1CA6E-C00E-4CDE-BC23-80217612C68C}" type="pres">
      <dgm:prSet presAssocID="{DBDDFD7B-6C3A-4D99-8313-8A8D81622CA4}" presName="rootComposite" presStyleCnt="0"/>
      <dgm:spPr/>
    </dgm:pt>
    <dgm:pt modelId="{AF130524-65D8-478A-B927-192A9C8AF913}" type="pres">
      <dgm:prSet presAssocID="{DBDDFD7B-6C3A-4D99-8313-8A8D81622CA4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81DA9-383E-4B59-9008-53649D53EA6B}" type="pres">
      <dgm:prSet presAssocID="{DBDDFD7B-6C3A-4D99-8313-8A8D81622CA4}" presName="rootConnector" presStyleLbl="node2" presStyleIdx="5" presStyleCnt="6"/>
      <dgm:spPr/>
    </dgm:pt>
    <dgm:pt modelId="{0CD3AFEB-D2D8-4929-8D47-0F3447950D94}" type="pres">
      <dgm:prSet presAssocID="{DBDDFD7B-6C3A-4D99-8313-8A8D81622CA4}" presName="hierChild4" presStyleCnt="0"/>
      <dgm:spPr/>
    </dgm:pt>
    <dgm:pt modelId="{8A1AEBE7-CA02-44AF-877B-585F007587FA}" type="pres">
      <dgm:prSet presAssocID="{9F9D6765-7687-47DF-84AC-AD6799553EB2}" presName="Name37" presStyleLbl="parChTrans1D3" presStyleIdx="21" presStyleCnt="24"/>
      <dgm:spPr/>
    </dgm:pt>
    <dgm:pt modelId="{656DE5B3-6B66-454A-8A78-85C292590194}" type="pres">
      <dgm:prSet presAssocID="{C66A1B5D-66EB-4AEA-85A6-CF316C107C34}" presName="hierRoot2" presStyleCnt="0">
        <dgm:presLayoutVars>
          <dgm:hierBranch val="init"/>
        </dgm:presLayoutVars>
      </dgm:prSet>
      <dgm:spPr/>
    </dgm:pt>
    <dgm:pt modelId="{D390817A-552F-465B-AA47-3095CDBF7C4B}" type="pres">
      <dgm:prSet presAssocID="{C66A1B5D-66EB-4AEA-85A6-CF316C107C34}" presName="rootComposite" presStyleCnt="0"/>
      <dgm:spPr/>
    </dgm:pt>
    <dgm:pt modelId="{60C92DB7-CD91-46DE-A437-93DAC1701B29}" type="pres">
      <dgm:prSet presAssocID="{C66A1B5D-66EB-4AEA-85A6-CF316C107C34}" presName="rootText" presStyleLbl="node3" presStyleIdx="2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52B61-CAB6-4F4F-9371-BBF5AF8D5509}" type="pres">
      <dgm:prSet presAssocID="{C66A1B5D-66EB-4AEA-85A6-CF316C107C34}" presName="rootConnector" presStyleLbl="node3" presStyleIdx="21" presStyleCnt="24"/>
      <dgm:spPr/>
    </dgm:pt>
    <dgm:pt modelId="{5A2FF4AE-7503-49BD-879B-DF19EED6B57E}" type="pres">
      <dgm:prSet presAssocID="{C66A1B5D-66EB-4AEA-85A6-CF316C107C34}" presName="hierChild4" presStyleCnt="0"/>
      <dgm:spPr/>
    </dgm:pt>
    <dgm:pt modelId="{32C7413B-C3CE-4FC6-9D5C-20C152572FAB}" type="pres">
      <dgm:prSet presAssocID="{C66A1B5D-66EB-4AEA-85A6-CF316C107C34}" presName="hierChild5" presStyleCnt="0"/>
      <dgm:spPr/>
    </dgm:pt>
    <dgm:pt modelId="{61046DEB-2D8F-48D5-9EBF-0794897652CB}" type="pres">
      <dgm:prSet presAssocID="{387F8684-26E9-46BD-8534-2D32F83C7ECA}" presName="Name37" presStyleLbl="parChTrans1D3" presStyleIdx="22" presStyleCnt="24"/>
      <dgm:spPr/>
    </dgm:pt>
    <dgm:pt modelId="{9F907BF6-24F6-46F0-9ECA-2796D0003413}" type="pres">
      <dgm:prSet presAssocID="{A94D4807-EEC1-4F24-8F80-B73FAFF70F41}" presName="hierRoot2" presStyleCnt="0">
        <dgm:presLayoutVars>
          <dgm:hierBranch val="init"/>
        </dgm:presLayoutVars>
      </dgm:prSet>
      <dgm:spPr/>
    </dgm:pt>
    <dgm:pt modelId="{B741D64A-5F35-4D1F-965F-E8C8F93DB0E8}" type="pres">
      <dgm:prSet presAssocID="{A94D4807-EEC1-4F24-8F80-B73FAFF70F41}" presName="rootComposite" presStyleCnt="0"/>
      <dgm:spPr/>
    </dgm:pt>
    <dgm:pt modelId="{CCDFE5BE-806D-4E04-BE22-99C9663B6BB2}" type="pres">
      <dgm:prSet presAssocID="{A94D4807-EEC1-4F24-8F80-B73FAFF70F41}" presName="rootText" presStyleLbl="node3" presStyleIdx="22" presStyleCnt="24">
        <dgm:presLayoutVars>
          <dgm:chPref val="3"/>
        </dgm:presLayoutVars>
      </dgm:prSet>
      <dgm:spPr/>
    </dgm:pt>
    <dgm:pt modelId="{D09FD7D4-64ED-444D-B853-93A3A57E3111}" type="pres">
      <dgm:prSet presAssocID="{A94D4807-EEC1-4F24-8F80-B73FAFF70F41}" presName="rootConnector" presStyleLbl="node3" presStyleIdx="22" presStyleCnt="24"/>
      <dgm:spPr/>
    </dgm:pt>
    <dgm:pt modelId="{1B5288F6-B256-4381-A7EF-025135C368B1}" type="pres">
      <dgm:prSet presAssocID="{A94D4807-EEC1-4F24-8F80-B73FAFF70F41}" presName="hierChild4" presStyleCnt="0"/>
      <dgm:spPr/>
    </dgm:pt>
    <dgm:pt modelId="{677FA30B-4B06-4B40-9FC8-200DF00B523F}" type="pres">
      <dgm:prSet presAssocID="{A94D4807-EEC1-4F24-8F80-B73FAFF70F41}" presName="hierChild5" presStyleCnt="0"/>
      <dgm:spPr/>
    </dgm:pt>
    <dgm:pt modelId="{E9E2545E-4739-4AB3-B696-5449DB582781}" type="pres">
      <dgm:prSet presAssocID="{D049B664-006A-4D14-B494-98043EDE75EF}" presName="Name37" presStyleLbl="parChTrans1D3" presStyleIdx="23" presStyleCnt="24"/>
      <dgm:spPr/>
    </dgm:pt>
    <dgm:pt modelId="{CF0509A9-8731-4121-9B1C-34E19FB9454C}" type="pres">
      <dgm:prSet presAssocID="{13D6E778-E6F5-4EEB-950E-58DAB679DE01}" presName="hierRoot2" presStyleCnt="0">
        <dgm:presLayoutVars>
          <dgm:hierBranch val="init"/>
        </dgm:presLayoutVars>
      </dgm:prSet>
      <dgm:spPr/>
    </dgm:pt>
    <dgm:pt modelId="{3F0C6BC8-73EA-4437-AA84-8ABAA8B98D29}" type="pres">
      <dgm:prSet presAssocID="{13D6E778-E6F5-4EEB-950E-58DAB679DE01}" presName="rootComposite" presStyleCnt="0"/>
      <dgm:spPr/>
    </dgm:pt>
    <dgm:pt modelId="{85381F64-2173-481D-BEE4-CBA24BBFBACA}" type="pres">
      <dgm:prSet presAssocID="{13D6E778-E6F5-4EEB-950E-58DAB679DE01}" presName="rootText" presStyleLbl="node3" presStyleIdx="2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8C7636-E370-4931-B698-1E45A88E132D}" type="pres">
      <dgm:prSet presAssocID="{13D6E778-E6F5-4EEB-950E-58DAB679DE01}" presName="rootConnector" presStyleLbl="node3" presStyleIdx="23" presStyleCnt="24"/>
      <dgm:spPr/>
    </dgm:pt>
    <dgm:pt modelId="{C99E3CB5-D34C-46C7-9713-192D9CF11730}" type="pres">
      <dgm:prSet presAssocID="{13D6E778-E6F5-4EEB-950E-58DAB679DE01}" presName="hierChild4" presStyleCnt="0"/>
      <dgm:spPr/>
    </dgm:pt>
    <dgm:pt modelId="{C7F5D457-3BD4-4B5C-BC07-9A4BF5A57E3F}" type="pres">
      <dgm:prSet presAssocID="{13D6E778-E6F5-4EEB-950E-58DAB679DE01}" presName="hierChild5" presStyleCnt="0"/>
      <dgm:spPr/>
    </dgm:pt>
    <dgm:pt modelId="{097BAC15-021D-4705-8541-6AAE7358C8C9}" type="pres">
      <dgm:prSet presAssocID="{DBDDFD7B-6C3A-4D99-8313-8A8D81622CA4}" presName="hierChild5" presStyleCnt="0"/>
      <dgm:spPr/>
    </dgm:pt>
    <dgm:pt modelId="{016C80D5-7FBC-44B2-8466-3C84C43EA526}" type="pres">
      <dgm:prSet presAssocID="{EE1738EC-C2C5-4B60-8D09-77CE5EE80426}" presName="hierChild3" presStyleCnt="0"/>
      <dgm:spPr/>
    </dgm:pt>
  </dgm:ptLst>
  <dgm:cxnLst>
    <dgm:cxn modelId="{26F895AC-C9AE-46DC-AE96-DDF059003D8E}" type="presOf" srcId="{DBDDFD7B-6C3A-4D99-8313-8A8D81622CA4}" destId="{88481DA9-383E-4B59-9008-53649D53EA6B}" srcOrd="1" destOrd="0" presId="urn:microsoft.com/office/officeart/2005/8/layout/orgChart1"/>
    <dgm:cxn modelId="{392FE479-62CB-40D8-86DB-BD42322CCECF}" type="presOf" srcId="{ED4155B3-BEBE-42A1-BB06-AAC206D9FA82}" destId="{4BA7DD4F-E090-49B7-AF49-A2D291DFFBCE}" srcOrd="1" destOrd="0" presId="urn:microsoft.com/office/officeart/2005/8/layout/orgChart1"/>
    <dgm:cxn modelId="{EFE621C6-8B7D-43FA-8B81-E3243FC55C4C}" srcId="{86590723-E4A4-42C0-90DC-2721B2109131}" destId="{8503EF62-AFFE-4365-B6E2-177891E96D07}" srcOrd="0" destOrd="0" parTransId="{182FD26F-3D44-4369-8DFC-85EAC5903087}" sibTransId="{D156D8AD-EA70-490E-8DEC-1FE0AF8CAB0A}"/>
    <dgm:cxn modelId="{11D6FF1E-3DB1-42EF-A90C-9B1C0156C546}" srcId="{2A942187-86F3-44B1-801B-03E4BF91636A}" destId="{2FE84C73-0BF0-4594-9678-E4461BBFD5EC}" srcOrd="1" destOrd="0" parTransId="{98275B0E-0577-462A-9C47-4F92A35D1EBB}" sibTransId="{47FB13B4-C5FA-4822-BAE0-0F024C6084DE}"/>
    <dgm:cxn modelId="{BFE09035-F5AC-4887-BB9E-FBD51882856C}" type="presOf" srcId="{1F95B66B-A8D9-42BF-AC8B-33F17A5C4FB0}" destId="{746631AC-16A2-45E4-9135-40D850F1EAEC}" srcOrd="1" destOrd="0" presId="urn:microsoft.com/office/officeart/2005/8/layout/orgChart1"/>
    <dgm:cxn modelId="{464259D9-F5C7-467C-9618-9FAFD031D7D3}" srcId="{535C7427-84B7-494D-86FF-8E781B715F9E}" destId="{9BD180DD-9050-460B-9983-EBD1BE47949B}" srcOrd="4" destOrd="0" parTransId="{4553678F-848E-4DC3-AFA1-E35F6F9BBE5F}" sibTransId="{C43A5021-5966-479C-9159-46BA76A00B32}"/>
    <dgm:cxn modelId="{37993558-8EA8-4667-B104-6E7D0D492936}" type="presOf" srcId="{35CB94AC-FA08-4903-B06C-639BBDC1FCB9}" destId="{B5F86BA8-A038-4F15-8F63-B29753BAD1E7}" srcOrd="1" destOrd="0" presId="urn:microsoft.com/office/officeart/2005/8/layout/orgChart1"/>
    <dgm:cxn modelId="{8E71F8A6-2A05-40D6-AFD7-C253420CCA4E}" type="presOf" srcId="{2A942187-86F3-44B1-801B-03E4BF91636A}" destId="{F3EAAC80-5DC3-44A1-A2B3-C0912C72FF24}" srcOrd="1" destOrd="0" presId="urn:microsoft.com/office/officeart/2005/8/layout/orgChart1"/>
    <dgm:cxn modelId="{6A607ACC-849F-4755-B025-2995EDF8FB71}" type="presOf" srcId="{9DB45994-33DC-4203-9590-80A4CE2548E9}" destId="{305C268A-1C84-4227-9ACA-42977846B1F3}" srcOrd="0" destOrd="0" presId="urn:microsoft.com/office/officeart/2005/8/layout/orgChart1"/>
    <dgm:cxn modelId="{81B705D0-F13F-4F27-8ABC-59556A904C9E}" type="presOf" srcId="{52C649AB-CA8C-420E-8FF5-6027BE1A0B90}" destId="{89A4A937-E5C5-4DE2-8A00-5D774C3F962F}" srcOrd="0" destOrd="0" presId="urn:microsoft.com/office/officeart/2005/8/layout/orgChart1"/>
    <dgm:cxn modelId="{553F5A77-DF8B-4E06-A758-959B7ECC2BBA}" type="presOf" srcId="{EE1738EC-C2C5-4B60-8D09-77CE5EE80426}" destId="{FB08A1F9-E62F-4E20-A980-D007A666ECA6}" srcOrd="0" destOrd="0" presId="urn:microsoft.com/office/officeart/2005/8/layout/orgChart1"/>
    <dgm:cxn modelId="{FC13E7E9-DB3C-45B6-A349-38841ADB624B}" srcId="{535C7427-84B7-494D-86FF-8E781B715F9E}" destId="{778ACBE7-8740-43C5-9BE8-F24AA390C874}" srcOrd="7" destOrd="0" parTransId="{481D1E58-FDA1-4DBF-8DCD-3707EE86667F}" sibTransId="{D65FAEFD-B9EB-4EC2-BB00-80EBB3248E68}"/>
    <dgm:cxn modelId="{1DB0CBA5-87A1-492D-8259-82415896A3C5}" type="presOf" srcId="{2F4B88A4-2502-4D06-8CC1-E3581D3C93B7}" destId="{2A3F97B0-0461-4C0A-91ED-2F53761E25D3}" srcOrd="0" destOrd="0" presId="urn:microsoft.com/office/officeart/2005/8/layout/orgChart1"/>
    <dgm:cxn modelId="{725D7696-2AA4-42B8-A900-9D6D7819BACC}" type="presOf" srcId="{E7404627-BDEA-4682-BF39-69641D901A4B}" destId="{74C6A2A5-6798-400B-918F-2F70F0C1E39D}" srcOrd="0" destOrd="0" presId="urn:microsoft.com/office/officeart/2005/8/layout/orgChart1"/>
    <dgm:cxn modelId="{2537D823-22D7-4992-BEED-1F44CAFA33DF}" type="presOf" srcId="{6A496030-82D0-4F60-868D-20C93A77B578}" destId="{311ADF89-2954-4FC9-B7AB-398EE319DC46}" srcOrd="0" destOrd="0" presId="urn:microsoft.com/office/officeart/2005/8/layout/orgChart1"/>
    <dgm:cxn modelId="{89C1DB21-A0BA-42B6-ADF7-92A8F19E82A9}" type="presOf" srcId="{AE5F18EC-D031-4847-A166-6C8654D317D9}" destId="{64EFDE42-10F9-4E2D-BDE3-431AC5836F3F}" srcOrd="0" destOrd="0" presId="urn:microsoft.com/office/officeart/2005/8/layout/orgChart1"/>
    <dgm:cxn modelId="{8B304029-235C-4084-999F-3FF40CC37937}" type="presOf" srcId="{2B76D8A2-7587-4F4C-B3FA-779AFD0CD01E}" destId="{27CFF999-40EC-4ED9-91CF-CC42EAB52FBE}" srcOrd="1" destOrd="0" presId="urn:microsoft.com/office/officeart/2005/8/layout/orgChart1"/>
    <dgm:cxn modelId="{DE9A5C06-12E5-4172-9C6E-46966945A754}" srcId="{72ABB14B-F4B3-4946-9EA6-589ABA57F0A9}" destId="{2A942187-86F3-44B1-801B-03E4BF91636A}" srcOrd="1" destOrd="0" parTransId="{8921D733-619F-4B75-9E71-1D05F7560BC3}" sibTransId="{C28BFE8F-0AD0-472D-8522-5361B6455FFD}"/>
    <dgm:cxn modelId="{C740B2A0-05AD-4044-9400-F423ED4E7391}" type="presOf" srcId="{86590723-E4A4-42C0-90DC-2721B2109131}" destId="{2889E76F-022B-4DB8-BD87-E48BE3EA1A5F}" srcOrd="1" destOrd="0" presId="urn:microsoft.com/office/officeart/2005/8/layout/orgChart1"/>
    <dgm:cxn modelId="{7093CE23-C77F-4EE7-9E32-46D6F70EFF8C}" type="presOf" srcId="{6921738F-FAA6-4AD1-A8B6-59E879502386}" destId="{BBBA011D-B634-40CA-B1A2-96D2BD03D267}" srcOrd="0" destOrd="0" presId="urn:microsoft.com/office/officeart/2005/8/layout/orgChart1"/>
    <dgm:cxn modelId="{ACCB9839-3D3C-4A9E-B582-542CFA7F796C}" srcId="{AF445ED8-18AA-4DF2-97E5-38E1C680B752}" destId="{A3AB80F7-02B5-48B2-B984-F956FA6C13B3}" srcOrd="1" destOrd="0" parTransId="{AB8D11DB-B3E1-416F-A6D0-8A1A7142E7AB}" sibTransId="{89CC5D3C-5FFF-4A84-86FE-6761F37C1965}"/>
    <dgm:cxn modelId="{D7360295-6ED5-493B-9359-27C8A0E8CDEE}" type="presOf" srcId="{A3AB80F7-02B5-48B2-B984-F956FA6C13B3}" destId="{FBF99C32-5436-4C2A-91E1-988F05E75EDA}" srcOrd="0" destOrd="0" presId="urn:microsoft.com/office/officeart/2005/8/layout/orgChart1"/>
    <dgm:cxn modelId="{499071B2-1262-49CA-993D-2E2117620F63}" type="presOf" srcId="{3F7E88BB-453C-4019-AD21-23AE9F8F8A09}" destId="{D6BFBD30-6D9F-4B6F-9673-D91B1011C71C}" srcOrd="0" destOrd="0" presId="urn:microsoft.com/office/officeart/2005/8/layout/orgChart1"/>
    <dgm:cxn modelId="{DD3F769C-6AD3-49F3-A207-2161B92C4325}" srcId="{F3B8FCA6-D65F-4362-90F3-95F633A1A17A}" destId="{E6F6AA2A-96B0-4E6D-B364-128D9FE8BD62}" srcOrd="3" destOrd="0" parTransId="{9734A6F2-1482-499E-9D69-6277455BCD9B}" sibTransId="{68C561E3-63E6-492C-900C-FEA476A8C1BB}"/>
    <dgm:cxn modelId="{0E6F16E5-33AD-4EDC-A27C-A99D60037F76}" srcId="{7D514574-2C59-4DA7-985C-2BD28EAAF991}" destId="{1F95B66B-A8D9-42BF-AC8B-33F17A5C4FB0}" srcOrd="1" destOrd="0" parTransId="{25FC9AB4-98AC-4BED-AA62-D80A5A6CF555}" sibTransId="{AE69EEBA-0895-443F-8021-797F2BEB4BB7}"/>
    <dgm:cxn modelId="{3C46B114-1205-4663-B6AB-F7EAB41A8308}" srcId="{535C7427-84B7-494D-86FF-8E781B715F9E}" destId="{24120FAC-F16F-4AAF-9F21-C96783D4AC1B}" srcOrd="3" destOrd="0" parTransId="{6A496030-82D0-4F60-868D-20C93A77B578}" sibTransId="{DBD66453-479F-4200-A95F-646C27D6BDEB}"/>
    <dgm:cxn modelId="{CCF51A27-7502-4E40-A990-899B6320E66C}" type="presOf" srcId="{3F7E88BB-453C-4019-AD21-23AE9F8F8A09}" destId="{E692F55C-F698-4A18-89AC-A4BA02554EB5}" srcOrd="1" destOrd="0" presId="urn:microsoft.com/office/officeart/2005/8/layout/orgChart1"/>
    <dgm:cxn modelId="{3D668A4D-7953-48DE-A646-F3D5EAE7B43A}" srcId="{EE1738EC-C2C5-4B60-8D09-77CE5EE80426}" destId="{3C62F818-6C50-4282-BEB9-D870B846B3A4}" srcOrd="1" destOrd="0" parTransId="{E5234272-F401-412B-B04E-EE717689E7C2}" sibTransId="{5D8609BD-3ECC-498D-B403-A664FCFEC942}"/>
    <dgm:cxn modelId="{06780B13-1476-4052-8893-B298FFCC1827}" type="presOf" srcId="{481D1E58-FDA1-4DBF-8DCD-3707EE86667F}" destId="{887AE82D-A8EB-4562-97E7-19E57118426E}" srcOrd="0" destOrd="0" presId="urn:microsoft.com/office/officeart/2005/8/layout/orgChart1"/>
    <dgm:cxn modelId="{FE6BE837-77B7-4E71-9B4E-FE8AD799CAEE}" srcId="{31DEF4B2-4B66-4593-A9E8-F99DB6AA7CBC}" destId="{0752A2E1-CC3D-4D6C-A8C8-DB44EB966CE2}" srcOrd="0" destOrd="0" parTransId="{73D6EEF9-0B1D-45A2-883B-528629D99D23}" sibTransId="{94324372-EBAE-4C98-9450-DDA007D511E2}"/>
    <dgm:cxn modelId="{369FCD7A-60AC-4463-BD1B-70F5272575C0}" type="presOf" srcId="{69395807-7663-431B-BFD8-56D53ECB7577}" destId="{BCD779C6-4542-46B4-8BC7-334AC84C6E40}" srcOrd="0" destOrd="0" presId="urn:microsoft.com/office/officeart/2005/8/layout/orgChart1"/>
    <dgm:cxn modelId="{B153E824-C192-47AE-AECF-4A54D43DEFD4}" type="presOf" srcId="{13D6E778-E6F5-4EEB-950E-58DAB679DE01}" destId="{1F8C7636-E370-4931-B698-1E45A88E132D}" srcOrd="1" destOrd="0" presId="urn:microsoft.com/office/officeart/2005/8/layout/orgChart1"/>
    <dgm:cxn modelId="{10631DE9-AD76-498B-8B34-B6A6ADD58A33}" srcId="{F3B8FCA6-D65F-4362-90F3-95F633A1A17A}" destId="{AE5F18EC-D031-4847-A166-6C8654D317D9}" srcOrd="0" destOrd="0" parTransId="{D07DBFC0-282D-4A34-85B5-B1688AD250E7}" sibTransId="{4E333130-61AA-4D3A-8B83-2BE2EA4020F9}"/>
    <dgm:cxn modelId="{9C6EF303-F82A-470B-A31B-C617C3BDB1C8}" type="presOf" srcId="{BFA555E7-148C-4061-91F8-170E6C4A57BA}" destId="{E5CE3EDE-9E24-4977-A3AF-3B4ABD31CC86}" srcOrd="0" destOrd="0" presId="urn:microsoft.com/office/officeart/2005/8/layout/orgChart1"/>
    <dgm:cxn modelId="{19B3ED91-FB27-4C7C-B00B-88D5E7A37D1E}" srcId="{535C7427-84B7-494D-86FF-8E781B715F9E}" destId="{35CB94AC-FA08-4903-B06C-639BBDC1FCB9}" srcOrd="2" destOrd="0" parTransId="{52C649AB-CA8C-420E-8FF5-6027BE1A0B90}" sibTransId="{09EFB25C-D749-4F4E-BA8B-40A596FC5CE2}"/>
    <dgm:cxn modelId="{BB746A32-CE8D-4475-A72B-9B1650EC29E1}" type="presOf" srcId="{73D6EEF9-0B1D-45A2-883B-528629D99D23}" destId="{C91A2D59-E319-43F5-B064-E127A86C3828}" srcOrd="0" destOrd="0" presId="urn:microsoft.com/office/officeart/2005/8/layout/orgChart1"/>
    <dgm:cxn modelId="{47B10354-83BB-4A38-8BFD-147CAE2ABF43}" srcId="{F3B8FCA6-D65F-4362-90F3-95F633A1A17A}" destId="{050295E6-1E43-4D3F-84C4-118E6E305BB9}" srcOrd="1" destOrd="0" parTransId="{ECBEADD9-D91D-4EB2-93E8-91C53164CBC6}" sibTransId="{239720C8-A2A6-49F2-8524-72000A7FA366}"/>
    <dgm:cxn modelId="{CF0EFE5C-D73E-4FB5-BACA-66D4B7B729C0}" type="presOf" srcId="{2A942187-86F3-44B1-801B-03E4BF91636A}" destId="{387D79D0-90EB-4762-827A-58DCE60464CF}" srcOrd="0" destOrd="0" presId="urn:microsoft.com/office/officeart/2005/8/layout/orgChart1"/>
    <dgm:cxn modelId="{DA7232F7-70A7-431D-A9D4-D62225E3EB3A}" type="presOf" srcId="{E3B56E84-7125-481D-A6F1-84D5C1FA61D5}" destId="{F890756E-6294-4CBC-BE2A-363351646C7F}" srcOrd="0" destOrd="0" presId="urn:microsoft.com/office/officeart/2005/8/layout/orgChart1"/>
    <dgm:cxn modelId="{9D8A9AE4-0B35-4504-B682-72CA87F2829B}" type="presOf" srcId="{14B5E9E5-6369-4C65-8F5E-D410E2BBF310}" destId="{BAC3F6F8-BFA5-41F6-8D41-B1254169C900}" srcOrd="0" destOrd="0" presId="urn:microsoft.com/office/officeart/2005/8/layout/orgChart1"/>
    <dgm:cxn modelId="{D47E1795-3CE3-4AC6-B010-FF098CBC358B}" type="presOf" srcId="{182FD26F-3D44-4369-8DFC-85EAC5903087}" destId="{7E654837-B12D-48D9-8D5E-453DDCED7E63}" srcOrd="0" destOrd="0" presId="urn:microsoft.com/office/officeart/2005/8/layout/orgChart1"/>
    <dgm:cxn modelId="{ECBB546F-FCBC-48B8-BC2D-FEF270C2655F}" type="presOf" srcId="{8503EF62-AFFE-4365-B6E2-177891E96D07}" destId="{1240D9DA-E958-448E-BD41-DB925B082E3A}" srcOrd="0" destOrd="0" presId="urn:microsoft.com/office/officeart/2005/8/layout/orgChart1"/>
    <dgm:cxn modelId="{3E3312A5-2BB7-44CD-A7AD-5DC846417861}" type="presOf" srcId="{C25C44AD-CC39-493D-BAB8-DC3FD7B19DD6}" destId="{45F523E1-1CF8-48D9-B5D2-BF6177CE6CB8}" srcOrd="1" destOrd="0" presId="urn:microsoft.com/office/officeart/2005/8/layout/orgChart1"/>
    <dgm:cxn modelId="{28A71FB3-765A-4633-B08F-50639828CB45}" type="presOf" srcId="{6ACCCD89-DA53-4962-BFE5-B7C0DE544DF2}" destId="{360D8EE2-522F-4108-9666-76E7A49EC867}" srcOrd="0" destOrd="0" presId="urn:microsoft.com/office/officeart/2005/8/layout/orgChart1"/>
    <dgm:cxn modelId="{A97767B2-B4E9-46B8-B3C1-C2828CCD0F1D}" type="presOf" srcId="{A94D4807-EEC1-4F24-8F80-B73FAFF70F41}" destId="{CCDFE5BE-806D-4E04-BE22-99C9663B6BB2}" srcOrd="0" destOrd="0" presId="urn:microsoft.com/office/officeart/2005/8/layout/orgChart1"/>
    <dgm:cxn modelId="{DC47689F-B722-47E1-8037-205D8729A3D0}" srcId="{8CD92FF1-0A15-44EB-8EA9-927EF2FE1446}" destId="{3F7E88BB-453C-4019-AD21-23AE9F8F8A09}" srcOrd="1" destOrd="0" parTransId="{305FC89C-FC12-459E-8AB4-695F2EB5542D}" sibTransId="{3B0A7D99-82F7-41F3-B5D0-5C6377153E37}"/>
    <dgm:cxn modelId="{A9A8D1E5-4D24-4998-905E-76F2574DE060}" type="presOf" srcId="{778ACBE7-8740-43C5-9BE8-F24AA390C874}" destId="{34FF922C-BA67-4B31-83E3-BAA2EA280669}" srcOrd="0" destOrd="0" presId="urn:microsoft.com/office/officeart/2005/8/layout/orgChart1"/>
    <dgm:cxn modelId="{3686A251-7465-482F-84F2-01B4D01F6175}" type="presOf" srcId="{6FA590C5-40B9-4988-9FF0-2FAC785E0FF9}" destId="{A84C07E0-504E-4F0C-B585-F14648EEE9E8}" srcOrd="0" destOrd="0" presId="urn:microsoft.com/office/officeart/2005/8/layout/orgChart1"/>
    <dgm:cxn modelId="{764C05BE-40D2-47D9-B77D-05C6EF41779D}" type="presOf" srcId="{050295E6-1E43-4D3F-84C4-118E6E305BB9}" destId="{6747BFBF-E484-438B-ACBF-BF596C988D50}" srcOrd="0" destOrd="0" presId="urn:microsoft.com/office/officeart/2005/8/layout/orgChart1"/>
    <dgm:cxn modelId="{599B87E2-F1DF-4352-8C9F-C26318467812}" type="presOf" srcId="{2B76D8A2-7587-4F4C-B3FA-779AFD0CD01E}" destId="{26293C75-EB08-4076-A4AD-24E5BF8147F1}" srcOrd="0" destOrd="0" presId="urn:microsoft.com/office/officeart/2005/8/layout/orgChart1"/>
    <dgm:cxn modelId="{635C62C2-5C86-4E73-8B7F-7D8FE1E5DA1F}" type="presOf" srcId="{EC13CA14-F53A-4792-A8E4-F8D8DB4F335F}" destId="{B438488B-7747-4B19-BB1C-89E891164C73}" srcOrd="0" destOrd="0" presId="urn:microsoft.com/office/officeart/2005/8/layout/orgChart1"/>
    <dgm:cxn modelId="{180367C1-5424-411A-8FB2-0EEDB651104E}" type="presOf" srcId="{AF445ED8-18AA-4DF2-97E5-38E1C680B752}" destId="{E20E9001-8A01-4A04-A15F-E21A2D21C8A1}" srcOrd="0" destOrd="0" presId="urn:microsoft.com/office/officeart/2005/8/layout/orgChart1"/>
    <dgm:cxn modelId="{31F2670A-B1B1-4400-BA61-9CA5DF0FA2A2}" type="presOf" srcId="{C66A1B5D-66EB-4AEA-85A6-CF316C107C34}" destId="{47852B61-CAB6-4F4F-9371-BBF5AF8D5509}" srcOrd="1" destOrd="0" presId="urn:microsoft.com/office/officeart/2005/8/layout/orgChart1"/>
    <dgm:cxn modelId="{47909140-7920-41C1-A511-C23EB0B760F9}" type="presOf" srcId="{DBE72461-32C6-415B-B319-D2C12DE6CF18}" destId="{DC24E4B4-6197-4F3F-A59F-10A5EAF5F6C3}" srcOrd="1" destOrd="0" presId="urn:microsoft.com/office/officeart/2005/8/layout/orgChart1"/>
    <dgm:cxn modelId="{9F6306B7-393A-440A-8C74-BAC6DFFE8F39}" type="presOf" srcId="{ECBEADD9-D91D-4EB2-93E8-91C53164CBC6}" destId="{17436693-C9B6-493C-B6BB-112ADC7CBB0E}" srcOrd="0" destOrd="0" presId="urn:microsoft.com/office/officeart/2005/8/layout/orgChart1"/>
    <dgm:cxn modelId="{2C6CE835-BDBF-46B5-ABDC-359FE8646967}" type="presOf" srcId="{A18AB7E0-7368-488B-87CF-FA1A70931963}" destId="{8EA41B5B-652A-4154-8833-F171F7F9BFF5}" srcOrd="0" destOrd="0" presId="urn:microsoft.com/office/officeart/2005/8/layout/orgChart1"/>
    <dgm:cxn modelId="{36D5AA73-C015-4133-96B1-A01FE16C7DAE}" type="presOf" srcId="{9F3283BC-7C0E-4FCC-9945-B654635A00BF}" destId="{4B9F2FE6-A7CD-4BD3-8C0A-92582960F9A6}" srcOrd="0" destOrd="0" presId="urn:microsoft.com/office/officeart/2005/8/layout/orgChart1"/>
    <dgm:cxn modelId="{AD28B560-8F8F-4D87-B97C-3226B64F426D}" type="presOf" srcId="{3C62F818-6C50-4282-BEB9-D870B846B3A4}" destId="{EF346BCA-15E3-4882-8A14-32885498A2C6}" srcOrd="0" destOrd="0" presId="urn:microsoft.com/office/officeart/2005/8/layout/orgChart1"/>
    <dgm:cxn modelId="{3EBEBF45-AE64-44A2-AA26-D39E5D0A1789}" type="presOf" srcId="{DE207054-96A5-4A71-9DD2-FF4051BB34D1}" destId="{A2D8CFE0-A904-4534-B17F-30E64DB9E0E0}" srcOrd="0" destOrd="0" presId="urn:microsoft.com/office/officeart/2005/8/layout/orgChart1"/>
    <dgm:cxn modelId="{986DB720-5414-4364-BB02-A4EBD0564175}" type="presOf" srcId="{648C6922-CB57-4F54-8058-7A506A485080}" destId="{8560A3D9-D325-4D19-8308-2A0D0C9D8504}" srcOrd="1" destOrd="0" presId="urn:microsoft.com/office/officeart/2005/8/layout/orgChart1"/>
    <dgm:cxn modelId="{FCF2E613-69AE-4E45-8EFE-25F010A91583}" type="presOf" srcId="{9D3F2F5E-8300-4FEF-B82F-39708286A52A}" destId="{88CDF7D8-DFD9-45A8-A905-72846B42C10B}" srcOrd="0" destOrd="0" presId="urn:microsoft.com/office/officeart/2005/8/layout/orgChart1"/>
    <dgm:cxn modelId="{CD1CD3D1-018D-4542-AAD1-41DDDCF4287C}" type="presOf" srcId="{DBE72461-32C6-415B-B319-D2C12DE6CF18}" destId="{E4D4A957-9A2D-44BF-A279-A1D1C60F98D2}" srcOrd="0" destOrd="0" presId="urn:microsoft.com/office/officeart/2005/8/layout/orgChart1"/>
    <dgm:cxn modelId="{96AC56E4-8CF7-473E-AFD1-15E5E6997AED}" type="presOf" srcId="{9BD180DD-9050-460B-9983-EBD1BE47949B}" destId="{30D1989A-24DC-406A-91E5-B0DFA053DAEC}" srcOrd="1" destOrd="0" presId="urn:microsoft.com/office/officeart/2005/8/layout/orgChart1"/>
    <dgm:cxn modelId="{AED1AAB0-E2BC-4D72-BFEF-750A35AE1C72}" type="presOf" srcId="{1FCB4EF7-C8B8-4ACE-B533-783D3249379F}" destId="{74B557A0-1728-4B22-B84A-C382C0AD306D}" srcOrd="1" destOrd="0" presId="urn:microsoft.com/office/officeart/2005/8/layout/orgChart1"/>
    <dgm:cxn modelId="{3E232E1A-D3D8-4A7D-BAB9-EDD55467034E}" srcId="{A3AB80F7-02B5-48B2-B984-F956FA6C13B3}" destId="{EC13CA14-F53A-4792-A8E4-F8D8DB4F335F}" srcOrd="1" destOrd="0" parTransId="{A18AB7E0-7368-488B-87CF-FA1A70931963}" sibTransId="{1AA9D008-3300-4C9F-83AB-6D88985AF861}"/>
    <dgm:cxn modelId="{330F74DA-04AF-469C-BE73-1756DE122A77}" type="presOf" srcId="{39A7D871-1F4A-4912-867F-CAC17314C714}" destId="{A732447B-3649-4F7E-99A7-504B851C0CD1}" srcOrd="0" destOrd="0" presId="urn:microsoft.com/office/officeart/2005/8/layout/orgChart1"/>
    <dgm:cxn modelId="{29B3211B-503B-4DFA-B909-104784808491}" srcId="{535C7427-84B7-494D-86FF-8E781B715F9E}" destId="{984F4338-29A2-4D50-87C3-1E24DFB6BAE6}" srcOrd="5" destOrd="0" parTransId="{E3B56E84-7125-481D-A6F1-84D5C1FA61D5}" sibTransId="{7D6F1B34-4717-4F70-8E10-28ED588FAACB}"/>
    <dgm:cxn modelId="{B4DDEA5B-80D1-4002-9186-1A84026756CE}" type="presOf" srcId="{EE1738EC-C2C5-4B60-8D09-77CE5EE80426}" destId="{4E2E6C43-DCDC-43C9-8045-8684D2AEF8C9}" srcOrd="1" destOrd="0" presId="urn:microsoft.com/office/officeart/2005/8/layout/orgChart1"/>
    <dgm:cxn modelId="{B8622E6D-BE9F-4643-A844-63535577D033}" type="presOf" srcId="{7D514574-2C59-4DA7-985C-2BD28EAAF991}" destId="{3229C390-F996-48D8-8564-663A5419DF13}" srcOrd="1" destOrd="0" presId="urn:microsoft.com/office/officeart/2005/8/layout/orgChart1"/>
    <dgm:cxn modelId="{7D46CC61-0647-402F-A7BB-F4193B58B858}" srcId="{3C62F818-6C50-4282-BEB9-D870B846B3A4}" destId="{86590723-E4A4-42C0-90DC-2721B2109131}" srcOrd="2" destOrd="0" parTransId="{9D3F2F5E-8300-4FEF-B82F-39708286A52A}" sibTransId="{B3C73ECB-0BEF-41A0-8F74-0A78E6A2AE55}"/>
    <dgm:cxn modelId="{8F9EC5A0-BDAC-4E9B-B911-FFE893F1947E}" type="presOf" srcId="{95373DBE-2512-4E50-80DD-1E98FC7DD43E}" destId="{D9BF1E99-2C19-4965-A773-0BB36682401F}" srcOrd="1" destOrd="0" presId="urn:microsoft.com/office/officeart/2005/8/layout/orgChart1"/>
    <dgm:cxn modelId="{5F1B0577-2730-4BB7-970E-CF256D3086C3}" type="presOf" srcId="{8CD92FF1-0A15-44EB-8EA9-927EF2FE1446}" destId="{4EB0C66B-797D-4168-9DC7-04B05BBD9BD1}" srcOrd="1" destOrd="0" presId="urn:microsoft.com/office/officeart/2005/8/layout/orgChart1"/>
    <dgm:cxn modelId="{B4319F59-BEFC-4ADE-BE4B-9F2A7E9220B4}" type="presOf" srcId="{535C7427-84B7-494D-86FF-8E781B715F9E}" destId="{DC3B1AD4-A914-4143-A664-9D111607D1C8}" srcOrd="0" destOrd="0" presId="urn:microsoft.com/office/officeart/2005/8/layout/orgChart1"/>
    <dgm:cxn modelId="{B0478034-6334-45D3-9B68-14E03E0A8D4F}" type="presOf" srcId="{D07DBFC0-282D-4A34-85B5-B1688AD250E7}" destId="{600EBB5A-4DC1-4BF4-9559-83B71E39552C}" srcOrd="0" destOrd="0" presId="urn:microsoft.com/office/officeart/2005/8/layout/orgChart1"/>
    <dgm:cxn modelId="{337AED3B-64D0-459B-A166-FF343BA4F14F}" type="presOf" srcId="{F3B8FCA6-D65F-4362-90F3-95F633A1A17A}" destId="{C5F37EBB-DF35-40AB-9B57-A15F14FEEBBC}" srcOrd="0" destOrd="0" presId="urn:microsoft.com/office/officeart/2005/8/layout/orgChart1"/>
    <dgm:cxn modelId="{E7A0B48A-0788-4DE2-AEAC-64A78DF2D409}" srcId="{A3AB80F7-02B5-48B2-B984-F956FA6C13B3}" destId="{10294776-16B3-40AE-BA20-0D2B5F479A6A}" srcOrd="0" destOrd="0" parTransId="{AB4267CF-68E8-48F3-B5B5-1281E9319D1A}" sibTransId="{36076995-4CDC-410F-A647-5290BA1EF8EC}"/>
    <dgm:cxn modelId="{0774B5D9-E599-497A-9D09-17A8FB2D6957}" type="presOf" srcId="{72ABB14B-F4B3-4946-9EA6-589ABA57F0A9}" destId="{7804D379-E1D5-41DF-80F2-94FD3C4491ED}" srcOrd="1" destOrd="0" presId="urn:microsoft.com/office/officeart/2005/8/layout/orgChart1"/>
    <dgm:cxn modelId="{B3328B47-34A2-4094-BCE9-0F1EE9D4DFB1}" type="presOf" srcId="{13D6E778-E6F5-4EEB-950E-58DAB679DE01}" destId="{85381F64-2173-481D-BEE4-CBA24BBFBACA}" srcOrd="0" destOrd="0" presId="urn:microsoft.com/office/officeart/2005/8/layout/orgChart1"/>
    <dgm:cxn modelId="{22A586FF-ECBF-4FAA-80C7-0D15270526CD}" type="presOf" srcId="{A56CDEDB-83D3-41C1-96C7-87DCAB8E7C50}" destId="{8CC4378D-F70E-4035-9B09-D0EC588B9EDD}" srcOrd="0" destOrd="0" presId="urn:microsoft.com/office/officeart/2005/8/layout/orgChart1"/>
    <dgm:cxn modelId="{C686218A-6853-4677-AB93-E1657FD2174E}" srcId="{535C7427-84B7-494D-86FF-8E781B715F9E}" destId="{33558A93-418A-4FAA-935D-D976600C4B1D}" srcOrd="6" destOrd="0" parTransId="{A4FDC01A-2510-43C1-A04F-1386A1B6FD5C}" sibTransId="{7BCBC922-F98C-42CF-851E-4E89DC386A47}"/>
    <dgm:cxn modelId="{1874B8A6-9D64-40F0-95DA-EA133A89D0AF}" type="presOf" srcId="{A4FDC01A-2510-43C1-A04F-1386A1B6FD5C}" destId="{7B104B44-47B1-44A8-B7DF-1FC6CB680E10}" srcOrd="0" destOrd="0" presId="urn:microsoft.com/office/officeart/2005/8/layout/orgChart1"/>
    <dgm:cxn modelId="{EAF5C34A-5159-4E26-8334-D95BC976DB0C}" srcId="{EE1738EC-C2C5-4B60-8D09-77CE5EE80426}" destId="{DBDDFD7B-6C3A-4D99-8313-8A8D81622CA4}" srcOrd="5" destOrd="0" parTransId="{3A415B5C-D59C-48A5-9760-33D7E06FC96B}" sibTransId="{9D6F88B6-539B-4A0F-B321-838BC89323CC}"/>
    <dgm:cxn modelId="{1A52A9C7-506D-4D2B-AE02-64F168CB29E1}" type="presOf" srcId="{13D67ADC-DCC2-4C24-9913-A31E8738ED8A}" destId="{A4B77D83-39B6-412A-B99C-2A8658B1DFD6}" srcOrd="0" destOrd="0" presId="urn:microsoft.com/office/officeart/2005/8/layout/orgChart1"/>
    <dgm:cxn modelId="{FC9877DE-6276-4574-994A-71CECB6FA427}" type="presOf" srcId="{EC064BB6-3CFB-4374-BE50-FE0B628931CB}" destId="{2FD097E8-4239-42CA-9D21-A205D00CF58D}" srcOrd="0" destOrd="0" presId="urn:microsoft.com/office/officeart/2005/8/layout/orgChart1"/>
    <dgm:cxn modelId="{9F6070CF-A9D2-47DC-9641-5742C60375DE}" type="presOf" srcId="{1F95B66B-A8D9-42BF-AC8B-33F17A5C4FB0}" destId="{B0C0E830-37DA-4ADB-87E2-B9305C68C673}" srcOrd="0" destOrd="0" presId="urn:microsoft.com/office/officeart/2005/8/layout/orgChart1"/>
    <dgm:cxn modelId="{B9BC27AB-5C8F-4D55-83C6-FBFD68558CC6}" type="presOf" srcId="{A3AB80F7-02B5-48B2-B984-F956FA6C13B3}" destId="{F59A24F2-9060-4367-8563-806324F395C0}" srcOrd="1" destOrd="0" presId="urn:microsoft.com/office/officeart/2005/8/layout/orgChart1"/>
    <dgm:cxn modelId="{E8D6D31A-97FF-4940-8C8B-62EBAD8E37AB}" srcId="{86590723-E4A4-42C0-90DC-2721B2109131}" destId="{DBE72461-32C6-415B-B319-D2C12DE6CF18}" srcOrd="1" destOrd="0" parTransId="{EC064BB6-3CFB-4374-BE50-FE0B628931CB}" sibTransId="{A2FC1546-3975-4E00-8D04-4D8136E9412B}"/>
    <dgm:cxn modelId="{879D9BAD-1663-4657-8A2B-63749E0991EE}" srcId="{535C7427-84B7-494D-86FF-8E781B715F9E}" destId="{DE207054-96A5-4A71-9DD2-FF4051BB34D1}" srcOrd="1" destOrd="0" parTransId="{A56CDEDB-83D3-41C1-96C7-87DCAB8E7C50}" sibTransId="{7889D8DF-84A0-4FD6-93DC-5489F252A6EC}"/>
    <dgm:cxn modelId="{A2E7571F-A6E5-4F29-998A-500C7057014F}" type="presOf" srcId="{E6F6AA2A-96B0-4E6D-B364-128D9FE8BD62}" destId="{074B4AB4-974D-4C76-9DE1-5BA1C0582272}" srcOrd="1" destOrd="0" presId="urn:microsoft.com/office/officeart/2005/8/layout/orgChart1"/>
    <dgm:cxn modelId="{C9882C33-1CF3-49C2-86F0-466E8A93249E}" type="presOf" srcId="{EC13CA14-F53A-4792-A8E4-F8D8DB4F335F}" destId="{DD3E6141-3A1A-4198-97B3-5F0FA98177FC}" srcOrd="1" destOrd="0" presId="urn:microsoft.com/office/officeart/2005/8/layout/orgChart1"/>
    <dgm:cxn modelId="{10C6F74F-B397-4C5A-B7C0-A147878E2C31}" type="presOf" srcId="{2FE84C73-0BF0-4594-9678-E4461BBFD5EC}" destId="{B087CF65-4F72-4B2A-8A65-38CFC512CB08}" srcOrd="1" destOrd="0" presId="urn:microsoft.com/office/officeart/2005/8/layout/orgChart1"/>
    <dgm:cxn modelId="{982487E8-9258-45E6-89FB-F4B9F9435FE2}" type="presOf" srcId="{8921D733-619F-4B75-9E71-1D05F7560BC3}" destId="{D58CE02C-8A60-4C99-871F-D2938634023A}" srcOrd="0" destOrd="0" presId="urn:microsoft.com/office/officeart/2005/8/layout/orgChart1"/>
    <dgm:cxn modelId="{DAAE971D-7C8F-4DD5-88E8-84CB3274D740}" srcId="{535C7427-84B7-494D-86FF-8E781B715F9E}" destId="{29D4FF97-88F3-4D9C-B8B2-FC6F86DD7910}" srcOrd="8" destOrd="0" parTransId="{8CAFFC0D-50E2-40A4-BDF7-8A4271EE4B73}" sibTransId="{C3BDFC3D-A6C5-4D41-A0AF-E02311BD44AC}"/>
    <dgm:cxn modelId="{B03F384E-146F-4EBD-993D-10BBD16D31A2}" type="presOf" srcId="{050295E6-1E43-4D3F-84C4-118E6E305BB9}" destId="{769B2918-7B7C-4C24-A38F-7814AD45FF71}" srcOrd="1" destOrd="0" presId="urn:microsoft.com/office/officeart/2005/8/layout/orgChart1"/>
    <dgm:cxn modelId="{E2535626-BFF5-419D-868B-2754A9B09C6A}" type="presOf" srcId="{10294776-16B3-40AE-BA20-0D2B5F479A6A}" destId="{E4051628-0AE4-4A42-BBEC-EB97F96D1106}" srcOrd="1" destOrd="0" presId="urn:microsoft.com/office/officeart/2005/8/layout/orgChart1"/>
    <dgm:cxn modelId="{16A5D1D9-E0EA-49B4-9479-2D2BE817608A}" type="presOf" srcId="{7D514574-2C59-4DA7-985C-2BD28EAAF991}" destId="{FB569CBD-B141-484A-8BDE-1A37CB51A4DD}" srcOrd="0" destOrd="0" presId="urn:microsoft.com/office/officeart/2005/8/layout/orgChart1"/>
    <dgm:cxn modelId="{D032CEB1-EC08-4ACD-B2AA-7357E32CA5B4}" srcId="{8CD92FF1-0A15-44EB-8EA9-927EF2FE1446}" destId="{F33EA1A2-28F7-4742-AE6F-3BE00BDD45F0}" srcOrd="2" destOrd="0" parTransId="{14B5E9E5-6369-4C65-8F5E-D410E2BBF310}" sibTransId="{ED457C0A-E5F1-48BD-8E00-450308899EC6}"/>
    <dgm:cxn modelId="{CF98F01B-401C-4BF9-A1E7-E1701867EA68}" type="presOf" srcId="{CF165042-8490-4221-9591-68FAE97F6979}" destId="{546E1F64-73E1-4914-9666-82F7AFD6015F}" srcOrd="0" destOrd="0" presId="urn:microsoft.com/office/officeart/2005/8/layout/orgChart1"/>
    <dgm:cxn modelId="{D998250D-491A-47CF-8157-1F7D28898733}" srcId="{AF445ED8-18AA-4DF2-97E5-38E1C680B752}" destId="{9C444320-9DF0-40DD-BAD4-7270C200735B}" srcOrd="0" destOrd="0" parTransId="{CF1ECA01-86AD-40D0-9EF5-48851596475D}" sibTransId="{50FAC6CE-8954-4563-88D0-A2DACF09780E}"/>
    <dgm:cxn modelId="{DA31E917-8C47-49E5-9E7E-875CCDCE534D}" srcId="{EE1738EC-C2C5-4B60-8D09-77CE5EE80426}" destId="{AF445ED8-18AA-4DF2-97E5-38E1C680B752}" srcOrd="3" destOrd="0" parTransId="{6FA590C5-40B9-4988-9FF0-2FAC785E0FF9}" sibTransId="{0F7A3B5C-1993-47DC-96E6-A996667F7132}"/>
    <dgm:cxn modelId="{704B951C-1378-437C-97FA-10990E7B1CCA}" type="presOf" srcId="{1BD7F467-CEEC-495A-9DE0-29E84A1A6889}" destId="{65E3C9A7-F27D-4404-8510-FE468E54DF83}" srcOrd="0" destOrd="0" presId="urn:microsoft.com/office/officeart/2005/8/layout/orgChart1"/>
    <dgm:cxn modelId="{B9129FA8-5FE9-42C3-A709-5DD872EAD2B7}" type="presOf" srcId="{24A9210C-72CB-48D7-B2DF-3E0686BCDBCC}" destId="{447AA246-EC37-441E-B3A3-875074CBC728}" srcOrd="0" destOrd="0" presId="urn:microsoft.com/office/officeart/2005/8/layout/orgChart1"/>
    <dgm:cxn modelId="{5C3F16C3-0116-4F15-9F21-C760C3E0028E}" type="presOf" srcId="{72ABB14B-F4B3-4946-9EA6-589ABA57F0A9}" destId="{CC1952A5-571D-4224-B066-247D142C6968}" srcOrd="0" destOrd="0" presId="urn:microsoft.com/office/officeart/2005/8/layout/orgChart1"/>
    <dgm:cxn modelId="{287199CD-F8C6-4230-8ECD-9C6C203F7C77}" srcId="{EE1738EC-C2C5-4B60-8D09-77CE5EE80426}" destId="{8CD92FF1-0A15-44EB-8EA9-927EF2FE1446}" srcOrd="2" destOrd="0" parTransId="{3CC1D4E2-5B98-4C64-93BF-B122C9FF63EE}" sibTransId="{96BE293E-DD15-4EED-9FD5-173E7E66E5E5}"/>
    <dgm:cxn modelId="{1B62BC1E-9BFF-4EF3-8E17-88445A4E256C}" type="presOf" srcId="{102E847B-C629-4372-AA1B-7784FB3DC802}" destId="{9399149A-A08C-463B-8DF0-A1A7F2D73331}" srcOrd="0" destOrd="0" presId="urn:microsoft.com/office/officeart/2005/8/layout/orgChart1"/>
    <dgm:cxn modelId="{C61139F1-D562-4CBF-BD3D-822D02C37AB4}" type="presOf" srcId="{DE207054-96A5-4A71-9DD2-FF4051BB34D1}" destId="{AC5EDBB0-25E0-4B25-958A-57264656CE79}" srcOrd="1" destOrd="0" presId="urn:microsoft.com/office/officeart/2005/8/layout/orgChart1"/>
    <dgm:cxn modelId="{2DFF3A82-A416-4EB4-BB2C-5CAC767AA262}" srcId="{DBDDFD7B-6C3A-4D99-8313-8A8D81622CA4}" destId="{13D6E778-E6F5-4EEB-950E-58DAB679DE01}" srcOrd="2" destOrd="0" parTransId="{D049B664-006A-4D14-B494-98043EDE75EF}" sibTransId="{81670A68-B20A-4089-B0D4-9C7DF1C11658}"/>
    <dgm:cxn modelId="{5F47BFBE-305F-4456-AC62-53395567D233}" type="presOf" srcId="{8CD92FF1-0A15-44EB-8EA9-927EF2FE1446}" destId="{70B0B09C-18C3-4B86-ADBC-CF30B3B61674}" srcOrd="0" destOrd="0" presId="urn:microsoft.com/office/officeart/2005/8/layout/orgChart1"/>
    <dgm:cxn modelId="{CA67DE7C-E78C-4D4B-8346-41BD6B305951}" srcId="{648C6922-CB57-4F54-8058-7A506A485080}" destId="{C25C44AD-CC39-493D-BAB8-DC3FD7B19DD6}" srcOrd="0" destOrd="0" parTransId="{9F3283BC-7C0E-4FCC-9945-B654635A00BF}" sibTransId="{E53A5F6B-E2B9-4598-9324-7B6B80E4F7DB}"/>
    <dgm:cxn modelId="{9576C451-12F8-43A8-BAFB-68ECCBE07FBF}" type="presOf" srcId="{648C6922-CB57-4F54-8058-7A506A485080}" destId="{59E9C86F-48C5-4A02-8D37-7F9E6FDD1059}" srcOrd="0" destOrd="0" presId="urn:microsoft.com/office/officeart/2005/8/layout/orgChart1"/>
    <dgm:cxn modelId="{B840425F-B4E1-4F6B-AE90-5550188ADE6A}" srcId="{72ABB14B-F4B3-4946-9EA6-589ABA57F0A9}" destId="{7D514574-2C59-4DA7-985C-2BD28EAAF991}" srcOrd="2" destOrd="0" parTransId="{CE36C175-05D7-4F98-983C-65C68C3EF8FF}" sibTransId="{ED5CD49B-BE7B-4672-B3F2-508897A73F0D}"/>
    <dgm:cxn modelId="{B2006CB3-C38C-4566-9743-2F6648F4E4BA}" type="presOf" srcId="{5D7A8B52-160D-473B-B9EC-0E7042D4E176}" destId="{1BD9C5C4-A09B-4F6F-AD1E-3D29AD9DC7A0}" srcOrd="0" destOrd="0" presId="urn:microsoft.com/office/officeart/2005/8/layout/orgChart1"/>
    <dgm:cxn modelId="{31EA63E6-144D-448A-8FAB-909193A71F6A}" srcId="{8CD92FF1-0A15-44EB-8EA9-927EF2FE1446}" destId="{648C6922-CB57-4F54-8058-7A506A485080}" srcOrd="0" destOrd="0" parTransId="{6921738F-FAA6-4AD1-A8B6-59E879502386}" sibTransId="{E09C9D95-F2BE-4591-BF97-D678376BC885}"/>
    <dgm:cxn modelId="{B6837515-3ADE-4976-95B4-CA1A394CDAA8}" type="presOf" srcId="{ED4155B3-BEBE-42A1-BB06-AAC206D9FA82}" destId="{99005F67-C845-4E62-91F9-392E7A015F6D}" srcOrd="0" destOrd="0" presId="urn:microsoft.com/office/officeart/2005/8/layout/orgChart1"/>
    <dgm:cxn modelId="{B618761C-93AC-4927-993D-AB601A2906DD}" type="presOf" srcId="{86590723-E4A4-42C0-90DC-2721B2109131}" destId="{10AF4618-89FB-4A24-81F7-E79B88940459}" srcOrd="0" destOrd="0" presId="urn:microsoft.com/office/officeart/2005/8/layout/orgChart1"/>
    <dgm:cxn modelId="{8293893B-3EEA-4A45-967C-6DD478CEA502}" type="presOf" srcId="{535C7427-84B7-494D-86FF-8E781B715F9E}" destId="{DA4F5C64-859E-4EF4-B25F-B0CA8ADA966C}" srcOrd="1" destOrd="0" presId="urn:microsoft.com/office/officeart/2005/8/layout/orgChart1"/>
    <dgm:cxn modelId="{D620405B-570B-4D4B-B8E4-31322FB8990B}" srcId="{F3B8FCA6-D65F-4362-90F3-95F633A1A17A}" destId="{95373DBE-2512-4E50-80DD-1E98FC7DD43E}" srcOrd="2" destOrd="0" parTransId="{0420FD3C-E061-4275-8DA4-BBAB98BE1AFC}" sibTransId="{0890D381-55F8-4432-9D95-7F3E32C2FA97}"/>
    <dgm:cxn modelId="{12DE5750-2DDC-4D8E-BF74-E16CB74A69D8}" type="presOf" srcId="{3CC1D4E2-5B98-4C64-93BF-B122C9FF63EE}" destId="{DAB16E77-1B42-4FD7-BB92-C41E23E563F2}" srcOrd="0" destOrd="0" presId="urn:microsoft.com/office/officeart/2005/8/layout/orgChart1"/>
    <dgm:cxn modelId="{A03C5C63-881E-47FA-AC29-792DE66AE24C}" type="presOf" srcId="{39A7D871-1F4A-4912-867F-CAC17314C714}" destId="{47B0BCC3-A1DA-4A0B-B5B2-24498EDC8F02}" srcOrd="1" destOrd="0" presId="urn:microsoft.com/office/officeart/2005/8/layout/orgChart1"/>
    <dgm:cxn modelId="{2376DB19-0844-4D5E-B207-40AAF3C40097}" type="presOf" srcId="{B3B96E86-E247-4259-B868-0DE42266E3C8}" destId="{DB3E5943-BEEC-45C1-A7BB-AA63EF6FE853}" srcOrd="1" destOrd="0" presId="urn:microsoft.com/office/officeart/2005/8/layout/orgChart1"/>
    <dgm:cxn modelId="{DA16865D-E757-47B2-B637-4241E574AB15}" srcId="{EE1738EC-C2C5-4B60-8D09-77CE5EE80426}" destId="{535C7427-84B7-494D-86FF-8E781B715F9E}" srcOrd="4" destOrd="0" parTransId="{69395807-7663-431B-BFD8-56D53ECB7577}" sibTransId="{439AE443-CDA3-46ED-93D2-6E1DD0207BF4}"/>
    <dgm:cxn modelId="{3E35C7E9-8ACE-4033-B158-13FE2112FFAF}" type="presOf" srcId="{33558A93-418A-4FAA-935D-D976600C4B1D}" destId="{B90BD980-40C1-498C-BB60-6C3D2104795C}" srcOrd="0" destOrd="0" presId="urn:microsoft.com/office/officeart/2005/8/layout/orgChart1"/>
    <dgm:cxn modelId="{B31BBEED-80F5-4A31-8BFE-B95B8DC8BA60}" type="presOf" srcId="{B3B96E86-E247-4259-B868-0DE42266E3C8}" destId="{A845B279-4EB9-4BBC-9F64-5CF44E918F9E}" srcOrd="0" destOrd="0" presId="urn:microsoft.com/office/officeart/2005/8/layout/orgChart1"/>
    <dgm:cxn modelId="{77BE5386-D0EB-4511-843E-4D0356B33891}" type="presOf" srcId="{984F4338-29A2-4D50-87C3-1E24DFB6BAE6}" destId="{8BB6D090-7367-4EA0-B477-06BC16699DEC}" srcOrd="1" destOrd="0" presId="urn:microsoft.com/office/officeart/2005/8/layout/orgChart1"/>
    <dgm:cxn modelId="{52DD90A8-3938-46E2-B844-7C02F43840B6}" type="presOf" srcId="{CF1ECA01-86AD-40D0-9EF5-48851596475D}" destId="{F643E2AE-20D3-4D6E-9A86-ACE3F07C1CAD}" srcOrd="0" destOrd="0" presId="urn:microsoft.com/office/officeart/2005/8/layout/orgChart1"/>
    <dgm:cxn modelId="{664482E2-3581-48F6-B586-CDE8D5B4FA84}" type="presOf" srcId="{AB4267CF-68E8-48F3-B5B5-1281E9319D1A}" destId="{F4104199-CC33-431E-9DC4-D69AF90D182E}" srcOrd="0" destOrd="0" presId="urn:microsoft.com/office/officeart/2005/8/layout/orgChart1"/>
    <dgm:cxn modelId="{3131A552-83E9-4C74-BD66-9D2F1C4B1362}" type="presOf" srcId="{E696A546-3485-4F45-BF68-7A80DC0F497D}" destId="{EA5BFA54-3269-4703-8510-2B5AFC041697}" srcOrd="0" destOrd="0" presId="urn:microsoft.com/office/officeart/2005/8/layout/orgChart1"/>
    <dgm:cxn modelId="{7A3EA98F-1B1C-41BA-83D9-E857EFD708F6}" type="presOf" srcId="{907A1FBC-490D-41C4-81DF-6717F7B34285}" destId="{A9BC4BCA-9C40-43CE-8821-76441439E9D5}" srcOrd="0" destOrd="0" presId="urn:microsoft.com/office/officeart/2005/8/layout/orgChart1"/>
    <dgm:cxn modelId="{5CB1AFDE-7FDA-427B-979D-0951111A303A}" type="presOf" srcId="{984F4338-29A2-4D50-87C3-1E24DFB6BAE6}" destId="{08D1463F-1FC3-44DC-AD8B-28CBA1485DF4}" srcOrd="0" destOrd="0" presId="urn:microsoft.com/office/officeart/2005/8/layout/orgChart1"/>
    <dgm:cxn modelId="{841F894A-8D08-4F11-8F78-BAAF10107228}" type="presOf" srcId="{DBDDFD7B-6C3A-4D99-8313-8A8D81622CA4}" destId="{AF130524-65D8-478A-B927-192A9C8AF913}" srcOrd="0" destOrd="0" presId="urn:microsoft.com/office/officeart/2005/8/layout/orgChart1"/>
    <dgm:cxn modelId="{B33BE75D-8537-4A8A-9E16-FC52E2D17E39}" type="presOf" srcId="{9C444320-9DF0-40DD-BAD4-7270C200735B}" destId="{847C23B8-9C3A-4184-A70E-F0C822D6F3D1}" srcOrd="0" destOrd="0" presId="urn:microsoft.com/office/officeart/2005/8/layout/orgChart1"/>
    <dgm:cxn modelId="{0CC55456-B26F-4EBB-A78B-4004244C42EE}" type="presOf" srcId="{9C444320-9DF0-40DD-BAD4-7270C200735B}" destId="{C772B502-43A8-4BD8-A6C6-D4F4B7BD406E}" srcOrd="1" destOrd="0" presId="urn:microsoft.com/office/officeart/2005/8/layout/orgChart1"/>
    <dgm:cxn modelId="{5FE69F10-3C6F-4C1E-AD5C-D70ECA519E5D}" type="presOf" srcId="{0752A2E1-CC3D-4D6C-A8C8-DB44EB966CE2}" destId="{9EF6588A-A037-4A25-B77F-8FC85241D9E0}" srcOrd="1" destOrd="0" presId="urn:microsoft.com/office/officeart/2005/8/layout/orgChart1"/>
    <dgm:cxn modelId="{EBE02544-36FA-4855-ACCD-AC11E166C128}" type="presOf" srcId="{2F4B88A4-2502-4D06-8CC1-E3581D3C93B7}" destId="{BE7D2E2E-F308-4DD7-B8C5-7B9E202C6ACD}" srcOrd="1" destOrd="0" presId="urn:microsoft.com/office/officeart/2005/8/layout/orgChart1"/>
    <dgm:cxn modelId="{72F9BE25-7287-46A7-9768-994E5A280F83}" type="presOf" srcId="{25FC9AB4-98AC-4BED-AA62-D80A5A6CF555}" destId="{5CC0D1B5-0C26-4014-A92C-8CAA572C6C70}" srcOrd="0" destOrd="0" presId="urn:microsoft.com/office/officeart/2005/8/layout/orgChart1"/>
    <dgm:cxn modelId="{DCF040F8-E176-4CAD-9ECC-517CF159BAB9}" srcId="{1BD7F467-CEEC-495A-9DE0-29E84A1A6889}" destId="{EE1738EC-C2C5-4B60-8D09-77CE5EE80426}" srcOrd="0" destOrd="0" parTransId="{F8AE32C7-DC95-4FDD-94CA-B82EA1E3E23C}" sibTransId="{BC7831E4-F431-49CA-88BE-CBCA2CBD8384}"/>
    <dgm:cxn modelId="{68ADFA17-0746-4129-9E03-131346DBA688}" type="presOf" srcId="{10294776-16B3-40AE-BA20-0D2B5F479A6A}" destId="{55A37C3D-F937-4211-9176-73EE7669544A}" srcOrd="0" destOrd="0" presId="urn:microsoft.com/office/officeart/2005/8/layout/orgChart1"/>
    <dgm:cxn modelId="{206A2A70-1F51-4419-9A0F-F3982216E7E1}" type="presOf" srcId="{E5234272-F401-412B-B04E-EE717689E7C2}" destId="{FF71BF12-9BF6-4133-A576-1A259AB551E0}" srcOrd="0" destOrd="0" presId="urn:microsoft.com/office/officeart/2005/8/layout/orgChart1"/>
    <dgm:cxn modelId="{B43C4CB3-2864-4B17-B24C-65ABC7CDF656}" type="presOf" srcId="{9734A6F2-1482-499E-9D69-6277455BCD9B}" destId="{435D70C9-4017-47E5-B7F4-742CFD8A148D}" srcOrd="0" destOrd="0" presId="urn:microsoft.com/office/officeart/2005/8/layout/orgChart1"/>
    <dgm:cxn modelId="{C18B3D13-9468-4268-9F5E-EC6B27332362}" type="presOf" srcId="{8503EF62-AFFE-4365-B6E2-177891E96D07}" destId="{4799BC7A-934A-4841-AF70-06F4DD829757}" srcOrd="1" destOrd="0" presId="urn:microsoft.com/office/officeart/2005/8/layout/orgChart1"/>
    <dgm:cxn modelId="{1B2E7DF8-9537-4929-9645-DA4F834CAB2E}" type="presOf" srcId="{CE36C175-05D7-4F98-983C-65C68C3EF8FF}" destId="{289297B4-E0D1-4B9C-9D05-576CDB05C1E7}" srcOrd="0" destOrd="0" presId="urn:microsoft.com/office/officeart/2005/8/layout/orgChart1"/>
    <dgm:cxn modelId="{BA3142F3-BCD2-4363-A584-D4BF8927FCA6}" type="presOf" srcId="{2FE84C73-0BF0-4594-9678-E4461BBFD5EC}" destId="{8B7A8D80-6EFF-4070-B94F-5D1967B649E1}" srcOrd="0" destOrd="0" presId="urn:microsoft.com/office/officeart/2005/8/layout/orgChart1"/>
    <dgm:cxn modelId="{4CB2711F-E743-43D8-B15B-47FF5DB4BF61}" type="presOf" srcId="{9BD180DD-9050-460B-9983-EBD1BE47949B}" destId="{5136A544-554A-4CE6-8071-1CD62C6298C0}" srcOrd="0" destOrd="0" presId="urn:microsoft.com/office/officeart/2005/8/layout/orgChart1"/>
    <dgm:cxn modelId="{3F3CDD7C-973C-47BE-92F1-4628EEDD34BE}" type="presOf" srcId="{F3B8FCA6-D65F-4362-90F3-95F633A1A17A}" destId="{EBBF1154-249E-4366-B8B7-60F1496D7491}" srcOrd="1" destOrd="0" presId="urn:microsoft.com/office/officeart/2005/8/layout/orgChart1"/>
    <dgm:cxn modelId="{E4039601-CC8C-4276-9238-5454BC9A7F9C}" type="presOf" srcId="{C25C44AD-CC39-493D-BAB8-DC3FD7B19DD6}" destId="{334D63AF-ACD3-4508-AE66-871E71ACD754}" srcOrd="0" destOrd="0" presId="urn:microsoft.com/office/officeart/2005/8/layout/orgChart1"/>
    <dgm:cxn modelId="{3A68EE2A-1157-4C1E-9E41-D7F08333D5BE}" type="presOf" srcId="{24A9210C-72CB-48D7-B2DF-3E0686BCDBCC}" destId="{6F063CC3-97DD-4473-9100-4D4E51259919}" srcOrd="1" destOrd="0" presId="urn:microsoft.com/office/officeart/2005/8/layout/orgChart1"/>
    <dgm:cxn modelId="{78AB74B1-8DEC-4261-A55D-11E721B7719A}" type="presOf" srcId="{4121E9E8-6884-40FE-931E-D53913637C18}" destId="{4593AF25-7C87-4871-9FDE-63FD1FC1A80A}" srcOrd="0" destOrd="0" presId="urn:microsoft.com/office/officeart/2005/8/layout/orgChart1"/>
    <dgm:cxn modelId="{451D0634-803A-4411-8AF5-3EF0DF93D3CD}" type="presOf" srcId="{29D4FF97-88F3-4D9C-B8B2-FC6F86DD7910}" destId="{C913351F-1E3A-47C4-9D35-1B51302CED94}" srcOrd="0" destOrd="0" presId="urn:microsoft.com/office/officeart/2005/8/layout/orgChart1"/>
    <dgm:cxn modelId="{E2184DAD-FC5E-4118-9901-77BC434E9AA1}" type="presOf" srcId="{778ACBE7-8740-43C5-9BE8-F24AA390C874}" destId="{02935CBB-25E1-467C-8473-9C4FFE529FE7}" srcOrd="1" destOrd="0" presId="urn:microsoft.com/office/officeart/2005/8/layout/orgChart1"/>
    <dgm:cxn modelId="{F350F2C1-287E-4289-8F72-0032E09E2A83}" type="presOf" srcId="{D049B664-006A-4D14-B494-98043EDE75EF}" destId="{E9E2545E-4739-4AB3-B696-5449DB582781}" srcOrd="0" destOrd="0" presId="urn:microsoft.com/office/officeart/2005/8/layout/orgChart1"/>
    <dgm:cxn modelId="{4511F85C-2043-4F0C-8312-24B1D4278579}" type="presOf" srcId="{9F9D6765-7687-47DF-84AC-AD6799553EB2}" destId="{8A1AEBE7-CA02-44AF-877B-585F007587FA}" srcOrd="0" destOrd="0" presId="urn:microsoft.com/office/officeart/2005/8/layout/orgChart1"/>
    <dgm:cxn modelId="{355DC842-A35F-4EDE-9987-DBAAFC3BE9F7}" type="presOf" srcId="{35CB94AC-FA08-4903-B06C-639BBDC1FCB9}" destId="{7DE6F123-D64E-40F1-8805-60087FA6EBEA}" srcOrd="0" destOrd="0" presId="urn:microsoft.com/office/officeart/2005/8/layout/orgChart1"/>
    <dgm:cxn modelId="{498160BC-02BB-4A22-A560-4B679A8F0FC2}" type="presOf" srcId="{F33EA1A2-28F7-4742-AE6F-3BE00BDD45F0}" destId="{FB499F16-40DF-443A-B12E-D4CCF520BCE5}" srcOrd="1" destOrd="0" presId="urn:microsoft.com/office/officeart/2005/8/layout/orgChart1"/>
    <dgm:cxn modelId="{E2F56060-BFE1-41A2-9E3A-45B4543FA299}" srcId="{A3AB80F7-02B5-48B2-B984-F956FA6C13B3}" destId="{2B76D8A2-7587-4F4C-B3FA-779AFD0CD01E}" srcOrd="2" destOrd="0" parTransId="{5D7A8B52-160D-473B-B9EC-0E7042D4E176}" sibTransId="{9DCFEFD5-124C-48D1-9DD2-F14AF7F16BB0}"/>
    <dgm:cxn modelId="{DC5B9846-9163-4EE1-A016-99DD62F7B886}" type="presOf" srcId="{6ACCCD89-DA53-4962-BFE5-B7C0DE544DF2}" destId="{178CB591-FCCA-4D12-B2CA-0BED60E54E5E}" srcOrd="1" destOrd="0" presId="urn:microsoft.com/office/officeart/2005/8/layout/orgChart1"/>
    <dgm:cxn modelId="{7F8B1037-C30D-4E58-909B-5A86A3B01472}" type="presOf" srcId="{95373DBE-2512-4E50-80DD-1E98FC7DD43E}" destId="{D057D52A-5A74-4759-802C-A109D3BB066C}" srcOrd="0" destOrd="0" presId="urn:microsoft.com/office/officeart/2005/8/layout/orgChart1"/>
    <dgm:cxn modelId="{B24DBFAD-A929-4D7D-8660-311BE1BBEACA}" type="presOf" srcId="{E6F6AA2A-96B0-4E6D-B364-128D9FE8BD62}" destId="{957E2914-7AC3-42A5-A1FA-D762AC2E7B90}" srcOrd="0" destOrd="0" presId="urn:microsoft.com/office/officeart/2005/8/layout/orgChart1"/>
    <dgm:cxn modelId="{162ED67B-8B7E-4D54-846E-C9D06AA3A68C}" type="presOf" srcId="{31DEF4B2-4B66-4593-A9E8-F99DB6AA7CBC}" destId="{6175065B-CB91-4D4F-99A8-20F44200AE38}" srcOrd="1" destOrd="0" presId="urn:microsoft.com/office/officeart/2005/8/layout/orgChart1"/>
    <dgm:cxn modelId="{F523F699-902C-4937-91A9-A0724B12F621}" type="presOf" srcId="{0752A2E1-CC3D-4D6C-A8C8-DB44EB966CE2}" destId="{119B739C-5FFA-47C5-842A-9FCDDF7305B6}" srcOrd="0" destOrd="0" presId="urn:microsoft.com/office/officeart/2005/8/layout/orgChart1"/>
    <dgm:cxn modelId="{7C2DF18F-4F8F-4A74-BE31-7F59223D43D0}" type="presOf" srcId="{AF445ED8-18AA-4DF2-97E5-38E1C680B752}" destId="{503F879E-6BFF-4EEC-A15E-0C60DCCC1BB9}" srcOrd="1" destOrd="0" presId="urn:microsoft.com/office/officeart/2005/8/layout/orgChart1"/>
    <dgm:cxn modelId="{B7CD2B2C-9503-4819-AFCF-3EC2786DB9DB}" srcId="{31DEF4B2-4B66-4593-A9E8-F99DB6AA7CBC}" destId="{24A9210C-72CB-48D7-B2DF-3E0686BCDBCC}" srcOrd="1" destOrd="0" parTransId="{E7404627-BDEA-4682-BF39-69641D901A4B}" sibTransId="{6ABBA741-BA2C-4F22-B195-8510F256580C}"/>
    <dgm:cxn modelId="{D068A678-9E09-4FDD-A93C-FD561309385C}" srcId="{2A942187-86F3-44B1-801B-03E4BF91636A}" destId="{ED4155B3-BEBE-42A1-BB06-AAC206D9FA82}" srcOrd="0" destOrd="0" parTransId="{102E847B-C629-4372-AA1B-7784FB3DC802}" sibTransId="{B7D54294-AFA7-475D-BE75-D3396DFE4559}"/>
    <dgm:cxn modelId="{7CC71ECA-3FB8-495B-9F3A-91E4278976DF}" type="presOf" srcId="{A94D4807-EEC1-4F24-8F80-B73FAFF70F41}" destId="{D09FD7D4-64ED-444D-B853-93A3A57E3111}" srcOrd="1" destOrd="0" presId="urn:microsoft.com/office/officeart/2005/8/layout/orgChart1"/>
    <dgm:cxn modelId="{4086E618-5B11-4033-B264-A6785BA8B9B7}" type="presOf" srcId="{98275B0E-0577-462A-9C47-4F92A35D1EBB}" destId="{E1551EC4-91CD-4218-BC65-668209A328E7}" srcOrd="0" destOrd="0" presId="urn:microsoft.com/office/officeart/2005/8/layout/orgChart1"/>
    <dgm:cxn modelId="{099A9BAF-89CE-41B4-9F59-9926C8F4EFCA}" srcId="{DBDDFD7B-6C3A-4D99-8313-8A8D81622CA4}" destId="{C66A1B5D-66EB-4AEA-85A6-CF316C107C34}" srcOrd="0" destOrd="0" parTransId="{9F9D6765-7687-47DF-84AC-AD6799553EB2}" sibTransId="{970AFED1-4E26-4A7B-A79A-438C5405EB24}"/>
    <dgm:cxn modelId="{8E91A743-4363-438A-836F-E0373D31B963}" type="presOf" srcId="{24120FAC-F16F-4AAF-9F21-C96783D4AC1B}" destId="{19DF7CF0-4FFC-4FB0-9FD4-8AA62890467C}" srcOrd="1" destOrd="0" presId="urn:microsoft.com/office/officeart/2005/8/layout/orgChart1"/>
    <dgm:cxn modelId="{6C0B6C06-CBBF-4CB0-B08F-EE8946153F6B}" srcId="{3C62F818-6C50-4282-BEB9-D870B846B3A4}" destId="{B3B96E86-E247-4259-B868-0DE42266E3C8}" srcOrd="1" destOrd="0" parTransId="{CF165042-8490-4221-9591-68FAE97F6979}" sibTransId="{E8604C5D-22A6-4F0D-BD5E-338C02E44212}"/>
    <dgm:cxn modelId="{880E41E9-D25F-4514-9EE4-0666F0914FD9}" type="presOf" srcId="{AB8D11DB-B3E1-416F-A6D0-8A1A7142E7AB}" destId="{A9927BED-D005-4183-8369-18147C7982C1}" srcOrd="0" destOrd="0" presId="urn:microsoft.com/office/officeart/2005/8/layout/orgChart1"/>
    <dgm:cxn modelId="{BA1DB228-E8C1-4B3E-80DA-3F83210EA8CC}" type="presOf" srcId="{AE5F18EC-D031-4847-A166-6C8654D317D9}" destId="{A1CE08E7-1370-4F57-BCB1-F116F8BCEE6F}" srcOrd="1" destOrd="0" presId="urn:microsoft.com/office/officeart/2005/8/layout/orgChart1"/>
    <dgm:cxn modelId="{DF0DDAC0-E9BA-44A8-8303-A29A84518890}" srcId="{8CD92FF1-0A15-44EB-8EA9-927EF2FE1446}" destId="{F3B8FCA6-D65F-4362-90F3-95F633A1A17A}" srcOrd="3" destOrd="0" parTransId="{13D67ADC-DCC2-4C24-9913-A31E8738ED8A}" sibTransId="{F0A42F39-39B9-40B0-AB7A-527BAED73812}"/>
    <dgm:cxn modelId="{C3FF9F01-8914-4D32-9175-6EF0B292715C}" type="presOf" srcId="{0420FD3C-E061-4275-8DA4-BBAB98BE1AFC}" destId="{D81E437A-3F49-40EB-886A-EA1A15FCC306}" srcOrd="0" destOrd="0" presId="urn:microsoft.com/office/officeart/2005/8/layout/orgChart1"/>
    <dgm:cxn modelId="{E26503A2-827C-4231-84C9-DF4FBAF2E486}" type="presOf" srcId="{4553678F-848E-4DC3-AFA1-E35F6F9BBE5F}" destId="{A45200B5-4235-4733-B636-E52E54304BA1}" srcOrd="0" destOrd="0" presId="urn:microsoft.com/office/officeart/2005/8/layout/orgChart1"/>
    <dgm:cxn modelId="{BBADC8E3-1FE1-4EB3-9E24-E4ABF621C5CA}" srcId="{EE1738EC-C2C5-4B60-8D09-77CE5EE80426}" destId="{72ABB14B-F4B3-4946-9EA6-589ABA57F0A9}" srcOrd="0" destOrd="0" parTransId="{BFA555E7-148C-4061-91F8-170E6C4A57BA}" sibTransId="{E355F3B7-53E5-4628-8ABB-FEDA93AFA8BF}"/>
    <dgm:cxn modelId="{B3B125D8-8A91-47DD-8D93-647F4CA4A4F5}" srcId="{3C62F818-6C50-4282-BEB9-D870B846B3A4}" destId="{39A7D871-1F4A-4912-867F-CAC17314C714}" srcOrd="0" destOrd="0" parTransId="{4121E9E8-6884-40FE-931E-D53913637C18}" sibTransId="{FA51BE9B-B71D-4DB1-BC5C-03193E0E6E88}"/>
    <dgm:cxn modelId="{C073D8F1-DF7F-4A84-AB44-20C7108E85D3}" type="presOf" srcId="{29D4FF97-88F3-4D9C-B8B2-FC6F86DD7910}" destId="{BF2765DA-D8B2-404D-847C-4D474277239E}" srcOrd="1" destOrd="0" presId="urn:microsoft.com/office/officeart/2005/8/layout/orgChart1"/>
    <dgm:cxn modelId="{2A24F857-122D-47AE-9D4F-17DBD1328C02}" type="presOf" srcId="{31DEF4B2-4B66-4593-A9E8-F99DB6AA7CBC}" destId="{D314E8A6-AFAD-47C7-B1F1-BFB945465BB1}" srcOrd="0" destOrd="0" presId="urn:microsoft.com/office/officeart/2005/8/layout/orgChart1"/>
    <dgm:cxn modelId="{2616CC4E-D160-4882-B054-9E75A25FD7F4}" type="presOf" srcId="{8113A048-A210-4E30-B633-400FD1F92540}" destId="{2B07C18B-AFA1-4B29-9C5F-48D2F858468F}" srcOrd="0" destOrd="0" presId="urn:microsoft.com/office/officeart/2005/8/layout/orgChart1"/>
    <dgm:cxn modelId="{4BD1B8A0-E224-46A3-A1A2-C98C24C69704}" type="presOf" srcId="{F33EA1A2-28F7-4742-AE6F-3BE00BDD45F0}" destId="{EF122E6F-BBB1-4AF7-8557-C04FBD1032B4}" srcOrd="0" destOrd="0" presId="urn:microsoft.com/office/officeart/2005/8/layout/orgChart1"/>
    <dgm:cxn modelId="{080C232C-D42D-41FA-854C-17D88B932467}" type="presOf" srcId="{387F8684-26E9-46BD-8534-2D32F83C7ECA}" destId="{61046DEB-2D8F-48D5-9EBF-0794897652CB}" srcOrd="0" destOrd="0" presId="urn:microsoft.com/office/officeart/2005/8/layout/orgChart1"/>
    <dgm:cxn modelId="{66BA6427-B374-4486-9C35-00B3BF4FFBB7}" srcId="{535C7427-84B7-494D-86FF-8E781B715F9E}" destId="{2F4B88A4-2502-4D06-8CC1-E3581D3C93B7}" srcOrd="0" destOrd="0" parTransId="{9DB45994-33DC-4203-9590-80A4CE2548E9}" sibTransId="{FF56FBAA-E59E-4AC5-A2A7-EF635255F5DC}"/>
    <dgm:cxn modelId="{C6B072BB-7900-4DD3-84F1-0EE35E8B8C1C}" srcId="{648C6922-CB57-4F54-8058-7A506A485080}" destId="{6ACCCD89-DA53-4962-BFE5-B7C0DE544DF2}" srcOrd="1" destOrd="0" parTransId="{8113A048-A210-4E30-B633-400FD1F92540}" sibTransId="{A1DCA57E-1851-4FFF-99E5-03F35753D74C}"/>
    <dgm:cxn modelId="{3F22A59F-F8AE-41F6-9050-B0E0AD742BAC}" srcId="{7D514574-2C59-4DA7-985C-2BD28EAAF991}" destId="{1FCB4EF7-C8B8-4ACE-B533-783D3249379F}" srcOrd="0" destOrd="0" parTransId="{E696A546-3485-4F45-BF68-7A80DC0F497D}" sibTransId="{2ACC32BB-AD67-429C-AC09-41DC30FD2242}"/>
    <dgm:cxn modelId="{2A9A62A3-EF51-4987-9252-31C193C592A2}" type="presOf" srcId="{3C62F818-6C50-4282-BEB9-D870B846B3A4}" destId="{0D2DDFAC-AFC2-4B67-9587-8F4C38C7FCCB}" srcOrd="1" destOrd="0" presId="urn:microsoft.com/office/officeart/2005/8/layout/orgChart1"/>
    <dgm:cxn modelId="{AEF2865A-5432-41F3-B021-40FCE1CF9CE6}" srcId="{DBDDFD7B-6C3A-4D99-8313-8A8D81622CA4}" destId="{A94D4807-EEC1-4F24-8F80-B73FAFF70F41}" srcOrd="1" destOrd="0" parTransId="{387F8684-26E9-46BD-8534-2D32F83C7ECA}" sibTransId="{E5C99B13-7774-4A14-98CB-B38D0D90B10A}"/>
    <dgm:cxn modelId="{1ABDFA30-D85B-4F9C-A59A-E167E1180F9F}" type="presOf" srcId="{33558A93-418A-4FAA-935D-D976600C4B1D}" destId="{42D6E89D-9E7F-4933-BBAC-1D6CF114FF83}" srcOrd="1" destOrd="0" presId="urn:microsoft.com/office/officeart/2005/8/layout/orgChart1"/>
    <dgm:cxn modelId="{E4B04938-D0C9-4FA2-9628-C44C09E07768}" type="presOf" srcId="{1FCB4EF7-C8B8-4ACE-B533-783D3249379F}" destId="{3B7DCE78-3289-41CF-AF50-E678CB2BA215}" srcOrd="0" destOrd="0" presId="urn:microsoft.com/office/officeart/2005/8/layout/orgChart1"/>
    <dgm:cxn modelId="{15169770-5A22-408B-88BB-3BC9BC683735}" type="presOf" srcId="{305FC89C-FC12-459E-8AB4-695F2EB5542D}" destId="{07348CD5-1B88-4991-9966-6C5B1E6A083F}" srcOrd="0" destOrd="0" presId="urn:microsoft.com/office/officeart/2005/8/layout/orgChart1"/>
    <dgm:cxn modelId="{002D9D3B-147C-42A3-A64A-F5FEF050FD1B}" type="presOf" srcId="{8CAFFC0D-50E2-40A4-BDF7-8A4271EE4B73}" destId="{493E9E04-81C2-4A1A-B8AA-63B113B46AF9}" srcOrd="0" destOrd="0" presId="urn:microsoft.com/office/officeart/2005/8/layout/orgChart1"/>
    <dgm:cxn modelId="{9553143F-E7D3-4AE8-9169-43B52C6E5F82}" srcId="{72ABB14B-F4B3-4946-9EA6-589ABA57F0A9}" destId="{31DEF4B2-4B66-4593-A9E8-F99DB6AA7CBC}" srcOrd="0" destOrd="0" parTransId="{907A1FBC-490D-41C4-81DF-6717F7B34285}" sibTransId="{817DE35A-BAC4-42F0-92C1-CD0968B661AC}"/>
    <dgm:cxn modelId="{8FD546C5-F9BB-41C6-AF2D-F0D6EA6175B1}" type="presOf" srcId="{24120FAC-F16F-4AAF-9F21-C96783D4AC1B}" destId="{463F7019-FD55-4406-A7D1-1E8F7E86C020}" srcOrd="0" destOrd="0" presId="urn:microsoft.com/office/officeart/2005/8/layout/orgChart1"/>
    <dgm:cxn modelId="{312A185F-45E9-48C0-B8E5-B1ED9B67F222}" type="presOf" srcId="{3A415B5C-D59C-48A5-9760-33D7E06FC96B}" destId="{E6E1A53D-16C7-4AF6-9A40-CE4DE2F14241}" srcOrd="0" destOrd="0" presId="urn:microsoft.com/office/officeart/2005/8/layout/orgChart1"/>
    <dgm:cxn modelId="{E74792F2-74AD-42E3-AEE4-BDAF08A0BA4E}" type="presOf" srcId="{C66A1B5D-66EB-4AEA-85A6-CF316C107C34}" destId="{60C92DB7-CD91-46DE-A437-93DAC1701B29}" srcOrd="0" destOrd="0" presId="urn:microsoft.com/office/officeart/2005/8/layout/orgChart1"/>
    <dgm:cxn modelId="{EA6980B4-7138-4601-B7DE-0335B0FCD7B2}" type="presParOf" srcId="{65E3C9A7-F27D-4404-8510-FE468E54DF83}" destId="{6C02B4FB-9FDC-4A98-B626-BB0275BC99F7}" srcOrd="0" destOrd="0" presId="urn:microsoft.com/office/officeart/2005/8/layout/orgChart1"/>
    <dgm:cxn modelId="{8A8F7FDC-5390-4C8D-9CA3-938D22E71336}" type="presParOf" srcId="{6C02B4FB-9FDC-4A98-B626-BB0275BC99F7}" destId="{A47938FA-42AF-4A62-BAA8-3C7C225C2E73}" srcOrd="0" destOrd="0" presId="urn:microsoft.com/office/officeart/2005/8/layout/orgChart1"/>
    <dgm:cxn modelId="{1AEADB58-CBA8-40A7-A773-7879D4165E63}" type="presParOf" srcId="{A47938FA-42AF-4A62-BAA8-3C7C225C2E73}" destId="{FB08A1F9-E62F-4E20-A980-D007A666ECA6}" srcOrd="0" destOrd="0" presId="urn:microsoft.com/office/officeart/2005/8/layout/orgChart1"/>
    <dgm:cxn modelId="{05E86B69-D029-4E21-8EF0-17FE67F007A7}" type="presParOf" srcId="{A47938FA-42AF-4A62-BAA8-3C7C225C2E73}" destId="{4E2E6C43-DCDC-43C9-8045-8684D2AEF8C9}" srcOrd="1" destOrd="0" presId="urn:microsoft.com/office/officeart/2005/8/layout/orgChart1"/>
    <dgm:cxn modelId="{C8332A5A-B95E-4D92-9C6B-BAC9465455B0}" type="presParOf" srcId="{6C02B4FB-9FDC-4A98-B626-BB0275BC99F7}" destId="{B04BB6EB-74F4-4C29-9EB9-4E3300D9E22F}" srcOrd="1" destOrd="0" presId="urn:microsoft.com/office/officeart/2005/8/layout/orgChart1"/>
    <dgm:cxn modelId="{801A4136-D052-4059-A657-1CFD623B232F}" type="presParOf" srcId="{B04BB6EB-74F4-4C29-9EB9-4E3300D9E22F}" destId="{E5CE3EDE-9E24-4977-A3AF-3B4ABD31CC86}" srcOrd="0" destOrd="0" presId="urn:microsoft.com/office/officeart/2005/8/layout/orgChart1"/>
    <dgm:cxn modelId="{48A900A5-9CF0-462F-8114-EA135037802D}" type="presParOf" srcId="{B04BB6EB-74F4-4C29-9EB9-4E3300D9E22F}" destId="{1F01E622-E0C3-4619-A133-0ADE4EFBF485}" srcOrd="1" destOrd="0" presId="urn:microsoft.com/office/officeart/2005/8/layout/orgChart1"/>
    <dgm:cxn modelId="{32369CD3-639B-445C-B2EA-DEBC40768A44}" type="presParOf" srcId="{1F01E622-E0C3-4619-A133-0ADE4EFBF485}" destId="{8F8BDDAD-74A0-4DBF-B635-4D054D6D77E5}" srcOrd="0" destOrd="0" presId="urn:microsoft.com/office/officeart/2005/8/layout/orgChart1"/>
    <dgm:cxn modelId="{EDDD2FB9-561B-4247-AE61-26938A6B8029}" type="presParOf" srcId="{8F8BDDAD-74A0-4DBF-B635-4D054D6D77E5}" destId="{CC1952A5-571D-4224-B066-247D142C6968}" srcOrd="0" destOrd="0" presId="urn:microsoft.com/office/officeart/2005/8/layout/orgChart1"/>
    <dgm:cxn modelId="{0B56256E-62DD-4281-B078-D67CAF474495}" type="presParOf" srcId="{8F8BDDAD-74A0-4DBF-B635-4D054D6D77E5}" destId="{7804D379-E1D5-41DF-80F2-94FD3C4491ED}" srcOrd="1" destOrd="0" presId="urn:microsoft.com/office/officeart/2005/8/layout/orgChart1"/>
    <dgm:cxn modelId="{6724A14B-B327-484C-9B64-21D414243267}" type="presParOf" srcId="{1F01E622-E0C3-4619-A133-0ADE4EFBF485}" destId="{B267E53A-30C2-4EA4-97B6-DEEE2524D984}" srcOrd="1" destOrd="0" presId="urn:microsoft.com/office/officeart/2005/8/layout/orgChart1"/>
    <dgm:cxn modelId="{A3BB4A40-F315-47BA-9DB5-571E4333079B}" type="presParOf" srcId="{B267E53A-30C2-4EA4-97B6-DEEE2524D984}" destId="{A9BC4BCA-9C40-43CE-8821-76441439E9D5}" srcOrd="0" destOrd="0" presId="urn:microsoft.com/office/officeart/2005/8/layout/orgChart1"/>
    <dgm:cxn modelId="{A91C02D7-2076-4AF2-A44F-359CBA1B11CB}" type="presParOf" srcId="{B267E53A-30C2-4EA4-97B6-DEEE2524D984}" destId="{48C1231D-DF06-46D2-A4EF-4AF73A8EE424}" srcOrd="1" destOrd="0" presId="urn:microsoft.com/office/officeart/2005/8/layout/orgChart1"/>
    <dgm:cxn modelId="{50144153-933E-4A74-BFBA-41728973C887}" type="presParOf" srcId="{48C1231D-DF06-46D2-A4EF-4AF73A8EE424}" destId="{73D9A338-196F-4CB6-931F-A70CDA48E3C5}" srcOrd="0" destOrd="0" presId="urn:microsoft.com/office/officeart/2005/8/layout/orgChart1"/>
    <dgm:cxn modelId="{B7DF3DB7-D804-4ECF-AA26-6649E11E026F}" type="presParOf" srcId="{73D9A338-196F-4CB6-931F-A70CDA48E3C5}" destId="{D314E8A6-AFAD-47C7-B1F1-BFB945465BB1}" srcOrd="0" destOrd="0" presId="urn:microsoft.com/office/officeart/2005/8/layout/orgChart1"/>
    <dgm:cxn modelId="{3C655B8D-130A-4A6B-85A2-8D2DC98FD8D0}" type="presParOf" srcId="{73D9A338-196F-4CB6-931F-A70CDA48E3C5}" destId="{6175065B-CB91-4D4F-99A8-20F44200AE38}" srcOrd="1" destOrd="0" presId="urn:microsoft.com/office/officeart/2005/8/layout/orgChart1"/>
    <dgm:cxn modelId="{A64DE186-4F6A-43EA-867E-084B639283A9}" type="presParOf" srcId="{48C1231D-DF06-46D2-A4EF-4AF73A8EE424}" destId="{899860BB-AA7D-49CE-B530-DACB9F2E806E}" srcOrd="1" destOrd="0" presId="urn:microsoft.com/office/officeart/2005/8/layout/orgChart1"/>
    <dgm:cxn modelId="{5234BA88-95AE-4DD4-AE54-9F34640CC4FD}" type="presParOf" srcId="{899860BB-AA7D-49CE-B530-DACB9F2E806E}" destId="{C91A2D59-E319-43F5-B064-E127A86C3828}" srcOrd="0" destOrd="0" presId="urn:microsoft.com/office/officeart/2005/8/layout/orgChart1"/>
    <dgm:cxn modelId="{D0E3F4C9-1A41-490A-AF36-DBF2E34F9DD9}" type="presParOf" srcId="{899860BB-AA7D-49CE-B530-DACB9F2E806E}" destId="{551BABF7-1716-47EF-8AAD-1B8A1B839C80}" srcOrd="1" destOrd="0" presId="urn:microsoft.com/office/officeart/2005/8/layout/orgChart1"/>
    <dgm:cxn modelId="{A47E108D-0474-48CC-B376-9702FC9D87A2}" type="presParOf" srcId="{551BABF7-1716-47EF-8AAD-1B8A1B839C80}" destId="{6BBB70F4-F662-4991-9224-BFDBE371A663}" srcOrd="0" destOrd="0" presId="urn:microsoft.com/office/officeart/2005/8/layout/orgChart1"/>
    <dgm:cxn modelId="{D07F3A5E-97FF-4A54-9B49-560D52CA405D}" type="presParOf" srcId="{6BBB70F4-F662-4991-9224-BFDBE371A663}" destId="{119B739C-5FFA-47C5-842A-9FCDDF7305B6}" srcOrd="0" destOrd="0" presId="urn:microsoft.com/office/officeart/2005/8/layout/orgChart1"/>
    <dgm:cxn modelId="{ED3731A6-1A81-45D1-A1A1-730B29C55B20}" type="presParOf" srcId="{6BBB70F4-F662-4991-9224-BFDBE371A663}" destId="{9EF6588A-A037-4A25-B77F-8FC85241D9E0}" srcOrd="1" destOrd="0" presId="urn:microsoft.com/office/officeart/2005/8/layout/orgChart1"/>
    <dgm:cxn modelId="{05BCC5F3-E308-4044-9368-7FD9F2B24F93}" type="presParOf" srcId="{551BABF7-1716-47EF-8AAD-1B8A1B839C80}" destId="{034B3293-278F-4CFD-95AE-3E15434288C0}" srcOrd="1" destOrd="0" presId="urn:microsoft.com/office/officeart/2005/8/layout/orgChart1"/>
    <dgm:cxn modelId="{DA03181B-8731-459A-90E9-D15F0C938920}" type="presParOf" srcId="{551BABF7-1716-47EF-8AAD-1B8A1B839C80}" destId="{31D151E7-2D34-41F5-A13A-C613CBC7E2B3}" srcOrd="2" destOrd="0" presId="urn:microsoft.com/office/officeart/2005/8/layout/orgChart1"/>
    <dgm:cxn modelId="{FEA8D479-30C0-42F5-A2CF-1B437EB5B4C7}" type="presParOf" srcId="{899860BB-AA7D-49CE-B530-DACB9F2E806E}" destId="{74C6A2A5-6798-400B-918F-2F70F0C1E39D}" srcOrd="2" destOrd="0" presId="urn:microsoft.com/office/officeart/2005/8/layout/orgChart1"/>
    <dgm:cxn modelId="{24661B32-5FA4-4E45-B8E2-91EFC478703C}" type="presParOf" srcId="{899860BB-AA7D-49CE-B530-DACB9F2E806E}" destId="{6C8CD649-08FB-47FA-9FF5-1824F2E6D3AB}" srcOrd="3" destOrd="0" presId="urn:microsoft.com/office/officeart/2005/8/layout/orgChart1"/>
    <dgm:cxn modelId="{E15A2840-AA78-4399-BF85-38DE73BC6426}" type="presParOf" srcId="{6C8CD649-08FB-47FA-9FF5-1824F2E6D3AB}" destId="{F6A254A6-C0A3-4277-8AC5-37F4C8A30061}" srcOrd="0" destOrd="0" presId="urn:microsoft.com/office/officeart/2005/8/layout/orgChart1"/>
    <dgm:cxn modelId="{2DC61531-61D5-4D80-B380-A34B803E61E2}" type="presParOf" srcId="{F6A254A6-C0A3-4277-8AC5-37F4C8A30061}" destId="{447AA246-EC37-441E-B3A3-875074CBC728}" srcOrd="0" destOrd="0" presId="urn:microsoft.com/office/officeart/2005/8/layout/orgChart1"/>
    <dgm:cxn modelId="{39BE5394-924A-4B56-9CB6-E739D083220A}" type="presParOf" srcId="{F6A254A6-C0A3-4277-8AC5-37F4C8A30061}" destId="{6F063CC3-97DD-4473-9100-4D4E51259919}" srcOrd="1" destOrd="0" presId="urn:microsoft.com/office/officeart/2005/8/layout/orgChart1"/>
    <dgm:cxn modelId="{48124AE6-1C7C-4630-A999-CEC244268118}" type="presParOf" srcId="{6C8CD649-08FB-47FA-9FF5-1824F2E6D3AB}" destId="{35F8A01A-5EC1-496A-A9E1-B35891C00F9D}" srcOrd="1" destOrd="0" presId="urn:microsoft.com/office/officeart/2005/8/layout/orgChart1"/>
    <dgm:cxn modelId="{FD6BC6CC-EC50-494F-A326-9B7257BB7D4B}" type="presParOf" srcId="{6C8CD649-08FB-47FA-9FF5-1824F2E6D3AB}" destId="{D45B0C7A-E23A-4F08-9A1D-CDBC9A489D62}" srcOrd="2" destOrd="0" presId="urn:microsoft.com/office/officeart/2005/8/layout/orgChart1"/>
    <dgm:cxn modelId="{7FE4DD58-F862-412F-9E7B-431D5793FDF3}" type="presParOf" srcId="{48C1231D-DF06-46D2-A4EF-4AF73A8EE424}" destId="{517E41C7-606D-4E2E-9B00-BAB821CE08E2}" srcOrd="2" destOrd="0" presId="urn:microsoft.com/office/officeart/2005/8/layout/orgChart1"/>
    <dgm:cxn modelId="{57629B75-EF7F-441B-AC13-BA612D56A3E7}" type="presParOf" srcId="{B267E53A-30C2-4EA4-97B6-DEEE2524D984}" destId="{D58CE02C-8A60-4C99-871F-D2938634023A}" srcOrd="2" destOrd="0" presId="urn:microsoft.com/office/officeart/2005/8/layout/orgChart1"/>
    <dgm:cxn modelId="{21428257-7803-46D0-849E-0114D825F114}" type="presParOf" srcId="{B267E53A-30C2-4EA4-97B6-DEEE2524D984}" destId="{1B27F390-AF19-4637-8A3C-F537D227F3D0}" srcOrd="3" destOrd="0" presId="urn:microsoft.com/office/officeart/2005/8/layout/orgChart1"/>
    <dgm:cxn modelId="{097EF803-5C09-4D80-8E12-57EECAD92082}" type="presParOf" srcId="{1B27F390-AF19-4637-8A3C-F537D227F3D0}" destId="{D91F254D-178D-483F-B6F2-CF60A7FEA517}" srcOrd="0" destOrd="0" presId="urn:microsoft.com/office/officeart/2005/8/layout/orgChart1"/>
    <dgm:cxn modelId="{349E0636-88F3-4153-BEE5-859E9E475F87}" type="presParOf" srcId="{D91F254D-178D-483F-B6F2-CF60A7FEA517}" destId="{387D79D0-90EB-4762-827A-58DCE60464CF}" srcOrd="0" destOrd="0" presId="urn:microsoft.com/office/officeart/2005/8/layout/orgChart1"/>
    <dgm:cxn modelId="{304DB209-3BDD-423C-B7CB-3BE281226D0C}" type="presParOf" srcId="{D91F254D-178D-483F-B6F2-CF60A7FEA517}" destId="{F3EAAC80-5DC3-44A1-A2B3-C0912C72FF24}" srcOrd="1" destOrd="0" presId="urn:microsoft.com/office/officeart/2005/8/layout/orgChart1"/>
    <dgm:cxn modelId="{41094B4A-439A-4DF4-B0F3-331DA2C1CEB7}" type="presParOf" srcId="{1B27F390-AF19-4637-8A3C-F537D227F3D0}" destId="{00E15794-BF43-4E5A-9C9D-BBAD908823D5}" srcOrd="1" destOrd="0" presId="urn:microsoft.com/office/officeart/2005/8/layout/orgChart1"/>
    <dgm:cxn modelId="{8A4DBBD8-7DF4-495B-A876-246436773760}" type="presParOf" srcId="{00E15794-BF43-4E5A-9C9D-BBAD908823D5}" destId="{9399149A-A08C-463B-8DF0-A1A7F2D73331}" srcOrd="0" destOrd="0" presId="urn:microsoft.com/office/officeart/2005/8/layout/orgChart1"/>
    <dgm:cxn modelId="{1DBFAEC0-77F6-4AFA-8509-EACE4B48B233}" type="presParOf" srcId="{00E15794-BF43-4E5A-9C9D-BBAD908823D5}" destId="{6AB13B11-B0D1-4E61-9082-77A8309C516E}" srcOrd="1" destOrd="0" presId="urn:microsoft.com/office/officeart/2005/8/layout/orgChart1"/>
    <dgm:cxn modelId="{AD981BFD-528C-4D0E-A673-596A8E29379C}" type="presParOf" srcId="{6AB13B11-B0D1-4E61-9082-77A8309C516E}" destId="{6EEFB918-E2D4-47E7-BDE9-CA7BEE59D05E}" srcOrd="0" destOrd="0" presId="urn:microsoft.com/office/officeart/2005/8/layout/orgChart1"/>
    <dgm:cxn modelId="{5FC7DF83-6F99-470B-968A-A3F982CF23B2}" type="presParOf" srcId="{6EEFB918-E2D4-47E7-BDE9-CA7BEE59D05E}" destId="{99005F67-C845-4E62-91F9-392E7A015F6D}" srcOrd="0" destOrd="0" presId="urn:microsoft.com/office/officeart/2005/8/layout/orgChart1"/>
    <dgm:cxn modelId="{8C67546E-30DB-4AC7-BBD5-998C21962372}" type="presParOf" srcId="{6EEFB918-E2D4-47E7-BDE9-CA7BEE59D05E}" destId="{4BA7DD4F-E090-49B7-AF49-A2D291DFFBCE}" srcOrd="1" destOrd="0" presId="urn:microsoft.com/office/officeart/2005/8/layout/orgChart1"/>
    <dgm:cxn modelId="{FAA7D204-1FCB-489B-91A7-F56686B305D3}" type="presParOf" srcId="{6AB13B11-B0D1-4E61-9082-77A8309C516E}" destId="{4576899C-19B4-43D4-8F1C-A7F908DD4A4B}" srcOrd="1" destOrd="0" presId="urn:microsoft.com/office/officeart/2005/8/layout/orgChart1"/>
    <dgm:cxn modelId="{7F68EAAB-E32F-40B2-BC4E-189D1C3337E8}" type="presParOf" srcId="{6AB13B11-B0D1-4E61-9082-77A8309C516E}" destId="{67918F5D-99C8-4AB8-BF90-5FD7851B9638}" srcOrd="2" destOrd="0" presId="urn:microsoft.com/office/officeart/2005/8/layout/orgChart1"/>
    <dgm:cxn modelId="{CED83726-E87A-41D6-A555-3AAB5EAD0BE3}" type="presParOf" srcId="{00E15794-BF43-4E5A-9C9D-BBAD908823D5}" destId="{E1551EC4-91CD-4218-BC65-668209A328E7}" srcOrd="2" destOrd="0" presId="urn:microsoft.com/office/officeart/2005/8/layout/orgChart1"/>
    <dgm:cxn modelId="{56FD8F31-B681-44D4-B3DF-1134EBA476BA}" type="presParOf" srcId="{00E15794-BF43-4E5A-9C9D-BBAD908823D5}" destId="{E598F869-BE01-471F-A234-C081A9BF033F}" srcOrd="3" destOrd="0" presId="urn:microsoft.com/office/officeart/2005/8/layout/orgChart1"/>
    <dgm:cxn modelId="{8254685B-DCEA-451F-BBBE-7F769BD898AE}" type="presParOf" srcId="{E598F869-BE01-471F-A234-C081A9BF033F}" destId="{2B379EF0-8A0A-4C92-B00F-F4749757B61D}" srcOrd="0" destOrd="0" presId="urn:microsoft.com/office/officeart/2005/8/layout/orgChart1"/>
    <dgm:cxn modelId="{08991869-FFDF-4935-8ACE-B54F6719B3DE}" type="presParOf" srcId="{2B379EF0-8A0A-4C92-B00F-F4749757B61D}" destId="{8B7A8D80-6EFF-4070-B94F-5D1967B649E1}" srcOrd="0" destOrd="0" presId="urn:microsoft.com/office/officeart/2005/8/layout/orgChart1"/>
    <dgm:cxn modelId="{5CCA0B80-65F3-4090-B750-F0DD592FD3FB}" type="presParOf" srcId="{2B379EF0-8A0A-4C92-B00F-F4749757B61D}" destId="{B087CF65-4F72-4B2A-8A65-38CFC512CB08}" srcOrd="1" destOrd="0" presId="urn:microsoft.com/office/officeart/2005/8/layout/orgChart1"/>
    <dgm:cxn modelId="{AB409CD0-B523-4A14-BDDD-1D4BE88FC484}" type="presParOf" srcId="{E598F869-BE01-471F-A234-C081A9BF033F}" destId="{F6D5B94E-72C5-4C34-AE12-5A85C032C8F1}" srcOrd="1" destOrd="0" presId="urn:microsoft.com/office/officeart/2005/8/layout/orgChart1"/>
    <dgm:cxn modelId="{072D1542-E67F-490E-A826-1CF9D2FD7DDD}" type="presParOf" srcId="{E598F869-BE01-471F-A234-C081A9BF033F}" destId="{EE2B8548-68B9-4E7D-B9D4-B0FB28FF75B6}" srcOrd="2" destOrd="0" presId="urn:microsoft.com/office/officeart/2005/8/layout/orgChart1"/>
    <dgm:cxn modelId="{8F1E5FEE-DA1D-4E1D-A004-F80FF7123F8C}" type="presParOf" srcId="{1B27F390-AF19-4637-8A3C-F537D227F3D0}" destId="{47AA0E53-5FC0-4060-97D8-DEF92C21DBE9}" srcOrd="2" destOrd="0" presId="urn:microsoft.com/office/officeart/2005/8/layout/orgChart1"/>
    <dgm:cxn modelId="{7B10FC4A-61ED-448A-8E6D-9372B0255725}" type="presParOf" srcId="{B267E53A-30C2-4EA4-97B6-DEEE2524D984}" destId="{289297B4-E0D1-4B9C-9D05-576CDB05C1E7}" srcOrd="4" destOrd="0" presId="urn:microsoft.com/office/officeart/2005/8/layout/orgChart1"/>
    <dgm:cxn modelId="{47942FD7-C84B-4108-8993-7B17FE3F3424}" type="presParOf" srcId="{B267E53A-30C2-4EA4-97B6-DEEE2524D984}" destId="{23DECAE4-25CD-4177-8E98-C308EF78186B}" srcOrd="5" destOrd="0" presId="urn:microsoft.com/office/officeart/2005/8/layout/orgChart1"/>
    <dgm:cxn modelId="{62FD53A8-9530-4BF6-94A3-1611FB3E0834}" type="presParOf" srcId="{23DECAE4-25CD-4177-8E98-C308EF78186B}" destId="{56CCD17C-CD69-4928-92AC-6254B09559DE}" srcOrd="0" destOrd="0" presId="urn:microsoft.com/office/officeart/2005/8/layout/orgChart1"/>
    <dgm:cxn modelId="{C59C62C0-78E8-4D49-BC5D-056D08599AF2}" type="presParOf" srcId="{56CCD17C-CD69-4928-92AC-6254B09559DE}" destId="{FB569CBD-B141-484A-8BDE-1A37CB51A4DD}" srcOrd="0" destOrd="0" presId="urn:microsoft.com/office/officeart/2005/8/layout/orgChart1"/>
    <dgm:cxn modelId="{C3ECCBE5-B61E-42B4-80B3-B15CA1D5A822}" type="presParOf" srcId="{56CCD17C-CD69-4928-92AC-6254B09559DE}" destId="{3229C390-F996-48D8-8564-663A5419DF13}" srcOrd="1" destOrd="0" presId="urn:microsoft.com/office/officeart/2005/8/layout/orgChart1"/>
    <dgm:cxn modelId="{FC0787A2-9C92-41F5-8512-DACBD098BAC7}" type="presParOf" srcId="{23DECAE4-25CD-4177-8E98-C308EF78186B}" destId="{F6EE54F1-01E1-4FD7-9F06-8F47508427B8}" srcOrd="1" destOrd="0" presId="urn:microsoft.com/office/officeart/2005/8/layout/orgChart1"/>
    <dgm:cxn modelId="{4D19D887-7DE1-4513-AE9E-B04D4E80275E}" type="presParOf" srcId="{F6EE54F1-01E1-4FD7-9F06-8F47508427B8}" destId="{EA5BFA54-3269-4703-8510-2B5AFC041697}" srcOrd="0" destOrd="0" presId="urn:microsoft.com/office/officeart/2005/8/layout/orgChart1"/>
    <dgm:cxn modelId="{A049D60B-0C97-4451-AB25-C6297D10917E}" type="presParOf" srcId="{F6EE54F1-01E1-4FD7-9F06-8F47508427B8}" destId="{D2D77C27-2923-4529-B89D-C50817117B7C}" srcOrd="1" destOrd="0" presId="urn:microsoft.com/office/officeart/2005/8/layout/orgChart1"/>
    <dgm:cxn modelId="{37E1AB28-466B-45CF-AF87-CB94800ADF53}" type="presParOf" srcId="{D2D77C27-2923-4529-B89D-C50817117B7C}" destId="{05423D4C-EEE9-4A33-8137-3B6557C5BD30}" srcOrd="0" destOrd="0" presId="urn:microsoft.com/office/officeart/2005/8/layout/orgChart1"/>
    <dgm:cxn modelId="{A6D11508-4287-4827-81E6-95C62F4BB986}" type="presParOf" srcId="{05423D4C-EEE9-4A33-8137-3B6557C5BD30}" destId="{3B7DCE78-3289-41CF-AF50-E678CB2BA215}" srcOrd="0" destOrd="0" presId="urn:microsoft.com/office/officeart/2005/8/layout/orgChart1"/>
    <dgm:cxn modelId="{B8ADBF17-5E86-4479-AC58-8E09DD7BB5F6}" type="presParOf" srcId="{05423D4C-EEE9-4A33-8137-3B6557C5BD30}" destId="{74B557A0-1728-4B22-B84A-C382C0AD306D}" srcOrd="1" destOrd="0" presId="urn:microsoft.com/office/officeart/2005/8/layout/orgChart1"/>
    <dgm:cxn modelId="{83D88D86-0457-4D40-A1BA-3B3F88EA9DEF}" type="presParOf" srcId="{D2D77C27-2923-4529-B89D-C50817117B7C}" destId="{CCE29A7C-7910-45BA-ADB8-27AA3248A8A2}" srcOrd="1" destOrd="0" presId="urn:microsoft.com/office/officeart/2005/8/layout/orgChart1"/>
    <dgm:cxn modelId="{11A2A1B2-C284-4612-9001-AA3728A5924E}" type="presParOf" srcId="{D2D77C27-2923-4529-B89D-C50817117B7C}" destId="{588ECD61-049C-40DD-A78F-0FE9E4CB13C7}" srcOrd="2" destOrd="0" presId="urn:microsoft.com/office/officeart/2005/8/layout/orgChart1"/>
    <dgm:cxn modelId="{30D2CBD0-DFC1-4874-98E9-20FD1AB44770}" type="presParOf" srcId="{F6EE54F1-01E1-4FD7-9F06-8F47508427B8}" destId="{5CC0D1B5-0C26-4014-A92C-8CAA572C6C70}" srcOrd="2" destOrd="0" presId="urn:microsoft.com/office/officeart/2005/8/layout/orgChart1"/>
    <dgm:cxn modelId="{AF2B935B-88E0-4AB5-90E1-43788A0B0ED0}" type="presParOf" srcId="{F6EE54F1-01E1-4FD7-9F06-8F47508427B8}" destId="{45C0C5F6-07FB-475A-962D-B20C150388DF}" srcOrd="3" destOrd="0" presId="urn:microsoft.com/office/officeart/2005/8/layout/orgChart1"/>
    <dgm:cxn modelId="{D78909B3-A8C6-4AF3-A756-CF5B1D91FC29}" type="presParOf" srcId="{45C0C5F6-07FB-475A-962D-B20C150388DF}" destId="{A05C0E37-81FB-4271-ADD9-B086D0C50733}" srcOrd="0" destOrd="0" presId="urn:microsoft.com/office/officeart/2005/8/layout/orgChart1"/>
    <dgm:cxn modelId="{2E41BEF3-6B71-4D76-83FB-9C30AE0055E3}" type="presParOf" srcId="{A05C0E37-81FB-4271-ADD9-B086D0C50733}" destId="{B0C0E830-37DA-4ADB-87E2-B9305C68C673}" srcOrd="0" destOrd="0" presId="urn:microsoft.com/office/officeart/2005/8/layout/orgChart1"/>
    <dgm:cxn modelId="{E51DB699-91DA-4C2B-A2E1-37590E4E2D6F}" type="presParOf" srcId="{A05C0E37-81FB-4271-ADD9-B086D0C50733}" destId="{746631AC-16A2-45E4-9135-40D850F1EAEC}" srcOrd="1" destOrd="0" presId="urn:microsoft.com/office/officeart/2005/8/layout/orgChart1"/>
    <dgm:cxn modelId="{AD929279-E5F5-42C3-9FAD-73AF665C423E}" type="presParOf" srcId="{45C0C5F6-07FB-475A-962D-B20C150388DF}" destId="{240B7AA9-4E62-4516-A1F5-FB34B6A4269E}" srcOrd="1" destOrd="0" presId="urn:microsoft.com/office/officeart/2005/8/layout/orgChart1"/>
    <dgm:cxn modelId="{DE72B0EA-0650-46DE-BF2D-A0050146C94E}" type="presParOf" srcId="{45C0C5F6-07FB-475A-962D-B20C150388DF}" destId="{C59DFCEA-DC6B-4F4A-96DF-D8529BFE1917}" srcOrd="2" destOrd="0" presId="urn:microsoft.com/office/officeart/2005/8/layout/orgChart1"/>
    <dgm:cxn modelId="{7C093762-CD5A-448E-9903-40ACE9567929}" type="presParOf" srcId="{23DECAE4-25CD-4177-8E98-C308EF78186B}" destId="{AA8D038B-2C59-45D9-8522-2F98245FAADF}" srcOrd="2" destOrd="0" presId="urn:microsoft.com/office/officeart/2005/8/layout/orgChart1"/>
    <dgm:cxn modelId="{6A349969-E8EF-445A-A5B3-4049884D3409}" type="presParOf" srcId="{1F01E622-E0C3-4619-A133-0ADE4EFBF485}" destId="{7606FF2E-2F64-4505-8E6E-02C0C746FDF6}" srcOrd="2" destOrd="0" presId="urn:microsoft.com/office/officeart/2005/8/layout/orgChart1"/>
    <dgm:cxn modelId="{04FB716A-449D-437B-9DE4-C5D08B0FAD10}" type="presParOf" srcId="{B04BB6EB-74F4-4C29-9EB9-4E3300D9E22F}" destId="{FF71BF12-9BF6-4133-A576-1A259AB551E0}" srcOrd="2" destOrd="0" presId="urn:microsoft.com/office/officeart/2005/8/layout/orgChart1"/>
    <dgm:cxn modelId="{7B6ADA4E-B66E-470A-9173-EF2CA8E8F9ED}" type="presParOf" srcId="{B04BB6EB-74F4-4C29-9EB9-4E3300D9E22F}" destId="{D0E5581A-82EA-440A-958E-A396D3346AFC}" srcOrd="3" destOrd="0" presId="urn:microsoft.com/office/officeart/2005/8/layout/orgChart1"/>
    <dgm:cxn modelId="{461916CA-DF2F-42F8-8709-291384F91C3B}" type="presParOf" srcId="{D0E5581A-82EA-440A-958E-A396D3346AFC}" destId="{E444F478-A697-4137-B9A7-A7DEC6AB79A6}" srcOrd="0" destOrd="0" presId="urn:microsoft.com/office/officeart/2005/8/layout/orgChart1"/>
    <dgm:cxn modelId="{79BDFAFF-34BB-4D58-B27D-A97D6180B532}" type="presParOf" srcId="{E444F478-A697-4137-B9A7-A7DEC6AB79A6}" destId="{EF346BCA-15E3-4882-8A14-32885498A2C6}" srcOrd="0" destOrd="0" presId="urn:microsoft.com/office/officeart/2005/8/layout/orgChart1"/>
    <dgm:cxn modelId="{1D1823CC-6A65-48AF-84C0-FD23C043F23D}" type="presParOf" srcId="{E444F478-A697-4137-B9A7-A7DEC6AB79A6}" destId="{0D2DDFAC-AFC2-4B67-9587-8F4C38C7FCCB}" srcOrd="1" destOrd="0" presId="urn:microsoft.com/office/officeart/2005/8/layout/orgChart1"/>
    <dgm:cxn modelId="{E81ABFDE-FB37-49FD-A80A-FBC22B8C9450}" type="presParOf" srcId="{D0E5581A-82EA-440A-958E-A396D3346AFC}" destId="{B3F17E63-AA49-4BC3-A986-8EC922AA4B7E}" srcOrd="1" destOrd="0" presId="urn:microsoft.com/office/officeart/2005/8/layout/orgChart1"/>
    <dgm:cxn modelId="{D38F131C-FB93-43EC-A0E3-308CDBF9B8FB}" type="presParOf" srcId="{B3F17E63-AA49-4BC3-A986-8EC922AA4B7E}" destId="{4593AF25-7C87-4871-9FDE-63FD1FC1A80A}" srcOrd="0" destOrd="0" presId="urn:microsoft.com/office/officeart/2005/8/layout/orgChart1"/>
    <dgm:cxn modelId="{D1CA4C34-FBFD-4701-8E23-D2BF68E5621E}" type="presParOf" srcId="{B3F17E63-AA49-4BC3-A986-8EC922AA4B7E}" destId="{A03691BA-C34A-413F-96C9-0D868E0A9476}" srcOrd="1" destOrd="0" presId="urn:microsoft.com/office/officeart/2005/8/layout/orgChart1"/>
    <dgm:cxn modelId="{7B19CCA7-6B29-466A-8809-B7857F741746}" type="presParOf" srcId="{A03691BA-C34A-413F-96C9-0D868E0A9476}" destId="{EFBBE0F0-1EC2-4404-98F3-CB7185C79A83}" srcOrd="0" destOrd="0" presId="urn:microsoft.com/office/officeart/2005/8/layout/orgChart1"/>
    <dgm:cxn modelId="{922D148B-04E3-441A-BD34-7E19582FB58C}" type="presParOf" srcId="{EFBBE0F0-1EC2-4404-98F3-CB7185C79A83}" destId="{A732447B-3649-4F7E-99A7-504B851C0CD1}" srcOrd="0" destOrd="0" presId="urn:microsoft.com/office/officeart/2005/8/layout/orgChart1"/>
    <dgm:cxn modelId="{1714650C-DCBC-402D-AD1B-0742D43552CF}" type="presParOf" srcId="{EFBBE0F0-1EC2-4404-98F3-CB7185C79A83}" destId="{47B0BCC3-A1DA-4A0B-B5B2-24498EDC8F02}" srcOrd="1" destOrd="0" presId="urn:microsoft.com/office/officeart/2005/8/layout/orgChart1"/>
    <dgm:cxn modelId="{5671B401-1FD9-47F4-8DFA-6502C9DDF27A}" type="presParOf" srcId="{A03691BA-C34A-413F-96C9-0D868E0A9476}" destId="{358FFD5F-435D-44AF-A54F-2C07CE06F70C}" srcOrd="1" destOrd="0" presId="urn:microsoft.com/office/officeart/2005/8/layout/orgChart1"/>
    <dgm:cxn modelId="{07B2C93B-3FD0-4755-85D2-0008DCC34B22}" type="presParOf" srcId="{A03691BA-C34A-413F-96C9-0D868E0A9476}" destId="{503C99DE-96C8-4210-AC12-7EED64578925}" srcOrd="2" destOrd="0" presId="urn:microsoft.com/office/officeart/2005/8/layout/orgChart1"/>
    <dgm:cxn modelId="{2A8BF46C-1068-485E-91C6-D8FB4B43B451}" type="presParOf" srcId="{B3F17E63-AA49-4BC3-A986-8EC922AA4B7E}" destId="{546E1F64-73E1-4914-9666-82F7AFD6015F}" srcOrd="2" destOrd="0" presId="urn:microsoft.com/office/officeart/2005/8/layout/orgChart1"/>
    <dgm:cxn modelId="{C39E5B01-6396-480D-AEF9-1796619CE5A2}" type="presParOf" srcId="{B3F17E63-AA49-4BC3-A986-8EC922AA4B7E}" destId="{5BC189C8-3764-47D8-ACBE-09205C5603F1}" srcOrd="3" destOrd="0" presId="urn:microsoft.com/office/officeart/2005/8/layout/orgChart1"/>
    <dgm:cxn modelId="{3E51DB61-2D29-4E90-AAF3-A6ADBA053C66}" type="presParOf" srcId="{5BC189C8-3764-47D8-ACBE-09205C5603F1}" destId="{2078733F-B9E4-4C8F-A899-81F3539E7326}" srcOrd="0" destOrd="0" presId="urn:microsoft.com/office/officeart/2005/8/layout/orgChart1"/>
    <dgm:cxn modelId="{57AE6F77-C240-44FC-A92B-1242939AF048}" type="presParOf" srcId="{2078733F-B9E4-4C8F-A899-81F3539E7326}" destId="{A845B279-4EB9-4BBC-9F64-5CF44E918F9E}" srcOrd="0" destOrd="0" presId="urn:microsoft.com/office/officeart/2005/8/layout/orgChart1"/>
    <dgm:cxn modelId="{C4D609A7-C8EB-4D43-BE6A-178E0FF308D9}" type="presParOf" srcId="{2078733F-B9E4-4C8F-A899-81F3539E7326}" destId="{DB3E5943-BEEC-45C1-A7BB-AA63EF6FE853}" srcOrd="1" destOrd="0" presId="urn:microsoft.com/office/officeart/2005/8/layout/orgChart1"/>
    <dgm:cxn modelId="{895D4439-437A-4BD8-BC07-1EC0F198F333}" type="presParOf" srcId="{5BC189C8-3764-47D8-ACBE-09205C5603F1}" destId="{95567822-07AF-450A-B176-0CA5BBC67093}" srcOrd="1" destOrd="0" presId="urn:microsoft.com/office/officeart/2005/8/layout/orgChart1"/>
    <dgm:cxn modelId="{0C00DF44-61A1-4D88-B9D3-334C3DF5EF75}" type="presParOf" srcId="{5BC189C8-3764-47D8-ACBE-09205C5603F1}" destId="{BE383480-2B9A-4710-B5BC-6113461D1016}" srcOrd="2" destOrd="0" presId="urn:microsoft.com/office/officeart/2005/8/layout/orgChart1"/>
    <dgm:cxn modelId="{F7007B3B-C21B-4C3C-A999-7BE1844DC213}" type="presParOf" srcId="{B3F17E63-AA49-4BC3-A986-8EC922AA4B7E}" destId="{88CDF7D8-DFD9-45A8-A905-72846B42C10B}" srcOrd="4" destOrd="0" presId="urn:microsoft.com/office/officeart/2005/8/layout/orgChart1"/>
    <dgm:cxn modelId="{3C35D1D0-A6DF-4C8E-86EA-6EE4EB1A7158}" type="presParOf" srcId="{B3F17E63-AA49-4BC3-A986-8EC922AA4B7E}" destId="{3E04472E-3582-4FD9-9B6D-0580A968A5C0}" srcOrd="5" destOrd="0" presId="urn:microsoft.com/office/officeart/2005/8/layout/orgChart1"/>
    <dgm:cxn modelId="{D0E50A69-83E3-4D99-BC96-74073FDDCC7D}" type="presParOf" srcId="{3E04472E-3582-4FD9-9B6D-0580A968A5C0}" destId="{0CC4ECBF-B352-47C6-8A7D-864B937F7848}" srcOrd="0" destOrd="0" presId="urn:microsoft.com/office/officeart/2005/8/layout/orgChart1"/>
    <dgm:cxn modelId="{C393CE0F-033A-409E-AEE9-F85EA546D824}" type="presParOf" srcId="{0CC4ECBF-B352-47C6-8A7D-864B937F7848}" destId="{10AF4618-89FB-4A24-81F7-E79B88940459}" srcOrd="0" destOrd="0" presId="urn:microsoft.com/office/officeart/2005/8/layout/orgChart1"/>
    <dgm:cxn modelId="{AC739F0D-D1DB-4D9C-8AB5-1986FC47DBE3}" type="presParOf" srcId="{0CC4ECBF-B352-47C6-8A7D-864B937F7848}" destId="{2889E76F-022B-4DB8-BD87-E48BE3EA1A5F}" srcOrd="1" destOrd="0" presId="urn:microsoft.com/office/officeart/2005/8/layout/orgChart1"/>
    <dgm:cxn modelId="{0F06621B-0879-48CE-A7AB-A79FFFB89024}" type="presParOf" srcId="{3E04472E-3582-4FD9-9B6D-0580A968A5C0}" destId="{92BB315A-862C-46A6-9A48-BE1B5797850F}" srcOrd="1" destOrd="0" presId="urn:microsoft.com/office/officeart/2005/8/layout/orgChart1"/>
    <dgm:cxn modelId="{D381BD19-84CD-4BEA-824B-AD80FA4CE5D8}" type="presParOf" srcId="{92BB315A-862C-46A6-9A48-BE1B5797850F}" destId="{7E654837-B12D-48D9-8D5E-453DDCED7E63}" srcOrd="0" destOrd="0" presId="urn:microsoft.com/office/officeart/2005/8/layout/orgChart1"/>
    <dgm:cxn modelId="{D8697122-E92A-4EDC-8AEA-1B6C923CD77A}" type="presParOf" srcId="{92BB315A-862C-46A6-9A48-BE1B5797850F}" destId="{38E088DC-AB20-4B22-8CF7-E2881E40E93C}" srcOrd="1" destOrd="0" presId="urn:microsoft.com/office/officeart/2005/8/layout/orgChart1"/>
    <dgm:cxn modelId="{9392A9D1-0693-4DB9-BF74-EF812348C03C}" type="presParOf" srcId="{38E088DC-AB20-4B22-8CF7-E2881E40E93C}" destId="{F39BF00C-FA37-4474-96E0-30D0B5714C46}" srcOrd="0" destOrd="0" presId="urn:microsoft.com/office/officeart/2005/8/layout/orgChart1"/>
    <dgm:cxn modelId="{567299E2-8264-4133-9777-E7E67D482A52}" type="presParOf" srcId="{F39BF00C-FA37-4474-96E0-30D0B5714C46}" destId="{1240D9DA-E958-448E-BD41-DB925B082E3A}" srcOrd="0" destOrd="0" presId="urn:microsoft.com/office/officeart/2005/8/layout/orgChart1"/>
    <dgm:cxn modelId="{2D178F5C-CD22-4A21-818D-66264F209998}" type="presParOf" srcId="{F39BF00C-FA37-4474-96E0-30D0B5714C46}" destId="{4799BC7A-934A-4841-AF70-06F4DD829757}" srcOrd="1" destOrd="0" presId="urn:microsoft.com/office/officeart/2005/8/layout/orgChart1"/>
    <dgm:cxn modelId="{955358BD-F24C-4C0E-8049-D482B46A7BF5}" type="presParOf" srcId="{38E088DC-AB20-4B22-8CF7-E2881E40E93C}" destId="{E453A72D-1250-46CD-BB68-2FD59CCE40B4}" srcOrd="1" destOrd="0" presId="urn:microsoft.com/office/officeart/2005/8/layout/orgChart1"/>
    <dgm:cxn modelId="{135C2FC8-1CFD-43A1-A2E8-3177D6609155}" type="presParOf" srcId="{38E088DC-AB20-4B22-8CF7-E2881E40E93C}" destId="{12B83E0A-1C41-44B5-90A6-C7F0F25C4CE0}" srcOrd="2" destOrd="0" presId="urn:microsoft.com/office/officeart/2005/8/layout/orgChart1"/>
    <dgm:cxn modelId="{0A8CC1D7-F86C-4E9F-8CBC-11D2532A5BF6}" type="presParOf" srcId="{92BB315A-862C-46A6-9A48-BE1B5797850F}" destId="{2FD097E8-4239-42CA-9D21-A205D00CF58D}" srcOrd="2" destOrd="0" presId="urn:microsoft.com/office/officeart/2005/8/layout/orgChart1"/>
    <dgm:cxn modelId="{DE172319-1CB7-4797-9BA9-EBD2D8452874}" type="presParOf" srcId="{92BB315A-862C-46A6-9A48-BE1B5797850F}" destId="{3D03985E-CA5D-4F34-90F0-78B8A2BEF376}" srcOrd="3" destOrd="0" presId="urn:microsoft.com/office/officeart/2005/8/layout/orgChart1"/>
    <dgm:cxn modelId="{C8AEE2EA-6BA1-4AC9-9134-088D39FB53F0}" type="presParOf" srcId="{3D03985E-CA5D-4F34-90F0-78B8A2BEF376}" destId="{BBACC0E1-F81D-4945-8D19-FEB6BC10AEAC}" srcOrd="0" destOrd="0" presId="urn:microsoft.com/office/officeart/2005/8/layout/orgChart1"/>
    <dgm:cxn modelId="{149B10AF-38B0-413E-BC8C-452A2ADC49C6}" type="presParOf" srcId="{BBACC0E1-F81D-4945-8D19-FEB6BC10AEAC}" destId="{E4D4A957-9A2D-44BF-A279-A1D1C60F98D2}" srcOrd="0" destOrd="0" presId="urn:microsoft.com/office/officeart/2005/8/layout/orgChart1"/>
    <dgm:cxn modelId="{B2364F73-D7AE-424F-877D-DEDA1AAD465E}" type="presParOf" srcId="{BBACC0E1-F81D-4945-8D19-FEB6BC10AEAC}" destId="{DC24E4B4-6197-4F3F-A59F-10A5EAF5F6C3}" srcOrd="1" destOrd="0" presId="urn:microsoft.com/office/officeart/2005/8/layout/orgChart1"/>
    <dgm:cxn modelId="{4A40802F-A53D-4F63-9B84-DDD8B0C34E98}" type="presParOf" srcId="{3D03985E-CA5D-4F34-90F0-78B8A2BEF376}" destId="{DADFD822-5645-4F27-85AF-70CD1E1F3516}" srcOrd="1" destOrd="0" presId="urn:microsoft.com/office/officeart/2005/8/layout/orgChart1"/>
    <dgm:cxn modelId="{656C9CF0-327F-4628-AEE9-E2BC20DF7758}" type="presParOf" srcId="{3D03985E-CA5D-4F34-90F0-78B8A2BEF376}" destId="{FF9184C7-5A10-4211-B88E-EA2AB25132D3}" srcOrd="2" destOrd="0" presId="urn:microsoft.com/office/officeart/2005/8/layout/orgChart1"/>
    <dgm:cxn modelId="{293A8949-F46A-4FC3-BE48-95F736173BEB}" type="presParOf" srcId="{3E04472E-3582-4FD9-9B6D-0580A968A5C0}" destId="{B928BB89-2181-4BE6-AE9B-12A32035925D}" srcOrd="2" destOrd="0" presId="urn:microsoft.com/office/officeart/2005/8/layout/orgChart1"/>
    <dgm:cxn modelId="{65300530-00B2-416D-874A-CD12D8B7DFE1}" type="presParOf" srcId="{D0E5581A-82EA-440A-958E-A396D3346AFC}" destId="{CB3FDC28-ADAB-49BB-BED0-8A5FEC7BED98}" srcOrd="2" destOrd="0" presId="urn:microsoft.com/office/officeart/2005/8/layout/orgChart1"/>
    <dgm:cxn modelId="{EB4A5432-FF53-431D-BFAE-4FCDAB06E6AE}" type="presParOf" srcId="{B04BB6EB-74F4-4C29-9EB9-4E3300D9E22F}" destId="{DAB16E77-1B42-4FD7-BB92-C41E23E563F2}" srcOrd="4" destOrd="0" presId="urn:microsoft.com/office/officeart/2005/8/layout/orgChart1"/>
    <dgm:cxn modelId="{FCEB32CD-0006-4D45-9022-5EE465F11D31}" type="presParOf" srcId="{B04BB6EB-74F4-4C29-9EB9-4E3300D9E22F}" destId="{19ACEA65-D327-460B-995B-85500CEFABF6}" srcOrd="5" destOrd="0" presId="urn:microsoft.com/office/officeart/2005/8/layout/orgChart1"/>
    <dgm:cxn modelId="{9F313A73-2C5E-4850-982A-D3CC5E8D0074}" type="presParOf" srcId="{19ACEA65-D327-460B-995B-85500CEFABF6}" destId="{722084C5-CFA9-42BB-9409-0392E4AAD027}" srcOrd="0" destOrd="0" presId="urn:microsoft.com/office/officeart/2005/8/layout/orgChart1"/>
    <dgm:cxn modelId="{30D03048-5E72-4E7B-916B-15FA6FE38F91}" type="presParOf" srcId="{722084C5-CFA9-42BB-9409-0392E4AAD027}" destId="{70B0B09C-18C3-4B86-ADBC-CF30B3B61674}" srcOrd="0" destOrd="0" presId="urn:microsoft.com/office/officeart/2005/8/layout/orgChart1"/>
    <dgm:cxn modelId="{7D05D473-4807-4AF0-8311-F6D3AB7CF503}" type="presParOf" srcId="{722084C5-CFA9-42BB-9409-0392E4AAD027}" destId="{4EB0C66B-797D-4168-9DC7-04B05BBD9BD1}" srcOrd="1" destOrd="0" presId="urn:microsoft.com/office/officeart/2005/8/layout/orgChart1"/>
    <dgm:cxn modelId="{1FFC3A48-59F0-4CA0-9B63-A0040F5048F7}" type="presParOf" srcId="{19ACEA65-D327-460B-995B-85500CEFABF6}" destId="{2D77AD0C-A0D9-4633-ACDF-D850B99F7EC2}" srcOrd="1" destOrd="0" presId="urn:microsoft.com/office/officeart/2005/8/layout/orgChart1"/>
    <dgm:cxn modelId="{06A69584-95E9-416F-BD3F-C44EB83DDC8B}" type="presParOf" srcId="{2D77AD0C-A0D9-4633-ACDF-D850B99F7EC2}" destId="{BBBA011D-B634-40CA-B1A2-96D2BD03D267}" srcOrd="0" destOrd="0" presId="urn:microsoft.com/office/officeart/2005/8/layout/orgChart1"/>
    <dgm:cxn modelId="{4E52F22C-12A5-4D44-8C24-E4BAD4D17002}" type="presParOf" srcId="{2D77AD0C-A0D9-4633-ACDF-D850B99F7EC2}" destId="{92AF859A-165B-4B86-A974-8066AD108DF9}" srcOrd="1" destOrd="0" presId="urn:microsoft.com/office/officeart/2005/8/layout/orgChart1"/>
    <dgm:cxn modelId="{7480E7A5-33C2-4E35-BD67-A2F31BD9BF7F}" type="presParOf" srcId="{92AF859A-165B-4B86-A974-8066AD108DF9}" destId="{7166A741-5C31-49B2-B046-BFDDAE30DF30}" srcOrd="0" destOrd="0" presId="urn:microsoft.com/office/officeart/2005/8/layout/orgChart1"/>
    <dgm:cxn modelId="{1662C29F-E185-4AF6-A9AB-C0650F82718B}" type="presParOf" srcId="{7166A741-5C31-49B2-B046-BFDDAE30DF30}" destId="{59E9C86F-48C5-4A02-8D37-7F9E6FDD1059}" srcOrd="0" destOrd="0" presId="urn:microsoft.com/office/officeart/2005/8/layout/orgChart1"/>
    <dgm:cxn modelId="{3E8679EB-DF5B-4D23-A110-B065A8FC04E0}" type="presParOf" srcId="{7166A741-5C31-49B2-B046-BFDDAE30DF30}" destId="{8560A3D9-D325-4D19-8308-2A0D0C9D8504}" srcOrd="1" destOrd="0" presId="urn:microsoft.com/office/officeart/2005/8/layout/orgChart1"/>
    <dgm:cxn modelId="{FF0DB4B3-7572-4E48-8A2F-680F6067DC18}" type="presParOf" srcId="{92AF859A-165B-4B86-A974-8066AD108DF9}" destId="{D2A6DCCF-B88B-43C7-AAFF-5A20DC30DEB9}" srcOrd="1" destOrd="0" presId="urn:microsoft.com/office/officeart/2005/8/layout/orgChart1"/>
    <dgm:cxn modelId="{17D427CD-9160-4FDD-8BE4-0CE159CF1F8A}" type="presParOf" srcId="{D2A6DCCF-B88B-43C7-AAFF-5A20DC30DEB9}" destId="{4B9F2FE6-A7CD-4BD3-8C0A-92582960F9A6}" srcOrd="0" destOrd="0" presId="urn:microsoft.com/office/officeart/2005/8/layout/orgChart1"/>
    <dgm:cxn modelId="{EB01D014-1462-4AF5-B937-03B3607AF60E}" type="presParOf" srcId="{D2A6DCCF-B88B-43C7-AAFF-5A20DC30DEB9}" destId="{A0858DBA-DD5D-477A-9418-E051303D5DBC}" srcOrd="1" destOrd="0" presId="urn:microsoft.com/office/officeart/2005/8/layout/orgChart1"/>
    <dgm:cxn modelId="{88DA3B30-EE1A-4EB0-A3AF-25B52A41591B}" type="presParOf" srcId="{A0858DBA-DD5D-477A-9418-E051303D5DBC}" destId="{7DF5C7CA-8225-44EE-A733-9A188A47A035}" srcOrd="0" destOrd="0" presId="urn:microsoft.com/office/officeart/2005/8/layout/orgChart1"/>
    <dgm:cxn modelId="{B82698CF-C9FA-4935-ACE3-F455CE2C7010}" type="presParOf" srcId="{7DF5C7CA-8225-44EE-A733-9A188A47A035}" destId="{334D63AF-ACD3-4508-AE66-871E71ACD754}" srcOrd="0" destOrd="0" presId="urn:microsoft.com/office/officeart/2005/8/layout/orgChart1"/>
    <dgm:cxn modelId="{94AD7235-B3DC-401E-9174-1E3B8BC54C8A}" type="presParOf" srcId="{7DF5C7CA-8225-44EE-A733-9A188A47A035}" destId="{45F523E1-1CF8-48D9-B5D2-BF6177CE6CB8}" srcOrd="1" destOrd="0" presId="urn:microsoft.com/office/officeart/2005/8/layout/orgChart1"/>
    <dgm:cxn modelId="{F792B86E-458D-4C90-84A0-02975585C029}" type="presParOf" srcId="{A0858DBA-DD5D-477A-9418-E051303D5DBC}" destId="{D77102A0-E89D-4C72-B0CF-CD66BF34057B}" srcOrd="1" destOrd="0" presId="urn:microsoft.com/office/officeart/2005/8/layout/orgChart1"/>
    <dgm:cxn modelId="{28935F73-60B7-4EE5-9520-6F59F3C15EC8}" type="presParOf" srcId="{A0858DBA-DD5D-477A-9418-E051303D5DBC}" destId="{886787B2-014E-48D6-8379-66DC518E4DFF}" srcOrd="2" destOrd="0" presId="urn:microsoft.com/office/officeart/2005/8/layout/orgChart1"/>
    <dgm:cxn modelId="{76775B7A-A5EE-4C2A-8D29-17CC87A8BAE6}" type="presParOf" srcId="{D2A6DCCF-B88B-43C7-AAFF-5A20DC30DEB9}" destId="{2B07C18B-AFA1-4B29-9C5F-48D2F858468F}" srcOrd="2" destOrd="0" presId="urn:microsoft.com/office/officeart/2005/8/layout/orgChart1"/>
    <dgm:cxn modelId="{7800BB4E-5A17-4748-A6AD-8486535100C4}" type="presParOf" srcId="{D2A6DCCF-B88B-43C7-AAFF-5A20DC30DEB9}" destId="{889247E2-A31F-42B2-9B45-0506ECE87700}" srcOrd="3" destOrd="0" presId="urn:microsoft.com/office/officeart/2005/8/layout/orgChart1"/>
    <dgm:cxn modelId="{8B689B06-D0E6-425F-82C1-641EC20CA738}" type="presParOf" srcId="{889247E2-A31F-42B2-9B45-0506ECE87700}" destId="{2B7FB058-2605-4D2D-8E74-DE0DCAF14E76}" srcOrd="0" destOrd="0" presId="urn:microsoft.com/office/officeart/2005/8/layout/orgChart1"/>
    <dgm:cxn modelId="{9698E217-652B-4698-9964-4890DBEEB8A7}" type="presParOf" srcId="{2B7FB058-2605-4D2D-8E74-DE0DCAF14E76}" destId="{360D8EE2-522F-4108-9666-76E7A49EC867}" srcOrd="0" destOrd="0" presId="urn:microsoft.com/office/officeart/2005/8/layout/orgChart1"/>
    <dgm:cxn modelId="{EB255171-8CCD-41E6-A19E-79E1578A8AEF}" type="presParOf" srcId="{2B7FB058-2605-4D2D-8E74-DE0DCAF14E76}" destId="{178CB591-FCCA-4D12-B2CA-0BED60E54E5E}" srcOrd="1" destOrd="0" presId="urn:microsoft.com/office/officeart/2005/8/layout/orgChart1"/>
    <dgm:cxn modelId="{9F15EA49-CB6C-410C-AC51-FF42D85D990C}" type="presParOf" srcId="{889247E2-A31F-42B2-9B45-0506ECE87700}" destId="{B38878C2-50C3-46B9-BB6E-2A1C6AEC1B87}" srcOrd="1" destOrd="0" presId="urn:microsoft.com/office/officeart/2005/8/layout/orgChart1"/>
    <dgm:cxn modelId="{6F74CAC8-B11F-4996-9BD3-439809FCACE5}" type="presParOf" srcId="{889247E2-A31F-42B2-9B45-0506ECE87700}" destId="{5894FD95-7D43-47A2-A044-2471795BCA41}" srcOrd="2" destOrd="0" presId="urn:microsoft.com/office/officeart/2005/8/layout/orgChart1"/>
    <dgm:cxn modelId="{A661E88B-DA36-404C-B40A-D559EE361BE0}" type="presParOf" srcId="{92AF859A-165B-4B86-A974-8066AD108DF9}" destId="{77A688FE-E465-425C-84C0-4F1B2B1E8852}" srcOrd="2" destOrd="0" presId="urn:microsoft.com/office/officeart/2005/8/layout/orgChart1"/>
    <dgm:cxn modelId="{8D583467-03F4-43F8-90D4-E0C965EDC3CE}" type="presParOf" srcId="{2D77AD0C-A0D9-4633-ACDF-D850B99F7EC2}" destId="{07348CD5-1B88-4991-9966-6C5B1E6A083F}" srcOrd="2" destOrd="0" presId="urn:microsoft.com/office/officeart/2005/8/layout/orgChart1"/>
    <dgm:cxn modelId="{44B4FDDB-428B-437C-9A6C-67821606BD76}" type="presParOf" srcId="{2D77AD0C-A0D9-4633-ACDF-D850B99F7EC2}" destId="{4EDB5914-C506-400B-8073-F35F349A7585}" srcOrd="3" destOrd="0" presId="urn:microsoft.com/office/officeart/2005/8/layout/orgChart1"/>
    <dgm:cxn modelId="{4F36B562-0D67-4669-8D59-C775D62F351B}" type="presParOf" srcId="{4EDB5914-C506-400B-8073-F35F349A7585}" destId="{01E5354D-AB58-4064-A991-27F1B78D5B71}" srcOrd="0" destOrd="0" presId="urn:microsoft.com/office/officeart/2005/8/layout/orgChart1"/>
    <dgm:cxn modelId="{F31C10B3-C274-45FC-8A39-B7DCDAE0A362}" type="presParOf" srcId="{01E5354D-AB58-4064-A991-27F1B78D5B71}" destId="{D6BFBD30-6D9F-4B6F-9673-D91B1011C71C}" srcOrd="0" destOrd="0" presId="urn:microsoft.com/office/officeart/2005/8/layout/orgChart1"/>
    <dgm:cxn modelId="{1B5E0C89-81B9-431E-B2A4-1FE8F7125F13}" type="presParOf" srcId="{01E5354D-AB58-4064-A991-27F1B78D5B71}" destId="{E692F55C-F698-4A18-89AC-A4BA02554EB5}" srcOrd="1" destOrd="0" presId="urn:microsoft.com/office/officeart/2005/8/layout/orgChart1"/>
    <dgm:cxn modelId="{71F68BB3-3B8C-409F-9B4E-4E123F4AA45B}" type="presParOf" srcId="{4EDB5914-C506-400B-8073-F35F349A7585}" destId="{4E36DEAF-735B-4252-802A-45C5980E15F9}" srcOrd="1" destOrd="0" presId="urn:microsoft.com/office/officeart/2005/8/layout/orgChart1"/>
    <dgm:cxn modelId="{41EF8688-14BD-4A27-BE6E-5F7D0F640AC2}" type="presParOf" srcId="{4EDB5914-C506-400B-8073-F35F349A7585}" destId="{BDC14099-9152-49D0-8E6F-C6A886B15A0C}" srcOrd="2" destOrd="0" presId="urn:microsoft.com/office/officeart/2005/8/layout/orgChart1"/>
    <dgm:cxn modelId="{4D03B9FB-A993-42C4-BDBB-1F6E87AB69EA}" type="presParOf" srcId="{2D77AD0C-A0D9-4633-ACDF-D850B99F7EC2}" destId="{BAC3F6F8-BFA5-41F6-8D41-B1254169C900}" srcOrd="4" destOrd="0" presId="urn:microsoft.com/office/officeart/2005/8/layout/orgChart1"/>
    <dgm:cxn modelId="{516FF7DC-B312-4ACE-BE10-02820994AFDF}" type="presParOf" srcId="{2D77AD0C-A0D9-4633-ACDF-D850B99F7EC2}" destId="{F284C6CA-7F7E-44C2-AD93-D2C884802B08}" srcOrd="5" destOrd="0" presId="urn:microsoft.com/office/officeart/2005/8/layout/orgChart1"/>
    <dgm:cxn modelId="{2F5F3822-F236-4786-9646-D36AD00A4797}" type="presParOf" srcId="{F284C6CA-7F7E-44C2-AD93-D2C884802B08}" destId="{7CB2FF5B-B8B2-4F7A-9493-BD32E7CA7EB0}" srcOrd="0" destOrd="0" presId="urn:microsoft.com/office/officeart/2005/8/layout/orgChart1"/>
    <dgm:cxn modelId="{C5BA00D4-6A1B-465A-B3A6-D0CED7302738}" type="presParOf" srcId="{7CB2FF5B-B8B2-4F7A-9493-BD32E7CA7EB0}" destId="{EF122E6F-BBB1-4AF7-8557-C04FBD1032B4}" srcOrd="0" destOrd="0" presId="urn:microsoft.com/office/officeart/2005/8/layout/orgChart1"/>
    <dgm:cxn modelId="{088C1985-56B5-4BF6-B22F-F88B7A52F760}" type="presParOf" srcId="{7CB2FF5B-B8B2-4F7A-9493-BD32E7CA7EB0}" destId="{FB499F16-40DF-443A-B12E-D4CCF520BCE5}" srcOrd="1" destOrd="0" presId="urn:microsoft.com/office/officeart/2005/8/layout/orgChart1"/>
    <dgm:cxn modelId="{D9FD85B8-B483-4767-9290-F78D7C19D7DE}" type="presParOf" srcId="{F284C6CA-7F7E-44C2-AD93-D2C884802B08}" destId="{22A25670-9A0A-4778-94CB-8E30BF1BEB4A}" srcOrd="1" destOrd="0" presId="urn:microsoft.com/office/officeart/2005/8/layout/orgChart1"/>
    <dgm:cxn modelId="{3743940D-C7C8-40E9-A499-E3D89C83A929}" type="presParOf" srcId="{F284C6CA-7F7E-44C2-AD93-D2C884802B08}" destId="{7D114F8C-9C01-496E-B06E-778B6167242A}" srcOrd="2" destOrd="0" presId="urn:microsoft.com/office/officeart/2005/8/layout/orgChart1"/>
    <dgm:cxn modelId="{ED0D7EDD-BC35-4F00-8179-6E87B7863439}" type="presParOf" srcId="{2D77AD0C-A0D9-4633-ACDF-D850B99F7EC2}" destId="{A4B77D83-39B6-412A-B99C-2A8658B1DFD6}" srcOrd="6" destOrd="0" presId="urn:microsoft.com/office/officeart/2005/8/layout/orgChart1"/>
    <dgm:cxn modelId="{818D7789-C1C4-44F2-A568-E0121E523590}" type="presParOf" srcId="{2D77AD0C-A0D9-4633-ACDF-D850B99F7EC2}" destId="{BDC93C66-5040-4259-9CCF-5094EB22A56A}" srcOrd="7" destOrd="0" presId="urn:microsoft.com/office/officeart/2005/8/layout/orgChart1"/>
    <dgm:cxn modelId="{25AC259F-C4C7-4F58-B7D4-778514B322A1}" type="presParOf" srcId="{BDC93C66-5040-4259-9CCF-5094EB22A56A}" destId="{15DEDD12-328E-4EF0-A7FD-7C33E7523FC7}" srcOrd="0" destOrd="0" presId="urn:microsoft.com/office/officeart/2005/8/layout/orgChart1"/>
    <dgm:cxn modelId="{C68A5143-F7CA-4470-A067-CA15558730A4}" type="presParOf" srcId="{15DEDD12-328E-4EF0-A7FD-7C33E7523FC7}" destId="{C5F37EBB-DF35-40AB-9B57-A15F14FEEBBC}" srcOrd="0" destOrd="0" presId="urn:microsoft.com/office/officeart/2005/8/layout/orgChart1"/>
    <dgm:cxn modelId="{2C9C6253-243B-4CC2-BAED-597ECB0094F7}" type="presParOf" srcId="{15DEDD12-328E-4EF0-A7FD-7C33E7523FC7}" destId="{EBBF1154-249E-4366-B8B7-60F1496D7491}" srcOrd="1" destOrd="0" presId="urn:microsoft.com/office/officeart/2005/8/layout/orgChart1"/>
    <dgm:cxn modelId="{630D322D-6B0F-4C50-9C54-16A5AE3C5774}" type="presParOf" srcId="{BDC93C66-5040-4259-9CCF-5094EB22A56A}" destId="{E2A54132-6427-462D-8902-78D845C61CA6}" srcOrd="1" destOrd="0" presId="urn:microsoft.com/office/officeart/2005/8/layout/orgChart1"/>
    <dgm:cxn modelId="{7D9F8180-3AF7-456E-81D7-A95D6AECDAEE}" type="presParOf" srcId="{E2A54132-6427-462D-8902-78D845C61CA6}" destId="{600EBB5A-4DC1-4BF4-9559-83B71E39552C}" srcOrd="0" destOrd="0" presId="urn:microsoft.com/office/officeart/2005/8/layout/orgChart1"/>
    <dgm:cxn modelId="{F085D70D-D02E-4257-A2AD-F46E016500E1}" type="presParOf" srcId="{E2A54132-6427-462D-8902-78D845C61CA6}" destId="{62A88861-0D36-4D85-82AD-696B8DC9C732}" srcOrd="1" destOrd="0" presId="urn:microsoft.com/office/officeart/2005/8/layout/orgChart1"/>
    <dgm:cxn modelId="{367D0CCB-489E-46AC-90A6-C7535EED245D}" type="presParOf" srcId="{62A88861-0D36-4D85-82AD-696B8DC9C732}" destId="{343FD58E-B256-4110-9EC7-9A2EBF505F61}" srcOrd="0" destOrd="0" presId="urn:microsoft.com/office/officeart/2005/8/layout/orgChart1"/>
    <dgm:cxn modelId="{2185F988-198E-45B4-BD76-9AA1A3B63CF7}" type="presParOf" srcId="{343FD58E-B256-4110-9EC7-9A2EBF505F61}" destId="{64EFDE42-10F9-4E2D-BDE3-431AC5836F3F}" srcOrd="0" destOrd="0" presId="urn:microsoft.com/office/officeart/2005/8/layout/orgChart1"/>
    <dgm:cxn modelId="{50BAD7E5-9C32-4C27-BBB4-9A4EDF029EA8}" type="presParOf" srcId="{343FD58E-B256-4110-9EC7-9A2EBF505F61}" destId="{A1CE08E7-1370-4F57-BCB1-F116F8BCEE6F}" srcOrd="1" destOrd="0" presId="urn:microsoft.com/office/officeart/2005/8/layout/orgChart1"/>
    <dgm:cxn modelId="{14D1EAAB-F1E2-48C8-9FFC-93794D5B4DC9}" type="presParOf" srcId="{62A88861-0D36-4D85-82AD-696B8DC9C732}" destId="{BF1B870D-FAF0-4D9B-806A-951624197734}" srcOrd="1" destOrd="0" presId="urn:microsoft.com/office/officeart/2005/8/layout/orgChart1"/>
    <dgm:cxn modelId="{5738A3D5-A435-46F6-AEFF-09E42AA7DC21}" type="presParOf" srcId="{62A88861-0D36-4D85-82AD-696B8DC9C732}" destId="{0EE5620A-F897-44D7-B45C-B2492AA62EDA}" srcOrd="2" destOrd="0" presId="urn:microsoft.com/office/officeart/2005/8/layout/orgChart1"/>
    <dgm:cxn modelId="{3CC2A809-0D3C-4025-A6AD-F5F1E2AE1FB0}" type="presParOf" srcId="{E2A54132-6427-462D-8902-78D845C61CA6}" destId="{17436693-C9B6-493C-B6BB-112ADC7CBB0E}" srcOrd="2" destOrd="0" presId="urn:microsoft.com/office/officeart/2005/8/layout/orgChart1"/>
    <dgm:cxn modelId="{E7AF6492-AE44-4395-8581-D5AA04A54668}" type="presParOf" srcId="{E2A54132-6427-462D-8902-78D845C61CA6}" destId="{46BAD7B7-9126-4FE0-9D73-4F581264A95C}" srcOrd="3" destOrd="0" presId="urn:microsoft.com/office/officeart/2005/8/layout/orgChart1"/>
    <dgm:cxn modelId="{BA69DAD9-D611-4186-9615-94C465CC81D2}" type="presParOf" srcId="{46BAD7B7-9126-4FE0-9D73-4F581264A95C}" destId="{7F0ECF20-E507-4103-8154-4423911016E5}" srcOrd="0" destOrd="0" presId="urn:microsoft.com/office/officeart/2005/8/layout/orgChart1"/>
    <dgm:cxn modelId="{32F9C877-81F1-4F36-80DB-12CFB144D856}" type="presParOf" srcId="{7F0ECF20-E507-4103-8154-4423911016E5}" destId="{6747BFBF-E484-438B-ACBF-BF596C988D50}" srcOrd="0" destOrd="0" presId="urn:microsoft.com/office/officeart/2005/8/layout/orgChart1"/>
    <dgm:cxn modelId="{7FF396B1-7492-4B9A-81A1-150692D77C88}" type="presParOf" srcId="{7F0ECF20-E507-4103-8154-4423911016E5}" destId="{769B2918-7B7C-4C24-A38F-7814AD45FF71}" srcOrd="1" destOrd="0" presId="urn:microsoft.com/office/officeart/2005/8/layout/orgChart1"/>
    <dgm:cxn modelId="{CB63C398-6149-4C75-8D34-3344AEA45297}" type="presParOf" srcId="{46BAD7B7-9126-4FE0-9D73-4F581264A95C}" destId="{2CF49521-487E-47B6-A008-FD62E4FE6FE3}" srcOrd="1" destOrd="0" presId="urn:microsoft.com/office/officeart/2005/8/layout/orgChart1"/>
    <dgm:cxn modelId="{462AFB5B-509C-4324-A07A-0941208A7EF0}" type="presParOf" srcId="{46BAD7B7-9126-4FE0-9D73-4F581264A95C}" destId="{B43B7772-46CC-4026-AC66-FFF0F4F1AA5B}" srcOrd="2" destOrd="0" presId="urn:microsoft.com/office/officeart/2005/8/layout/orgChart1"/>
    <dgm:cxn modelId="{E9AFA200-582A-4DEC-83BA-C90C522ED249}" type="presParOf" srcId="{E2A54132-6427-462D-8902-78D845C61CA6}" destId="{D81E437A-3F49-40EB-886A-EA1A15FCC306}" srcOrd="4" destOrd="0" presId="urn:microsoft.com/office/officeart/2005/8/layout/orgChart1"/>
    <dgm:cxn modelId="{98305A2A-D679-4FEE-B883-5C32631785DF}" type="presParOf" srcId="{E2A54132-6427-462D-8902-78D845C61CA6}" destId="{CCD0A9D3-BCF8-4262-A807-4477552A85EE}" srcOrd="5" destOrd="0" presId="urn:microsoft.com/office/officeart/2005/8/layout/orgChart1"/>
    <dgm:cxn modelId="{6A421CAE-DFFC-4C02-BA92-656AAC1C8377}" type="presParOf" srcId="{CCD0A9D3-BCF8-4262-A807-4477552A85EE}" destId="{72041390-F6D4-4098-AB03-CC456BC11206}" srcOrd="0" destOrd="0" presId="urn:microsoft.com/office/officeart/2005/8/layout/orgChart1"/>
    <dgm:cxn modelId="{47669DE9-6A35-4F70-8463-2A57964B48C2}" type="presParOf" srcId="{72041390-F6D4-4098-AB03-CC456BC11206}" destId="{D057D52A-5A74-4759-802C-A109D3BB066C}" srcOrd="0" destOrd="0" presId="urn:microsoft.com/office/officeart/2005/8/layout/orgChart1"/>
    <dgm:cxn modelId="{4A2133E0-3D05-45B3-B708-355287CB64F9}" type="presParOf" srcId="{72041390-F6D4-4098-AB03-CC456BC11206}" destId="{D9BF1E99-2C19-4965-A773-0BB36682401F}" srcOrd="1" destOrd="0" presId="urn:microsoft.com/office/officeart/2005/8/layout/orgChart1"/>
    <dgm:cxn modelId="{5B111F23-0E36-4900-991E-26C0FB0CD7B2}" type="presParOf" srcId="{CCD0A9D3-BCF8-4262-A807-4477552A85EE}" destId="{4A130EEE-F699-4B74-8564-94A00B8D738F}" srcOrd="1" destOrd="0" presId="urn:microsoft.com/office/officeart/2005/8/layout/orgChart1"/>
    <dgm:cxn modelId="{FBE92049-AD06-41D5-9142-FA60196E21F7}" type="presParOf" srcId="{CCD0A9D3-BCF8-4262-A807-4477552A85EE}" destId="{1674EEA6-0D74-43C8-B63F-572F892BD55C}" srcOrd="2" destOrd="0" presId="urn:microsoft.com/office/officeart/2005/8/layout/orgChart1"/>
    <dgm:cxn modelId="{F641D255-9767-44C5-9F55-0FEF60DFC012}" type="presParOf" srcId="{E2A54132-6427-462D-8902-78D845C61CA6}" destId="{435D70C9-4017-47E5-B7F4-742CFD8A148D}" srcOrd="6" destOrd="0" presId="urn:microsoft.com/office/officeart/2005/8/layout/orgChart1"/>
    <dgm:cxn modelId="{BFFE60D0-CE86-4CFF-8499-FADB7C758630}" type="presParOf" srcId="{E2A54132-6427-462D-8902-78D845C61CA6}" destId="{1D7934D0-4F54-4785-B2F8-2B4B8A112CC9}" srcOrd="7" destOrd="0" presId="urn:microsoft.com/office/officeart/2005/8/layout/orgChart1"/>
    <dgm:cxn modelId="{C65C1EE1-62D8-47DC-96BC-B3F88E8CEB55}" type="presParOf" srcId="{1D7934D0-4F54-4785-B2F8-2B4B8A112CC9}" destId="{D992A3D5-C942-4FC8-A44D-D6DAB7128A9B}" srcOrd="0" destOrd="0" presId="urn:microsoft.com/office/officeart/2005/8/layout/orgChart1"/>
    <dgm:cxn modelId="{079E851E-2154-4149-A028-D703CFC05CA2}" type="presParOf" srcId="{D992A3D5-C942-4FC8-A44D-D6DAB7128A9B}" destId="{957E2914-7AC3-42A5-A1FA-D762AC2E7B90}" srcOrd="0" destOrd="0" presId="urn:microsoft.com/office/officeart/2005/8/layout/orgChart1"/>
    <dgm:cxn modelId="{05C3ECFE-F3F2-46FF-8DF3-FC5BD71F3369}" type="presParOf" srcId="{D992A3D5-C942-4FC8-A44D-D6DAB7128A9B}" destId="{074B4AB4-974D-4C76-9DE1-5BA1C0582272}" srcOrd="1" destOrd="0" presId="urn:microsoft.com/office/officeart/2005/8/layout/orgChart1"/>
    <dgm:cxn modelId="{07FBA1AE-609D-4F05-909E-DD7F22C66FD8}" type="presParOf" srcId="{1D7934D0-4F54-4785-B2F8-2B4B8A112CC9}" destId="{3E29A45E-2C79-40F1-9383-EE789D97FC2D}" srcOrd="1" destOrd="0" presId="urn:microsoft.com/office/officeart/2005/8/layout/orgChart1"/>
    <dgm:cxn modelId="{9A236817-7447-422E-BF95-461B6D22A365}" type="presParOf" srcId="{1D7934D0-4F54-4785-B2F8-2B4B8A112CC9}" destId="{025E6EF2-4B33-4FC7-8B09-3F63B6A3BA59}" srcOrd="2" destOrd="0" presId="urn:microsoft.com/office/officeart/2005/8/layout/orgChart1"/>
    <dgm:cxn modelId="{B7A2940E-FB36-4759-B7BC-75554762F446}" type="presParOf" srcId="{BDC93C66-5040-4259-9CCF-5094EB22A56A}" destId="{43EE3C19-7DFF-47BD-A482-BF77AD9BA142}" srcOrd="2" destOrd="0" presId="urn:microsoft.com/office/officeart/2005/8/layout/orgChart1"/>
    <dgm:cxn modelId="{5E525A0F-C5F8-4F66-A4E7-18093399A162}" type="presParOf" srcId="{19ACEA65-D327-460B-995B-85500CEFABF6}" destId="{AB18FC06-27BB-479F-8B79-4AAF4294FB9B}" srcOrd="2" destOrd="0" presId="urn:microsoft.com/office/officeart/2005/8/layout/orgChart1"/>
    <dgm:cxn modelId="{26F44409-2214-4BB3-A4EF-EC0C289435E4}" type="presParOf" srcId="{B04BB6EB-74F4-4C29-9EB9-4E3300D9E22F}" destId="{A84C07E0-504E-4F0C-B585-F14648EEE9E8}" srcOrd="6" destOrd="0" presId="urn:microsoft.com/office/officeart/2005/8/layout/orgChart1"/>
    <dgm:cxn modelId="{89C448BF-AD86-4D2E-ABA2-4E3302D74ADE}" type="presParOf" srcId="{B04BB6EB-74F4-4C29-9EB9-4E3300D9E22F}" destId="{5B454E8D-E1F8-407D-9482-72CB28BF8AD4}" srcOrd="7" destOrd="0" presId="urn:microsoft.com/office/officeart/2005/8/layout/orgChart1"/>
    <dgm:cxn modelId="{7F0BB8E2-4BEB-4FEB-8CB8-32CBEA77110C}" type="presParOf" srcId="{5B454E8D-E1F8-407D-9482-72CB28BF8AD4}" destId="{9088136C-B076-4ECD-ACFE-2F7683EEE73C}" srcOrd="0" destOrd="0" presId="urn:microsoft.com/office/officeart/2005/8/layout/orgChart1"/>
    <dgm:cxn modelId="{9256DDEC-4540-4A2F-B4AF-EB90CBD69D1B}" type="presParOf" srcId="{9088136C-B076-4ECD-ACFE-2F7683EEE73C}" destId="{E20E9001-8A01-4A04-A15F-E21A2D21C8A1}" srcOrd="0" destOrd="0" presId="urn:microsoft.com/office/officeart/2005/8/layout/orgChart1"/>
    <dgm:cxn modelId="{C1E4AEBD-A9A2-4578-ADC3-47C518DF31DD}" type="presParOf" srcId="{9088136C-B076-4ECD-ACFE-2F7683EEE73C}" destId="{503F879E-6BFF-4EEC-A15E-0C60DCCC1BB9}" srcOrd="1" destOrd="0" presId="urn:microsoft.com/office/officeart/2005/8/layout/orgChart1"/>
    <dgm:cxn modelId="{91A9A3D2-33CD-47DF-9DEE-0C8887E13942}" type="presParOf" srcId="{5B454E8D-E1F8-407D-9482-72CB28BF8AD4}" destId="{6D2CBE70-F66B-4FEA-A590-7160C28B573D}" srcOrd="1" destOrd="0" presId="urn:microsoft.com/office/officeart/2005/8/layout/orgChart1"/>
    <dgm:cxn modelId="{37D147FB-0CE9-4449-90E9-21414410FB49}" type="presParOf" srcId="{6D2CBE70-F66B-4FEA-A590-7160C28B573D}" destId="{F643E2AE-20D3-4D6E-9A86-ACE3F07C1CAD}" srcOrd="0" destOrd="0" presId="urn:microsoft.com/office/officeart/2005/8/layout/orgChart1"/>
    <dgm:cxn modelId="{F5D22F38-619E-41F0-BF80-DCC829A26B74}" type="presParOf" srcId="{6D2CBE70-F66B-4FEA-A590-7160C28B573D}" destId="{9D419A00-E6CA-470B-B91E-678D4EA90C9D}" srcOrd="1" destOrd="0" presId="urn:microsoft.com/office/officeart/2005/8/layout/orgChart1"/>
    <dgm:cxn modelId="{A0997F76-23F6-49B1-BEA1-364417E3CA02}" type="presParOf" srcId="{9D419A00-E6CA-470B-B91E-678D4EA90C9D}" destId="{2B9A23B5-DDC5-412D-B6D4-AFC2851830AE}" srcOrd="0" destOrd="0" presId="urn:microsoft.com/office/officeart/2005/8/layout/orgChart1"/>
    <dgm:cxn modelId="{9955B156-076E-4CFD-BD8F-25C42A7765C0}" type="presParOf" srcId="{2B9A23B5-DDC5-412D-B6D4-AFC2851830AE}" destId="{847C23B8-9C3A-4184-A70E-F0C822D6F3D1}" srcOrd="0" destOrd="0" presId="urn:microsoft.com/office/officeart/2005/8/layout/orgChart1"/>
    <dgm:cxn modelId="{D07008F3-E0B6-43AB-B3FE-44597C5D59DB}" type="presParOf" srcId="{2B9A23B5-DDC5-412D-B6D4-AFC2851830AE}" destId="{C772B502-43A8-4BD8-A6C6-D4F4B7BD406E}" srcOrd="1" destOrd="0" presId="urn:microsoft.com/office/officeart/2005/8/layout/orgChart1"/>
    <dgm:cxn modelId="{C74FEADF-F61B-4490-9B0B-158138A754F3}" type="presParOf" srcId="{9D419A00-E6CA-470B-B91E-678D4EA90C9D}" destId="{6C627F91-BDAE-4FE5-B6A4-BE45B10B4D70}" srcOrd="1" destOrd="0" presId="urn:microsoft.com/office/officeart/2005/8/layout/orgChart1"/>
    <dgm:cxn modelId="{7DF70E21-1E5C-41F9-AC8B-47BF8908283F}" type="presParOf" srcId="{9D419A00-E6CA-470B-B91E-678D4EA90C9D}" destId="{70F29DDB-9289-40A1-9DCE-BBE928B59ABC}" srcOrd="2" destOrd="0" presId="urn:microsoft.com/office/officeart/2005/8/layout/orgChart1"/>
    <dgm:cxn modelId="{E4A96AE5-9413-4994-8551-D758F6FC5490}" type="presParOf" srcId="{6D2CBE70-F66B-4FEA-A590-7160C28B573D}" destId="{A9927BED-D005-4183-8369-18147C7982C1}" srcOrd="2" destOrd="0" presId="urn:microsoft.com/office/officeart/2005/8/layout/orgChart1"/>
    <dgm:cxn modelId="{BF7EC9C0-DCCB-41DD-B013-5815802D26C5}" type="presParOf" srcId="{6D2CBE70-F66B-4FEA-A590-7160C28B573D}" destId="{D90892FB-2A7D-4EC8-99C5-A415F84DF026}" srcOrd="3" destOrd="0" presId="urn:microsoft.com/office/officeart/2005/8/layout/orgChart1"/>
    <dgm:cxn modelId="{4F3B5592-A8C8-452D-861F-9A0E9B6CDCCD}" type="presParOf" srcId="{D90892FB-2A7D-4EC8-99C5-A415F84DF026}" destId="{4819B18B-F25F-49BE-994E-4E9253F24DAF}" srcOrd="0" destOrd="0" presId="urn:microsoft.com/office/officeart/2005/8/layout/orgChart1"/>
    <dgm:cxn modelId="{1F6B28B2-9ECE-448A-AD94-D8A469FEF66E}" type="presParOf" srcId="{4819B18B-F25F-49BE-994E-4E9253F24DAF}" destId="{FBF99C32-5436-4C2A-91E1-988F05E75EDA}" srcOrd="0" destOrd="0" presId="urn:microsoft.com/office/officeart/2005/8/layout/orgChart1"/>
    <dgm:cxn modelId="{1C6710B1-CA8B-4D95-A9DD-D65273397368}" type="presParOf" srcId="{4819B18B-F25F-49BE-994E-4E9253F24DAF}" destId="{F59A24F2-9060-4367-8563-806324F395C0}" srcOrd="1" destOrd="0" presId="urn:microsoft.com/office/officeart/2005/8/layout/orgChart1"/>
    <dgm:cxn modelId="{629C2241-F486-40F5-8FC2-33E77F2B2ED5}" type="presParOf" srcId="{D90892FB-2A7D-4EC8-99C5-A415F84DF026}" destId="{720E3AC3-3CAE-419C-8BA1-29A85D05C037}" srcOrd="1" destOrd="0" presId="urn:microsoft.com/office/officeart/2005/8/layout/orgChart1"/>
    <dgm:cxn modelId="{66068E4E-87E7-44B2-A408-DDD51B1D3F79}" type="presParOf" srcId="{720E3AC3-3CAE-419C-8BA1-29A85D05C037}" destId="{F4104199-CC33-431E-9DC4-D69AF90D182E}" srcOrd="0" destOrd="0" presId="urn:microsoft.com/office/officeart/2005/8/layout/orgChart1"/>
    <dgm:cxn modelId="{8797D43C-2983-44E4-8513-2DBB82FC2924}" type="presParOf" srcId="{720E3AC3-3CAE-419C-8BA1-29A85D05C037}" destId="{CEE09C35-C898-459B-B45F-50624E421294}" srcOrd="1" destOrd="0" presId="urn:microsoft.com/office/officeart/2005/8/layout/orgChart1"/>
    <dgm:cxn modelId="{289448E5-6AAA-4307-B976-E5C92D22291B}" type="presParOf" srcId="{CEE09C35-C898-459B-B45F-50624E421294}" destId="{3C366755-533B-42E1-8F8C-C7B1494F7300}" srcOrd="0" destOrd="0" presId="urn:microsoft.com/office/officeart/2005/8/layout/orgChart1"/>
    <dgm:cxn modelId="{37B50352-D040-48DD-9310-5E1959317091}" type="presParOf" srcId="{3C366755-533B-42E1-8F8C-C7B1494F7300}" destId="{55A37C3D-F937-4211-9176-73EE7669544A}" srcOrd="0" destOrd="0" presId="urn:microsoft.com/office/officeart/2005/8/layout/orgChart1"/>
    <dgm:cxn modelId="{8E022C5C-35A7-412B-9BD9-37C2FD6B18B7}" type="presParOf" srcId="{3C366755-533B-42E1-8F8C-C7B1494F7300}" destId="{E4051628-0AE4-4A42-BBEC-EB97F96D1106}" srcOrd="1" destOrd="0" presId="urn:microsoft.com/office/officeart/2005/8/layout/orgChart1"/>
    <dgm:cxn modelId="{7A4771E1-9455-4B14-AD75-5E90DBFE5084}" type="presParOf" srcId="{CEE09C35-C898-459B-B45F-50624E421294}" destId="{3A0B6559-9C57-4382-BE9F-8D15D85470AB}" srcOrd="1" destOrd="0" presId="urn:microsoft.com/office/officeart/2005/8/layout/orgChart1"/>
    <dgm:cxn modelId="{1BE97293-DE53-42AE-8FC6-44BF2C6BA7B2}" type="presParOf" srcId="{CEE09C35-C898-459B-B45F-50624E421294}" destId="{D83E3416-7A0C-42F3-959B-C6F713C04D46}" srcOrd="2" destOrd="0" presId="urn:microsoft.com/office/officeart/2005/8/layout/orgChart1"/>
    <dgm:cxn modelId="{C01F5A0E-B04C-406E-B6D2-1C5DDC306E09}" type="presParOf" srcId="{720E3AC3-3CAE-419C-8BA1-29A85D05C037}" destId="{8EA41B5B-652A-4154-8833-F171F7F9BFF5}" srcOrd="2" destOrd="0" presId="urn:microsoft.com/office/officeart/2005/8/layout/orgChart1"/>
    <dgm:cxn modelId="{1DEAAFB5-455A-48C1-BD68-68DEE29FF7AD}" type="presParOf" srcId="{720E3AC3-3CAE-419C-8BA1-29A85D05C037}" destId="{44071D61-902C-4839-86FA-E23835D1813E}" srcOrd="3" destOrd="0" presId="urn:microsoft.com/office/officeart/2005/8/layout/orgChart1"/>
    <dgm:cxn modelId="{D0167FD3-0BFD-4D40-9261-7CAD0B4FB2F6}" type="presParOf" srcId="{44071D61-902C-4839-86FA-E23835D1813E}" destId="{6131C3EF-32EE-46F3-A0BC-FC6895DB5BCF}" srcOrd="0" destOrd="0" presId="urn:microsoft.com/office/officeart/2005/8/layout/orgChart1"/>
    <dgm:cxn modelId="{09F21C40-2324-4840-A5B2-4A0DC025E8CA}" type="presParOf" srcId="{6131C3EF-32EE-46F3-A0BC-FC6895DB5BCF}" destId="{B438488B-7747-4B19-BB1C-89E891164C73}" srcOrd="0" destOrd="0" presId="urn:microsoft.com/office/officeart/2005/8/layout/orgChart1"/>
    <dgm:cxn modelId="{2B2694C1-FCE9-4C4C-927B-F243A3C3FDD5}" type="presParOf" srcId="{6131C3EF-32EE-46F3-A0BC-FC6895DB5BCF}" destId="{DD3E6141-3A1A-4198-97B3-5F0FA98177FC}" srcOrd="1" destOrd="0" presId="urn:microsoft.com/office/officeart/2005/8/layout/orgChart1"/>
    <dgm:cxn modelId="{B20F9C06-E7CD-411C-A39B-1D2BEB930787}" type="presParOf" srcId="{44071D61-902C-4839-86FA-E23835D1813E}" destId="{2FAD7AB4-7607-40FE-90F6-F9364EA78288}" srcOrd="1" destOrd="0" presId="urn:microsoft.com/office/officeart/2005/8/layout/orgChart1"/>
    <dgm:cxn modelId="{B4D45200-1786-4435-A2D0-47841843F210}" type="presParOf" srcId="{44071D61-902C-4839-86FA-E23835D1813E}" destId="{A5AC8C5B-1AF4-415E-A55E-8EB238CAF01E}" srcOrd="2" destOrd="0" presId="urn:microsoft.com/office/officeart/2005/8/layout/orgChart1"/>
    <dgm:cxn modelId="{3B7E5B3D-94C4-44DF-85CF-F60E2EF8A2A9}" type="presParOf" srcId="{720E3AC3-3CAE-419C-8BA1-29A85D05C037}" destId="{1BD9C5C4-A09B-4F6F-AD1E-3D29AD9DC7A0}" srcOrd="4" destOrd="0" presId="urn:microsoft.com/office/officeart/2005/8/layout/orgChart1"/>
    <dgm:cxn modelId="{6D46BBD6-39F9-4FA5-910F-8E1A15D699D2}" type="presParOf" srcId="{720E3AC3-3CAE-419C-8BA1-29A85D05C037}" destId="{2518DE2A-82F7-49CA-A68E-763AE4CDBCF6}" srcOrd="5" destOrd="0" presId="urn:microsoft.com/office/officeart/2005/8/layout/orgChart1"/>
    <dgm:cxn modelId="{18B2F7AC-B1C8-4C0A-867A-C54B5B122E40}" type="presParOf" srcId="{2518DE2A-82F7-49CA-A68E-763AE4CDBCF6}" destId="{9CDD8D8F-33E2-48A1-A57B-F3EBF225ABC2}" srcOrd="0" destOrd="0" presId="urn:microsoft.com/office/officeart/2005/8/layout/orgChart1"/>
    <dgm:cxn modelId="{F5FDF20D-3BD0-46D5-9515-39D86DA5A5B3}" type="presParOf" srcId="{9CDD8D8F-33E2-48A1-A57B-F3EBF225ABC2}" destId="{26293C75-EB08-4076-A4AD-24E5BF8147F1}" srcOrd="0" destOrd="0" presId="urn:microsoft.com/office/officeart/2005/8/layout/orgChart1"/>
    <dgm:cxn modelId="{FF07F439-9EFC-4967-9418-4219C161B8FA}" type="presParOf" srcId="{9CDD8D8F-33E2-48A1-A57B-F3EBF225ABC2}" destId="{27CFF999-40EC-4ED9-91CF-CC42EAB52FBE}" srcOrd="1" destOrd="0" presId="urn:microsoft.com/office/officeart/2005/8/layout/orgChart1"/>
    <dgm:cxn modelId="{41CACC49-05DF-4B25-99B8-1A3409B7F8B5}" type="presParOf" srcId="{2518DE2A-82F7-49CA-A68E-763AE4CDBCF6}" destId="{A8330F2E-BFB3-462C-8006-C838118CF0A8}" srcOrd="1" destOrd="0" presId="urn:microsoft.com/office/officeart/2005/8/layout/orgChart1"/>
    <dgm:cxn modelId="{1F21D844-2870-4823-9545-93850723E024}" type="presParOf" srcId="{2518DE2A-82F7-49CA-A68E-763AE4CDBCF6}" destId="{D7BC3E68-9440-4D5D-9888-DF2F29139F06}" srcOrd="2" destOrd="0" presId="urn:microsoft.com/office/officeart/2005/8/layout/orgChart1"/>
    <dgm:cxn modelId="{842CB0C5-2276-4AD4-B087-CBF8370FFFC7}" type="presParOf" srcId="{D90892FB-2A7D-4EC8-99C5-A415F84DF026}" destId="{6B611E5B-0BAE-46AB-B8D9-C814B8CF30C6}" srcOrd="2" destOrd="0" presId="urn:microsoft.com/office/officeart/2005/8/layout/orgChart1"/>
    <dgm:cxn modelId="{0C057EC6-096A-49EE-A66E-6A4B1005CC2F}" type="presParOf" srcId="{5B454E8D-E1F8-407D-9482-72CB28BF8AD4}" destId="{47ABCA20-15C5-4FC5-BBC4-D64C77067B32}" srcOrd="2" destOrd="0" presId="urn:microsoft.com/office/officeart/2005/8/layout/orgChart1"/>
    <dgm:cxn modelId="{55DE5881-89AE-437B-BAB3-A5ACF7F4ECE0}" type="presParOf" srcId="{B04BB6EB-74F4-4C29-9EB9-4E3300D9E22F}" destId="{BCD779C6-4542-46B4-8BC7-334AC84C6E40}" srcOrd="8" destOrd="0" presId="urn:microsoft.com/office/officeart/2005/8/layout/orgChart1"/>
    <dgm:cxn modelId="{FE1C28A8-7C25-461A-A45A-088E436CAE01}" type="presParOf" srcId="{B04BB6EB-74F4-4C29-9EB9-4E3300D9E22F}" destId="{5AC63D6E-0D2E-4552-A174-22CAFA61966C}" srcOrd="9" destOrd="0" presId="urn:microsoft.com/office/officeart/2005/8/layout/orgChart1"/>
    <dgm:cxn modelId="{90D16A31-7128-49BE-83F4-14112E0F7D79}" type="presParOf" srcId="{5AC63D6E-0D2E-4552-A174-22CAFA61966C}" destId="{D2916D49-FB53-4CC5-B02A-5C7F599BF923}" srcOrd="0" destOrd="0" presId="urn:microsoft.com/office/officeart/2005/8/layout/orgChart1"/>
    <dgm:cxn modelId="{7E168FD9-5271-488D-8FB2-CF19563CD1F4}" type="presParOf" srcId="{D2916D49-FB53-4CC5-B02A-5C7F599BF923}" destId="{DC3B1AD4-A914-4143-A664-9D111607D1C8}" srcOrd="0" destOrd="0" presId="urn:microsoft.com/office/officeart/2005/8/layout/orgChart1"/>
    <dgm:cxn modelId="{C734D824-0D21-474B-A535-74CF4D531FE7}" type="presParOf" srcId="{D2916D49-FB53-4CC5-B02A-5C7F599BF923}" destId="{DA4F5C64-859E-4EF4-B25F-B0CA8ADA966C}" srcOrd="1" destOrd="0" presId="urn:microsoft.com/office/officeart/2005/8/layout/orgChart1"/>
    <dgm:cxn modelId="{B340C95D-6CBE-4CBD-B373-16FB9088BBA5}" type="presParOf" srcId="{5AC63D6E-0D2E-4552-A174-22CAFA61966C}" destId="{D8A83445-4EC9-4E97-BD16-5BE903AD310A}" srcOrd="1" destOrd="0" presId="urn:microsoft.com/office/officeart/2005/8/layout/orgChart1"/>
    <dgm:cxn modelId="{64076E18-8721-4183-9512-B67B7A6490F0}" type="presParOf" srcId="{D8A83445-4EC9-4E97-BD16-5BE903AD310A}" destId="{305C268A-1C84-4227-9ACA-42977846B1F3}" srcOrd="0" destOrd="0" presId="urn:microsoft.com/office/officeart/2005/8/layout/orgChart1"/>
    <dgm:cxn modelId="{3C08CBD4-3FAC-4FB4-B2C2-33A172F71743}" type="presParOf" srcId="{D8A83445-4EC9-4E97-BD16-5BE903AD310A}" destId="{06B021BD-649D-4D58-90B1-1B60F22D0738}" srcOrd="1" destOrd="0" presId="urn:microsoft.com/office/officeart/2005/8/layout/orgChart1"/>
    <dgm:cxn modelId="{8AFAE116-D571-4A17-8605-411903AF8BE1}" type="presParOf" srcId="{06B021BD-649D-4D58-90B1-1B60F22D0738}" destId="{B5C5323D-DE38-49A7-A3C2-9CB59367B80D}" srcOrd="0" destOrd="0" presId="urn:microsoft.com/office/officeart/2005/8/layout/orgChart1"/>
    <dgm:cxn modelId="{89EFEED7-F2C0-4667-8C59-591440B8C0CF}" type="presParOf" srcId="{B5C5323D-DE38-49A7-A3C2-9CB59367B80D}" destId="{2A3F97B0-0461-4C0A-91ED-2F53761E25D3}" srcOrd="0" destOrd="0" presId="urn:microsoft.com/office/officeart/2005/8/layout/orgChart1"/>
    <dgm:cxn modelId="{352D7A6E-A632-4857-B62A-10BB5D37F646}" type="presParOf" srcId="{B5C5323D-DE38-49A7-A3C2-9CB59367B80D}" destId="{BE7D2E2E-F308-4DD7-B8C5-7B9E202C6ACD}" srcOrd="1" destOrd="0" presId="urn:microsoft.com/office/officeart/2005/8/layout/orgChart1"/>
    <dgm:cxn modelId="{D8BECB68-D685-4C5E-85FF-74A28BCF7CC3}" type="presParOf" srcId="{06B021BD-649D-4D58-90B1-1B60F22D0738}" destId="{E3AAD322-4DB0-41B3-AC08-391D74ABF07F}" srcOrd="1" destOrd="0" presId="urn:microsoft.com/office/officeart/2005/8/layout/orgChart1"/>
    <dgm:cxn modelId="{BF831D6A-D105-4F71-A03B-A3F20829E7C0}" type="presParOf" srcId="{06B021BD-649D-4D58-90B1-1B60F22D0738}" destId="{D5ECAB2E-1679-4FDB-B933-7D4C38F81105}" srcOrd="2" destOrd="0" presId="urn:microsoft.com/office/officeart/2005/8/layout/orgChart1"/>
    <dgm:cxn modelId="{318E982E-54A6-46E1-B00E-9B0C63F8A5BB}" type="presParOf" srcId="{D8A83445-4EC9-4E97-BD16-5BE903AD310A}" destId="{8CC4378D-F70E-4035-9B09-D0EC588B9EDD}" srcOrd="2" destOrd="0" presId="urn:microsoft.com/office/officeart/2005/8/layout/orgChart1"/>
    <dgm:cxn modelId="{90F2862C-AC04-4D24-94D8-09F775C97338}" type="presParOf" srcId="{D8A83445-4EC9-4E97-BD16-5BE903AD310A}" destId="{4F64B2D0-4087-42A0-897F-9846E9C0550B}" srcOrd="3" destOrd="0" presId="urn:microsoft.com/office/officeart/2005/8/layout/orgChart1"/>
    <dgm:cxn modelId="{F857007B-BA8F-421D-A8E3-84E5C4C8E535}" type="presParOf" srcId="{4F64B2D0-4087-42A0-897F-9846E9C0550B}" destId="{F4B247FE-96E7-43B4-BEB4-986DC40DD96D}" srcOrd="0" destOrd="0" presId="urn:microsoft.com/office/officeart/2005/8/layout/orgChart1"/>
    <dgm:cxn modelId="{224431B1-BCB1-4F35-8920-7C7EB3969886}" type="presParOf" srcId="{F4B247FE-96E7-43B4-BEB4-986DC40DD96D}" destId="{A2D8CFE0-A904-4534-B17F-30E64DB9E0E0}" srcOrd="0" destOrd="0" presId="urn:microsoft.com/office/officeart/2005/8/layout/orgChart1"/>
    <dgm:cxn modelId="{3AC4FBBA-A7D0-425F-924B-7D805C4EB228}" type="presParOf" srcId="{F4B247FE-96E7-43B4-BEB4-986DC40DD96D}" destId="{AC5EDBB0-25E0-4B25-958A-57264656CE79}" srcOrd="1" destOrd="0" presId="urn:microsoft.com/office/officeart/2005/8/layout/orgChart1"/>
    <dgm:cxn modelId="{4E87AB56-220F-45DE-8028-2E672900C08B}" type="presParOf" srcId="{4F64B2D0-4087-42A0-897F-9846E9C0550B}" destId="{66DF5944-428E-4119-A9C4-184A363E94A8}" srcOrd="1" destOrd="0" presId="urn:microsoft.com/office/officeart/2005/8/layout/orgChart1"/>
    <dgm:cxn modelId="{FC15E039-AC4B-4493-A875-0ED61DD30AA5}" type="presParOf" srcId="{4F64B2D0-4087-42A0-897F-9846E9C0550B}" destId="{A6A6E748-32A2-4FBD-A0F5-5A2933A0D998}" srcOrd="2" destOrd="0" presId="urn:microsoft.com/office/officeart/2005/8/layout/orgChart1"/>
    <dgm:cxn modelId="{07472082-F24B-4534-BDD4-CFC224925119}" type="presParOf" srcId="{D8A83445-4EC9-4E97-BD16-5BE903AD310A}" destId="{89A4A937-E5C5-4DE2-8A00-5D774C3F962F}" srcOrd="4" destOrd="0" presId="urn:microsoft.com/office/officeart/2005/8/layout/orgChart1"/>
    <dgm:cxn modelId="{012122F1-345A-4432-8D94-8CCEF092646A}" type="presParOf" srcId="{D8A83445-4EC9-4E97-BD16-5BE903AD310A}" destId="{6F838532-D839-4C13-AD84-9E1DDC4687B8}" srcOrd="5" destOrd="0" presId="urn:microsoft.com/office/officeart/2005/8/layout/orgChart1"/>
    <dgm:cxn modelId="{24625C05-FC87-4D9D-A529-E7E32697AB25}" type="presParOf" srcId="{6F838532-D839-4C13-AD84-9E1DDC4687B8}" destId="{681124EE-018C-4D1C-B598-4C1ED67FEF02}" srcOrd="0" destOrd="0" presId="urn:microsoft.com/office/officeart/2005/8/layout/orgChart1"/>
    <dgm:cxn modelId="{857342A4-CB0E-4AC5-8AE4-1753689A2157}" type="presParOf" srcId="{681124EE-018C-4D1C-B598-4C1ED67FEF02}" destId="{7DE6F123-D64E-40F1-8805-60087FA6EBEA}" srcOrd="0" destOrd="0" presId="urn:microsoft.com/office/officeart/2005/8/layout/orgChart1"/>
    <dgm:cxn modelId="{79F24D0E-3061-4BB4-B45A-768A129CAF18}" type="presParOf" srcId="{681124EE-018C-4D1C-B598-4C1ED67FEF02}" destId="{B5F86BA8-A038-4F15-8F63-B29753BAD1E7}" srcOrd="1" destOrd="0" presId="urn:microsoft.com/office/officeart/2005/8/layout/orgChart1"/>
    <dgm:cxn modelId="{5BCE7E62-75C7-4E84-9D17-AE3A60575ADF}" type="presParOf" srcId="{6F838532-D839-4C13-AD84-9E1DDC4687B8}" destId="{63BE236D-D7B0-46FB-8C12-43AB3D51B43B}" srcOrd="1" destOrd="0" presId="urn:microsoft.com/office/officeart/2005/8/layout/orgChart1"/>
    <dgm:cxn modelId="{0DCB8587-3E46-4617-BA65-9F697D0D2D37}" type="presParOf" srcId="{6F838532-D839-4C13-AD84-9E1DDC4687B8}" destId="{EC0D0D9E-47BD-4253-9093-A92E7DE08677}" srcOrd="2" destOrd="0" presId="urn:microsoft.com/office/officeart/2005/8/layout/orgChart1"/>
    <dgm:cxn modelId="{2C07285A-B822-4AC0-9DFE-4C8E6D5FD6DE}" type="presParOf" srcId="{D8A83445-4EC9-4E97-BD16-5BE903AD310A}" destId="{311ADF89-2954-4FC9-B7AB-398EE319DC46}" srcOrd="6" destOrd="0" presId="urn:microsoft.com/office/officeart/2005/8/layout/orgChart1"/>
    <dgm:cxn modelId="{84F6258F-E840-44A2-87A2-2159F0F0F640}" type="presParOf" srcId="{D8A83445-4EC9-4E97-BD16-5BE903AD310A}" destId="{A78CF386-B451-4EAF-89AE-BE4689F72CC2}" srcOrd="7" destOrd="0" presId="urn:microsoft.com/office/officeart/2005/8/layout/orgChart1"/>
    <dgm:cxn modelId="{4CEE0B79-9CF9-4906-80AE-E62C68F56E67}" type="presParOf" srcId="{A78CF386-B451-4EAF-89AE-BE4689F72CC2}" destId="{FB46E4CF-143C-4502-8803-7208016BA2F7}" srcOrd="0" destOrd="0" presId="urn:microsoft.com/office/officeart/2005/8/layout/orgChart1"/>
    <dgm:cxn modelId="{4E0D912D-BF60-4A6E-98E6-484A9C6AA8DD}" type="presParOf" srcId="{FB46E4CF-143C-4502-8803-7208016BA2F7}" destId="{463F7019-FD55-4406-A7D1-1E8F7E86C020}" srcOrd="0" destOrd="0" presId="urn:microsoft.com/office/officeart/2005/8/layout/orgChart1"/>
    <dgm:cxn modelId="{A6ADFF23-A502-4631-8DE2-CC0C9BA895D3}" type="presParOf" srcId="{FB46E4CF-143C-4502-8803-7208016BA2F7}" destId="{19DF7CF0-4FFC-4FB0-9FD4-8AA62890467C}" srcOrd="1" destOrd="0" presId="urn:microsoft.com/office/officeart/2005/8/layout/orgChart1"/>
    <dgm:cxn modelId="{BEA3B199-E06A-43FC-A3C3-87F5237D1D91}" type="presParOf" srcId="{A78CF386-B451-4EAF-89AE-BE4689F72CC2}" destId="{D2991540-1B3A-4360-9BED-517030C5E9C9}" srcOrd="1" destOrd="0" presId="urn:microsoft.com/office/officeart/2005/8/layout/orgChart1"/>
    <dgm:cxn modelId="{EF9D9CFE-43A6-4DC0-A512-44BAB49FC33F}" type="presParOf" srcId="{A78CF386-B451-4EAF-89AE-BE4689F72CC2}" destId="{8CB6FD0A-F344-491E-9995-439192D1B3DD}" srcOrd="2" destOrd="0" presId="urn:microsoft.com/office/officeart/2005/8/layout/orgChart1"/>
    <dgm:cxn modelId="{7BCC4FF6-C5E6-4D7C-8FF3-B14A09728113}" type="presParOf" srcId="{D8A83445-4EC9-4E97-BD16-5BE903AD310A}" destId="{A45200B5-4235-4733-B636-E52E54304BA1}" srcOrd="8" destOrd="0" presId="urn:microsoft.com/office/officeart/2005/8/layout/orgChart1"/>
    <dgm:cxn modelId="{CD184D3D-DC33-45E4-8FDA-682CDC11EAD2}" type="presParOf" srcId="{D8A83445-4EC9-4E97-BD16-5BE903AD310A}" destId="{470AD3E2-DA80-4572-9CB7-8108042D0873}" srcOrd="9" destOrd="0" presId="urn:microsoft.com/office/officeart/2005/8/layout/orgChart1"/>
    <dgm:cxn modelId="{C3CA097B-62FB-48B3-A4F3-6E9946C92A65}" type="presParOf" srcId="{470AD3E2-DA80-4572-9CB7-8108042D0873}" destId="{EAF743AE-F93D-47BE-9AD7-C05DA47188AF}" srcOrd="0" destOrd="0" presId="urn:microsoft.com/office/officeart/2005/8/layout/orgChart1"/>
    <dgm:cxn modelId="{50CF5611-C603-4D90-8A74-E1A75C410EAF}" type="presParOf" srcId="{EAF743AE-F93D-47BE-9AD7-C05DA47188AF}" destId="{5136A544-554A-4CE6-8071-1CD62C6298C0}" srcOrd="0" destOrd="0" presId="urn:microsoft.com/office/officeart/2005/8/layout/orgChart1"/>
    <dgm:cxn modelId="{72DE0201-EF3D-4C57-A7D4-1BA10CB40D96}" type="presParOf" srcId="{EAF743AE-F93D-47BE-9AD7-C05DA47188AF}" destId="{30D1989A-24DC-406A-91E5-B0DFA053DAEC}" srcOrd="1" destOrd="0" presId="urn:microsoft.com/office/officeart/2005/8/layout/orgChart1"/>
    <dgm:cxn modelId="{6A5CB30B-2302-4758-AE5C-B1CDE9C8D407}" type="presParOf" srcId="{470AD3E2-DA80-4572-9CB7-8108042D0873}" destId="{61743BCF-B818-4840-ABEB-F96FD1518E8D}" srcOrd="1" destOrd="0" presId="urn:microsoft.com/office/officeart/2005/8/layout/orgChart1"/>
    <dgm:cxn modelId="{EEB723DF-4FAB-4A1F-9530-0AAEC8020013}" type="presParOf" srcId="{470AD3E2-DA80-4572-9CB7-8108042D0873}" destId="{DB7A1634-20B2-44EA-BC56-F54B9345F0CD}" srcOrd="2" destOrd="0" presId="urn:microsoft.com/office/officeart/2005/8/layout/orgChart1"/>
    <dgm:cxn modelId="{868943EB-3F01-48CA-8995-34C92D0FDC32}" type="presParOf" srcId="{D8A83445-4EC9-4E97-BD16-5BE903AD310A}" destId="{F890756E-6294-4CBC-BE2A-363351646C7F}" srcOrd="10" destOrd="0" presId="urn:microsoft.com/office/officeart/2005/8/layout/orgChart1"/>
    <dgm:cxn modelId="{1C2906EE-177B-4036-B21F-CA039C602C17}" type="presParOf" srcId="{D8A83445-4EC9-4E97-BD16-5BE903AD310A}" destId="{74E95B84-B185-458A-BC84-020798BC3CB5}" srcOrd="11" destOrd="0" presId="urn:microsoft.com/office/officeart/2005/8/layout/orgChart1"/>
    <dgm:cxn modelId="{ADF3B0C5-682E-420A-95BC-EE0147B3E9EB}" type="presParOf" srcId="{74E95B84-B185-458A-BC84-020798BC3CB5}" destId="{6E55C074-D16D-4E24-89F0-52E0F0737719}" srcOrd="0" destOrd="0" presId="urn:microsoft.com/office/officeart/2005/8/layout/orgChart1"/>
    <dgm:cxn modelId="{7608DD04-C644-4D32-A4B2-9956D875A7A2}" type="presParOf" srcId="{6E55C074-D16D-4E24-89F0-52E0F0737719}" destId="{08D1463F-1FC3-44DC-AD8B-28CBA1485DF4}" srcOrd="0" destOrd="0" presId="urn:microsoft.com/office/officeart/2005/8/layout/orgChart1"/>
    <dgm:cxn modelId="{D1F91D2A-12F2-4DC5-A00B-281C261AF708}" type="presParOf" srcId="{6E55C074-D16D-4E24-89F0-52E0F0737719}" destId="{8BB6D090-7367-4EA0-B477-06BC16699DEC}" srcOrd="1" destOrd="0" presId="urn:microsoft.com/office/officeart/2005/8/layout/orgChart1"/>
    <dgm:cxn modelId="{58D7765E-1F75-4F3D-B701-F00BA04A9EED}" type="presParOf" srcId="{74E95B84-B185-458A-BC84-020798BC3CB5}" destId="{ABB524D7-EE87-4A75-8E98-A058C1228B84}" srcOrd="1" destOrd="0" presId="urn:microsoft.com/office/officeart/2005/8/layout/orgChart1"/>
    <dgm:cxn modelId="{8977AE77-1743-48FF-8D7B-E85F7F76C18A}" type="presParOf" srcId="{74E95B84-B185-458A-BC84-020798BC3CB5}" destId="{B07A53FA-695E-40A9-A901-44BFD0ECB6B6}" srcOrd="2" destOrd="0" presId="urn:microsoft.com/office/officeart/2005/8/layout/orgChart1"/>
    <dgm:cxn modelId="{5AA650DF-B014-4092-B274-F9F05FBC6D51}" type="presParOf" srcId="{D8A83445-4EC9-4E97-BD16-5BE903AD310A}" destId="{7B104B44-47B1-44A8-B7DF-1FC6CB680E10}" srcOrd="12" destOrd="0" presId="urn:microsoft.com/office/officeart/2005/8/layout/orgChart1"/>
    <dgm:cxn modelId="{7F081191-6BA1-42D0-8189-91A5C7FA7DB5}" type="presParOf" srcId="{D8A83445-4EC9-4E97-BD16-5BE903AD310A}" destId="{D43AC898-0ECD-4EC2-AF66-B02C27A0C462}" srcOrd="13" destOrd="0" presId="urn:microsoft.com/office/officeart/2005/8/layout/orgChart1"/>
    <dgm:cxn modelId="{94292E5B-D153-440A-8AEF-94D5E8ED33FB}" type="presParOf" srcId="{D43AC898-0ECD-4EC2-AF66-B02C27A0C462}" destId="{96D8C1E5-9E56-44A1-8E21-D6CD43526821}" srcOrd="0" destOrd="0" presId="urn:microsoft.com/office/officeart/2005/8/layout/orgChart1"/>
    <dgm:cxn modelId="{865D1772-F25E-4104-A744-BC98C6C466F6}" type="presParOf" srcId="{96D8C1E5-9E56-44A1-8E21-D6CD43526821}" destId="{B90BD980-40C1-498C-BB60-6C3D2104795C}" srcOrd="0" destOrd="0" presId="urn:microsoft.com/office/officeart/2005/8/layout/orgChart1"/>
    <dgm:cxn modelId="{0B461593-038F-44AE-BA4B-8920407A3636}" type="presParOf" srcId="{96D8C1E5-9E56-44A1-8E21-D6CD43526821}" destId="{42D6E89D-9E7F-4933-BBAC-1D6CF114FF83}" srcOrd="1" destOrd="0" presId="urn:microsoft.com/office/officeart/2005/8/layout/orgChart1"/>
    <dgm:cxn modelId="{3FF715A4-A36E-4B2C-8641-300EFAF2DAF7}" type="presParOf" srcId="{D43AC898-0ECD-4EC2-AF66-B02C27A0C462}" destId="{0A4C9AEC-F6D2-4F16-B8F7-8638EE0890EB}" srcOrd="1" destOrd="0" presId="urn:microsoft.com/office/officeart/2005/8/layout/orgChart1"/>
    <dgm:cxn modelId="{B2786CF3-6911-444A-BBB9-DF45B565400B}" type="presParOf" srcId="{D43AC898-0ECD-4EC2-AF66-B02C27A0C462}" destId="{8CF18EAD-06D0-4D3F-A956-23D40C1FAE75}" srcOrd="2" destOrd="0" presId="urn:microsoft.com/office/officeart/2005/8/layout/orgChart1"/>
    <dgm:cxn modelId="{9FDB1002-54EB-4148-8023-E744563CCDF6}" type="presParOf" srcId="{D8A83445-4EC9-4E97-BD16-5BE903AD310A}" destId="{887AE82D-A8EB-4562-97E7-19E57118426E}" srcOrd="14" destOrd="0" presId="urn:microsoft.com/office/officeart/2005/8/layout/orgChart1"/>
    <dgm:cxn modelId="{090CD90B-C907-46D7-A103-E45509A577EF}" type="presParOf" srcId="{D8A83445-4EC9-4E97-BD16-5BE903AD310A}" destId="{4CFD4245-5AF6-4733-A53A-6A9F07C74935}" srcOrd="15" destOrd="0" presId="urn:microsoft.com/office/officeart/2005/8/layout/orgChart1"/>
    <dgm:cxn modelId="{2317BB6E-BBCB-46AF-B02C-BCDD39D37AA2}" type="presParOf" srcId="{4CFD4245-5AF6-4733-A53A-6A9F07C74935}" destId="{9C7AC623-4381-4743-9723-DEEF8E8152DF}" srcOrd="0" destOrd="0" presId="urn:microsoft.com/office/officeart/2005/8/layout/orgChart1"/>
    <dgm:cxn modelId="{8AC73AE6-E507-4A14-A73E-5E717C6A645D}" type="presParOf" srcId="{9C7AC623-4381-4743-9723-DEEF8E8152DF}" destId="{34FF922C-BA67-4B31-83E3-BAA2EA280669}" srcOrd="0" destOrd="0" presId="urn:microsoft.com/office/officeart/2005/8/layout/orgChart1"/>
    <dgm:cxn modelId="{A6337412-240F-438C-A653-0CD34CAF2D84}" type="presParOf" srcId="{9C7AC623-4381-4743-9723-DEEF8E8152DF}" destId="{02935CBB-25E1-467C-8473-9C4FFE529FE7}" srcOrd="1" destOrd="0" presId="urn:microsoft.com/office/officeart/2005/8/layout/orgChart1"/>
    <dgm:cxn modelId="{C83B27A9-5648-4030-97A4-70796511DBB9}" type="presParOf" srcId="{4CFD4245-5AF6-4733-A53A-6A9F07C74935}" destId="{6850EF3D-EFBA-4C04-9BAB-96590121CBB2}" srcOrd="1" destOrd="0" presId="urn:microsoft.com/office/officeart/2005/8/layout/orgChart1"/>
    <dgm:cxn modelId="{66937695-7BE3-4219-9035-228D74D9B76B}" type="presParOf" srcId="{4CFD4245-5AF6-4733-A53A-6A9F07C74935}" destId="{19960FDE-D3E6-4CE5-95F4-631C6E103B7C}" srcOrd="2" destOrd="0" presId="urn:microsoft.com/office/officeart/2005/8/layout/orgChart1"/>
    <dgm:cxn modelId="{6B6F7AD4-F469-4012-A96F-BAEA721A17AC}" type="presParOf" srcId="{D8A83445-4EC9-4E97-BD16-5BE903AD310A}" destId="{493E9E04-81C2-4A1A-B8AA-63B113B46AF9}" srcOrd="16" destOrd="0" presId="urn:microsoft.com/office/officeart/2005/8/layout/orgChart1"/>
    <dgm:cxn modelId="{E979D720-D575-4B1C-89E7-33964B94BAF7}" type="presParOf" srcId="{D8A83445-4EC9-4E97-BD16-5BE903AD310A}" destId="{8E674677-FCC9-41E6-BD90-ECC02677EAE6}" srcOrd="17" destOrd="0" presId="urn:microsoft.com/office/officeart/2005/8/layout/orgChart1"/>
    <dgm:cxn modelId="{0D195B55-C87B-4277-B9AB-F8BF2E8CDC68}" type="presParOf" srcId="{8E674677-FCC9-41E6-BD90-ECC02677EAE6}" destId="{F386E37E-F0CD-44BD-917C-668BC32ED135}" srcOrd="0" destOrd="0" presId="urn:microsoft.com/office/officeart/2005/8/layout/orgChart1"/>
    <dgm:cxn modelId="{83CDA2D5-58ED-4147-BD3A-4A7B49D30E6A}" type="presParOf" srcId="{F386E37E-F0CD-44BD-917C-668BC32ED135}" destId="{C913351F-1E3A-47C4-9D35-1B51302CED94}" srcOrd="0" destOrd="0" presId="urn:microsoft.com/office/officeart/2005/8/layout/orgChart1"/>
    <dgm:cxn modelId="{63C92FF8-2258-49AA-8882-AE8679DBC56A}" type="presParOf" srcId="{F386E37E-F0CD-44BD-917C-668BC32ED135}" destId="{BF2765DA-D8B2-404D-847C-4D474277239E}" srcOrd="1" destOrd="0" presId="urn:microsoft.com/office/officeart/2005/8/layout/orgChart1"/>
    <dgm:cxn modelId="{C2CB759D-C1C5-446E-80E1-FA0FB8542E37}" type="presParOf" srcId="{8E674677-FCC9-41E6-BD90-ECC02677EAE6}" destId="{A9C53200-49C8-4FA8-B035-8A39C1EE54FE}" srcOrd="1" destOrd="0" presId="urn:microsoft.com/office/officeart/2005/8/layout/orgChart1"/>
    <dgm:cxn modelId="{734DE8AA-5721-451C-8BBB-A45D8A1A8067}" type="presParOf" srcId="{8E674677-FCC9-41E6-BD90-ECC02677EAE6}" destId="{C439BC70-4CBC-4753-8476-9CEB2F42D617}" srcOrd="2" destOrd="0" presId="urn:microsoft.com/office/officeart/2005/8/layout/orgChart1"/>
    <dgm:cxn modelId="{35D678AF-CC38-46AA-9AE6-33EB69AA0B4B}" type="presParOf" srcId="{5AC63D6E-0D2E-4552-A174-22CAFA61966C}" destId="{C8B08493-2EB4-4421-8E3B-949A27C3A156}" srcOrd="2" destOrd="0" presId="urn:microsoft.com/office/officeart/2005/8/layout/orgChart1"/>
    <dgm:cxn modelId="{02B515A9-9EFC-45D9-B617-3255ECFBE54B}" type="presParOf" srcId="{B04BB6EB-74F4-4C29-9EB9-4E3300D9E22F}" destId="{E6E1A53D-16C7-4AF6-9A40-CE4DE2F14241}" srcOrd="10" destOrd="0" presId="urn:microsoft.com/office/officeart/2005/8/layout/orgChart1"/>
    <dgm:cxn modelId="{94F19214-B19C-4833-B126-73311D4BF4A3}" type="presParOf" srcId="{B04BB6EB-74F4-4C29-9EB9-4E3300D9E22F}" destId="{2400EF16-9893-4B27-BE08-E1154F7087B2}" srcOrd="11" destOrd="0" presId="urn:microsoft.com/office/officeart/2005/8/layout/orgChart1"/>
    <dgm:cxn modelId="{89142E40-D1EC-4BB6-8AB3-2AA685AC6E3A}" type="presParOf" srcId="{2400EF16-9893-4B27-BE08-E1154F7087B2}" destId="{40B1CA6E-C00E-4CDE-BC23-80217612C68C}" srcOrd="0" destOrd="0" presId="urn:microsoft.com/office/officeart/2005/8/layout/orgChart1"/>
    <dgm:cxn modelId="{F6B30A09-CFD7-4CCB-A53D-465F7576D558}" type="presParOf" srcId="{40B1CA6E-C00E-4CDE-BC23-80217612C68C}" destId="{AF130524-65D8-478A-B927-192A9C8AF913}" srcOrd="0" destOrd="0" presId="urn:microsoft.com/office/officeart/2005/8/layout/orgChart1"/>
    <dgm:cxn modelId="{FAAB5B05-898A-469E-BA28-A4C1DF0C96AA}" type="presParOf" srcId="{40B1CA6E-C00E-4CDE-BC23-80217612C68C}" destId="{88481DA9-383E-4B59-9008-53649D53EA6B}" srcOrd="1" destOrd="0" presId="urn:microsoft.com/office/officeart/2005/8/layout/orgChart1"/>
    <dgm:cxn modelId="{BA0C92D0-B446-4C5D-BA42-57A264EC1958}" type="presParOf" srcId="{2400EF16-9893-4B27-BE08-E1154F7087B2}" destId="{0CD3AFEB-D2D8-4929-8D47-0F3447950D94}" srcOrd="1" destOrd="0" presId="urn:microsoft.com/office/officeart/2005/8/layout/orgChart1"/>
    <dgm:cxn modelId="{0876BAD5-258C-4163-B404-A6B8541D8812}" type="presParOf" srcId="{0CD3AFEB-D2D8-4929-8D47-0F3447950D94}" destId="{8A1AEBE7-CA02-44AF-877B-585F007587FA}" srcOrd="0" destOrd="0" presId="urn:microsoft.com/office/officeart/2005/8/layout/orgChart1"/>
    <dgm:cxn modelId="{9082B01E-5635-49DD-BDC8-BADEDED04741}" type="presParOf" srcId="{0CD3AFEB-D2D8-4929-8D47-0F3447950D94}" destId="{656DE5B3-6B66-454A-8A78-85C292590194}" srcOrd="1" destOrd="0" presId="urn:microsoft.com/office/officeart/2005/8/layout/orgChart1"/>
    <dgm:cxn modelId="{828D935D-C282-4D2E-A829-6994F090A0D0}" type="presParOf" srcId="{656DE5B3-6B66-454A-8A78-85C292590194}" destId="{D390817A-552F-465B-AA47-3095CDBF7C4B}" srcOrd="0" destOrd="0" presId="urn:microsoft.com/office/officeart/2005/8/layout/orgChart1"/>
    <dgm:cxn modelId="{4522713A-F600-4E14-88D9-F8F588118723}" type="presParOf" srcId="{D390817A-552F-465B-AA47-3095CDBF7C4B}" destId="{60C92DB7-CD91-46DE-A437-93DAC1701B29}" srcOrd="0" destOrd="0" presId="urn:microsoft.com/office/officeart/2005/8/layout/orgChart1"/>
    <dgm:cxn modelId="{DFCC1759-1C1B-4623-B491-5610C0991FA0}" type="presParOf" srcId="{D390817A-552F-465B-AA47-3095CDBF7C4B}" destId="{47852B61-CAB6-4F4F-9371-BBF5AF8D5509}" srcOrd="1" destOrd="0" presId="urn:microsoft.com/office/officeart/2005/8/layout/orgChart1"/>
    <dgm:cxn modelId="{34E829C9-3667-4A9B-AF78-183F0D01A572}" type="presParOf" srcId="{656DE5B3-6B66-454A-8A78-85C292590194}" destId="{5A2FF4AE-7503-49BD-879B-DF19EED6B57E}" srcOrd="1" destOrd="0" presId="urn:microsoft.com/office/officeart/2005/8/layout/orgChart1"/>
    <dgm:cxn modelId="{FD2F64F2-1425-49B5-81FA-F289B7BF78C5}" type="presParOf" srcId="{656DE5B3-6B66-454A-8A78-85C292590194}" destId="{32C7413B-C3CE-4FC6-9D5C-20C152572FAB}" srcOrd="2" destOrd="0" presId="urn:microsoft.com/office/officeart/2005/8/layout/orgChart1"/>
    <dgm:cxn modelId="{CF6A083D-1B90-46FC-B113-01072BA0CEC1}" type="presParOf" srcId="{0CD3AFEB-D2D8-4929-8D47-0F3447950D94}" destId="{61046DEB-2D8F-48D5-9EBF-0794897652CB}" srcOrd="2" destOrd="0" presId="urn:microsoft.com/office/officeart/2005/8/layout/orgChart1"/>
    <dgm:cxn modelId="{258EEE1E-3A33-4AE0-8DF1-2F63FF819296}" type="presParOf" srcId="{0CD3AFEB-D2D8-4929-8D47-0F3447950D94}" destId="{9F907BF6-24F6-46F0-9ECA-2796D0003413}" srcOrd="3" destOrd="0" presId="urn:microsoft.com/office/officeart/2005/8/layout/orgChart1"/>
    <dgm:cxn modelId="{DAB660B2-1411-4EA8-9E45-625DD34C2E47}" type="presParOf" srcId="{9F907BF6-24F6-46F0-9ECA-2796D0003413}" destId="{B741D64A-5F35-4D1F-965F-E8C8F93DB0E8}" srcOrd="0" destOrd="0" presId="urn:microsoft.com/office/officeart/2005/8/layout/orgChart1"/>
    <dgm:cxn modelId="{651CA24C-46AA-4AB2-9B54-DF0A96CF1056}" type="presParOf" srcId="{B741D64A-5F35-4D1F-965F-E8C8F93DB0E8}" destId="{CCDFE5BE-806D-4E04-BE22-99C9663B6BB2}" srcOrd="0" destOrd="0" presId="urn:microsoft.com/office/officeart/2005/8/layout/orgChart1"/>
    <dgm:cxn modelId="{ADCD50E3-4C1D-4E92-81AB-EFBF77855C08}" type="presParOf" srcId="{B741D64A-5F35-4D1F-965F-E8C8F93DB0E8}" destId="{D09FD7D4-64ED-444D-B853-93A3A57E3111}" srcOrd="1" destOrd="0" presId="urn:microsoft.com/office/officeart/2005/8/layout/orgChart1"/>
    <dgm:cxn modelId="{7C7B213A-D31A-4726-AE2C-57379583B004}" type="presParOf" srcId="{9F907BF6-24F6-46F0-9ECA-2796D0003413}" destId="{1B5288F6-B256-4381-A7EF-025135C368B1}" srcOrd="1" destOrd="0" presId="urn:microsoft.com/office/officeart/2005/8/layout/orgChart1"/>
    <dgm:cxn modelId="{6C49E1E9-C995-4CF7-9F28-93669F47663F}" type="presParOf" srcId="{9F907BF6-24F6-46F0-9ECA-2796D0003413}" destId="{677FA30B-4B06-4B40-9FC8-200DF00B523F}" srcOrd="2" destOrd="0" presId="urn:microsoft.com/office/officeart/2005/8/layout/orgChart1"/>
    <dgm:cxn modelId="{860A73C8-8304-4739-90B4-E259DD63F501}" type="presParOf" srcId="{0CD3AFEB-D2D8-4929-8D47-0F3447950D94}" destId="{E9E2545E-4739-4AB3-B696-5449DB582781}" srcOrd="4" destOrd="0" presId="urn:microsoft.com/office/officeart/2005/8/layout/orgChart1"/>
    <dgm:cxn modelId="{1E4BECC4-2261-47BB-AC72-E3A3CD4F21D8}" type="presParOf" srcId="{0CD3AFEB-D2D8-4929-8D47-0F3447950D94}" destId="{CF0509A9-8731-4121-9B1C-34E19FB9454C}" srcOrd="5" destOrd="0" presId="urn:microsoft.com/office/officeart/2005/8/layout/orgChart1"/>
    <dgm:cxn modelId="{5AEC1CB1-D845-4FCE-981F-BF4F2A61A947}" type="presParOf" srcId="{CF0509A9-8731-4121-9B1C-34E19FB9454C}" destId="{3F0C6BC8-73EA-4437-AA84-8ABAA8B98D29}" srcOrd="0" destOrd="0" presId="urn:microsoft.com/office/officeart/2005/8/layout/orgChart1"/>
    <dgm:cxn modelId="{9DD8D65D-91ED-4E68-9A28-8E19C7E9EF7A}" type="presParOf" srcId="{3F0C6BC8-73EA-4437-AA84-8ABAA8B98D29}" destId="{85381F64-2173-481D-BEE4-CBA24BBFBACA}" srcOrd="0" destOrd="0" presId="urn:microsoft.com/office/officeart/2005/8/layout/orgChart1"/>
    <dgm:cxn modelId="{966AA71E-798A-44E4-B003-12C41366D5F3}" type="presParOf" srcId="{3F0C6BC8-73EA-4437-AA84-8ABAA8B98D29}" destId="{1F8C7636-E370-4931-B698-1E45A88E132D}" srcOrd="1" destOrd="0" presId="urn:microsoft.com/office/officeart/2005/8/layout/orgChart1"/>
    <dgm:cxn modelId="{FA869D17-D2A6-4A7B-809B-4D5416CDDA4A}" type="presParOf" srcId="{CF0509A9-8731-4121-9B1C-34E19FB9454C}" destId="{C99E3CB5-D34C-46C7-9713-192D9CF11730}" srcOrd="1" destOrd="0" presId="urn:microsoft.com/office/officeart/2005/8/layout/orgChart1"/>
    <dgm:cxn modelId="{1F52879D-40B6-4AB6-92B0-8EF2F1ED6A07}" type="presParOf" srcId="{CF0509A9-8731-4121-9B1C-34E19FB9454C}" destId="{C7F5D457-3BD4-4B5C-BC07-9A4BF5A57E3F}" srcOrd="2" destOrd="0" presId="urn:microsoft.com/office/officeart/2005/8/layout/orgChart1"/>
    <dgm:cxn modelId="{6B910C6A-4ABA-45E2-951B-2D8ED6B5EE96}" type="presParOf" srcId="{2400EF16-9893-4B27-BE08-E1154F7087B2}" destId="{097BAC15-021D-4705-8541-6AAE7358C8C9}" srcOrd="2" destOrd="0" presId="urn:microsoft.com/office/officeart/2005/8/layout/orgChart1"/>
    <dgm:cxn modelId="{0460DF3F-7D80-449D-8B57-2C517E838DD1}" type="presParOf" srcId="{6C02B4FB-9FDC-4A98-B626-BB0275BC99F7}" destId="{016C80D5-7FBC-44B2-8466-3C84C43EA5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8D25-AC71-41C6-AEC2-80AEAC40A217}">
      <dsp:nvSpPr>
        <dsp:cNvPr id="0" name=""/>
        <dsp:cNvSpPr/>
      </dsp:nvSpPr>
      <dsp:spPr>
        <a:xfrm>
          <a:off x="9545683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3F992-8AF9-41BE-9E29-349A5C66A5A7}">
      <dsp:nvSpPr>
        <dsp:cNvPr id="0" name=""/>
        <dsp:cNvSpPr/>
      </dsp:nvSpPr>
      <dsp:spPr>
        <a:xfrm>
          <a:off x="9545683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FB3C7-9157-4A8D-AA72-74D470A480EE}">
      <dsp:nvSpPr>
        <dsp:cNvPr id="0" name=""/>
        <dsp:cNvSpPr/>
      </dsp:nvSpPr>
      <dsp:spPr>
        <a:xfrm>
          <a:off x="9762898" y="217148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C2B34-BB52-4DF1-A378-6F8D154D266F}">
      <dsp:nvSpPr>
        <dsp:cNvPr id="0" name=""/>
        <dsp:cNvSpPr/>
      </dsp:nvSpPr>
      <dsp:spPr>
        <a:xfrm>
          <a:off x="5609052" y="1704776"/>
          <a:ext cx="4199566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4199566" y="69020"/>
              </a:lnTo>
              <a:lnTo>
                <a:pt x="4199566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5BFB8-B05A-4B2A-8AA5-0FEE2E8C12E9}">
      <dsp:nvSpPr>
        <dsp:cNvPr id="0" name=""/>
        <dsp:cNvSpPr/>
      </dsp:nvSpPr>
      <dsp:spPr>
        <a:xfrm>
          <a:off x="8750305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7AD30-E275-4503-8213-669E3A726B98}">
      <dsp:nvSpPr>
        <dsp:cNvPr id="0" name=""/>
        <dsp:cNvSpPr/>
      </dsp:nvSpPr>
      <dsp:spPr>
        <a:xfrm>
          <a:off x="8750305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DBBF3-41D7-4842-9796-4EDABCF6DA39}">
      <dsp:nvSpPr>
        <dsp:cNvPr id="0" name=""/>
        <dsp:cNvSpPr/>
      </dsp:nvSpPr>
      <dsp:spPr>
        <a:xfrm>
          <a:off x="8217861" y="2638196"/>
          <a:ext cx="795378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795378" y="69020"/>
              </a:lnTo>
              <a:lnTo>
                <a:pt x="795378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E33D4-ED4F-41B6-AB46-EB5ABB457235}">
      <dsp:nvSpPr>
        <dsp:cNvPr id="0" name=""/>
        <dsp:cNvSpPr/>
      </dsp:nvSpPr>
      <dsp:spPr>
        <a:xfrm>
          <a:off x="7954926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5C417-4282-4FEB-909E-96C5EA9DF87A}">
      <dsp:nvSpPr>
        <dsp:cNvPr id="0" name=""/>
        <dsp:cNvSpPr/>
      </dsp:nvSpPr>
      <dsp:spPr>
        <a:xfrm>
          <a:off x="7954926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F5FAD-21FD-4A37-9928-C566C6A30830}">
      <dsp:nvSpPr>
        <dsp:cNvPr id="0" name=""/>
        <dsp:cNvSpPr/>
      </dsp:nvSpPr>
      <dsp:spPr>
        <a:xfrm>
          <a:off x="8172141" y="263819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938F9-F620-474C-A31F-962D2B001B3F}">
      <dsp:nvSpPr>
        <dsp:cNvPr id="0" name=""/>
        <dsp:cNvSpPr/>
      </dsp:nvSpPr>
      <dsp:spPr>
        <a:xfrm>
          <a:off x="7422482" y="2638196"/>
          <a:ext cx="795378" cy="138040"/>
        </a:xfrm>
        <a:custGeom>
          <a:avLst/>
          <a:gdLst/>
          <a:ahLst/>
          <a:cxnLst/>
          <a:rect l="0" t="0" r="0" b="0"/>
          <a:pathLst>
            <a:path>
              <a:moveTo>
                <a:pt x="795378" y="0"/>
              </a:moveTo>
              <a:lnTo>
                <a:pt x="795378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88FFF-8C14-4F13-A219-EE02689530CD}">
      <dsp:nvSpPr>
        <dsp:cNvPr id="0" name=""/>
        <dsp:cNvSpPr/>
      </dsp:nvSpPr>
      <dsp:spPr>
        <a:xfrm>
          <a:off x="6544937" y="2171486"/>
          <a:ext cx="1672924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1672924" y="69020"/>
              </a:lnTo>
              <a:lnTo>
                <a:pt x="1672924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C8406-0C05-4B70-BB4A-3E1A4E03A1C1}">
      <dsp:nvSpPr>
        <dsp:cNvPr id="0" name=""/>
        <dsp:cNvSpPr/>
      </dsp:nvSpPr>
      <dsp:spPr>
        <a:xfrm>
          <a:off x="6581384" y="263819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A1174-EE9C-4AA5-ACE6-43441BEA3BE6}">
      <dsp:nvSpPr>
        <dsp:cNvPr id="0" name=""/>
        <dsp:cNvSpPr/>
      </dsp:nvSpPr>
      <dsp:spPr>
        <a:xfrm>
          <a:off x="6499217" y="217148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20"/>
              </a:lnTo>
              <a:lnTo>
                <a:pt x="127887" y="69020"/>
              </a:lnTo>
              <a:lnTo>
                <a:pt x="127887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010D5-7C4F-490D-915B-8BE282EF432F}">
      <dsp:nvSpPr>
        <dsp:cNvPr id="0" name=""/>
        <dsp:cNvSpPr/>
      </dsp:nvSpPr>
      <dsp:spPr>
        <a:xfrm>
          <a:off x="5404456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46487-41C6-420D-BE52-8BB74EDA0E71}">
      <dsp:nvSpPr>
        <dsp:cNvPr id="0" name=""/>
        <dsp:cNvSpPr/>
      </dsp:nvSpPr>
      <dsp:spPr>
        <a:xfrm>
          <a:off x="5404456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6E155-BE10-47F6-81C7-A1F8EFE41425}">
      <dsp:nvSpPr>
        <dsp:cNvPr id="0" name=""/>
        <dsp:cNvSpPr/>
      </dsp:nvSpPr>
      <dsp:spPr>
        <a:xfrm>
          <a:off x="5667391" y="2171486"/>
          <a:ext cx="877545" cy="138040"/>
        </a:xfrm>
        <a:custGeom>
          <a:avLst/>
          <a:gdLst/>
          <a:ahLst/>
          <a:cxnLst/>
          <a:rect l="0" t="0" r="0" b="0"/>
          <a:pathLst>
            <a:path>
              <a:moveTo>
                <a:pt x="877545" y="0"/>
              </a:moveTo>
              <a:lnTo>
                <a:pt x="877545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9E82B-E3A8-4CD8-A823-7467B95C0765}">
      <dsp:nvSpPr>
        <dsp:cNvPr id="0" name=""/>
        <dsp:cNvSpPr/>
      </dsp:nvSpPr>
      <dsp:spPr>
        <a:xfrm>
          <a:off x="4609077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980E2-07C6-4697-9986-D556F8C0F1C6}">
      <dsp:nvSpPr>
        <dsp:cNvPr id="0" name=""/>
        <dsp:cNvSpPr/>
      </dsp:nvSpPr>
      <dsp:spPr>
        <a:xfrm>
          <a:off x="4609077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C9147-C1BD-4326-8607-7BE3BF26CF01}">
      <dsp:nvSpPr>
        <dsp:cNvPr id="0" name=""/>
        <dsp:cNvSpPr/>
      </dsp:nvSpPr>
      <dsp:spPr>
        <a:xfrm>
          <a:off x="4872012" y="2171486"/>
          <a:ext cx="1672924" cy="138040"/>
        </a:xfrm>
        <a:custGeom>
          <a:avLst/>
          <a:gdLst/>
          <a:ahLst/>
          <a:cxnLst/>
          <a:rect l="0" t="0" r="0" b="0"/>
          <a:pathLst>
            <a:path>
              <a:moveTo>
                <a:pt x="1672924" y="0"/>
              </a:moveTo>
              <a:lnTo>
                <a:pt x="1672924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B53BA-4017-484A-B2A2-020AA9E174A0}">
      <dsp:nvSpPr>
        <dsp:cNvPr id="0" name=""/>
        <dsp:cNvSpPr/>
      </dsp:nvSpPr>
      <dsp:spPr>
        <a:xfrm>
          <a:off x="5609052" y="1704776"/>
          <a:ext cx="935884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935884" y="69020"/>
              </a:lnTo>
              <a:lnTo>
                <a:pt x="935884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0BFD0-09BC-4681-9242-D3C6B06B5A8F}">
      <dsp:nvSpPr>
        <dsp:cNvPr id="0" name=""/>
        <dsp:cNvSpPr/>
      </dsp:nvSpPr>
      <dsp:spPr>
        <a:xfrm>
          <a:off x="3564204" y="2171486"/>
          <a:ext cx="91440" cy="1235794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1235794"/>
              </a:lnTo>
              <a:lnTo>
                <a:pt x="45720" y="12357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D7228-EC77-4416-9A7F-33294D749A1B}">
      <dsp:nvSpPr>
        <dsp:cNvPr id="0" name=""/>
        <dsp:cNvSpPr/>
      </dsp:nvSpPr>
      <dsp:spPr>
        <a:xfrm>
          <a:off x="3633224" y="2171486"/>
          <a:ext cx="91440" cy="769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9085"/>
              </a:lnTo>
              <a:lnTo>
                <a:pt x="114740" y="769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93A6D-A773-438C-8F54-21F409E84E8F}">
      <dsp:nvSpPr>
        <dsp:cNvPr id="0" name=""/>
        <dsp:cNvSpPr/>
      </dsp:nvSpPr>
      <dsp:spPr>
        <a:xfrm>
          <a:off x="3564204" y="2171486"/>
          <a:ext cx="91440" cy="769085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769085"/>
              </a:lnTo>
              <a:lnTo>
                <a:pt x="45720" y="769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A8551-9304-4ED3-86CB-423FC2721FBE}">
      <dsp:nvSpPr>
        <dsp:cNvPr id="0" name=""/>
        <dsp:cNvSpPr/>
      </dsp:nvSpPr>
      <dsp:spPr>
        <a:xfrm>
          <a:off x="3633224" y="2171486"/>
          <a:ext cx="91440" cy="302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75"/>
              </a:lnTo>
              <a:lnTo>
                <a:pt x="114740" y="3023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739DF-8521-4F68-B743-07ADF9A92547}">
      <dsp:nvSpPr>
        <dsp:cNvPr id="0" name=""/>
        <dsp:cNvSpPr/>
      </dsp:nvSpPr>
      <dsp:spPr>
        <a:xfrm>
          <a:off x="3564204" y="2171486"/>
          <a:ext cx="91440" cy="302375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302375"/>
              </a:lnTo>
              <a:lnTo>
                <a:pt x="45720" y="3023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3E7A7-3E4D-40C8-8A45-5C20D217E90B}">
      <dsp:nvSpPr>
        <dsp:cNvPr id="0" name=""/>
        <dsp:cNvSpPr/>
      </dsp:nvSpPr>
      <dsp:spPr>
        <a:xfrm>
          <a:off x="3678944" y="1704776"/>
          <a:ext cx="1930107" cy="138040"/>
        </a:xfrm>
        <a:custGeom>
          <a:avLst/>
          <a:gdLst/>
          <a:ahLst/>
          <a:cxnLst/>
          <a:rect l="0" t="0" r="0" b="0"/>
          <a:pathLst>
            <a:path>
              <a:moveTo>
                <a:pt x="1930107" y="0"/>
              </a:moveTo>
              <a:lnTo>
                <a:pt x="1930107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53DEC-F777-4B7E-A1DF-F3306837B429}">
      <dsp:nvSpPr>
        <dsp:cNvPr id="0" name=""/>
        <dsp:cNvSpPr/>
      </dsp:nvSpPr>
      <dsp:spPr>
        <a:xfrm>
          <a:off x="1409486" y="2171486"/>
          <a:ext cx="1076390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1076390" y="69020"/>
              </a:lnTo>
              <a:lnTo>
                <a:pt x="107639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AA7E2-1906-413B-8DD7-81615B8B9832}">
      <dsp:nvSpPr>
        <dsp:cNvPr id="0" name=""/>
        <dsp:cNvSpPr/>
      </dsp:nvSpPr>
      <dsp:spPr>
        <a:xfrm>
          <a:off x="1825252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56401-2222-46A1-B0BD-6266FB7C95B8}">
      <dsp:nvSpPr>
        <dsp:cNvPr id="0" name=""/>
        <dsp:cNvSpPr/>
      </dsp:nvSpPr>
      <dsp:spPr>
        <a:xfrm>
          <a:off x="1825252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7C74C-0F99-445C-A041-389CCDB58BA5}">
      <dsp:nvSpPr>
        <dsp:cNvPr id="0" name=""/>
        <dsp:cNvSpPr/>
      </dsp:nvSpPr>
      <dsp:spPr>
        <a:xfrm>
          <a:off x="1690498" y="2638196"/>
          <a:ext cx="397689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397689" y="69020"/>
              </a:lnTo>
              <a:lnTo>
                <a:pt x="397689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39AC7-781C-4D25-9E26-34D94642FF54}">
      <dsp:nvSpPr>
        <dsp:cNvPr id="0" name=""/>
        <dsp:cNvSpPr/>
      </dsp:nvSpPr>
      <dsp:spPr>
        <a:xfrm>
          <a:off x="1029873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813A6-821B-4A85-9E36-9698F26E0125}">
      <dsp:nvSpPr>
        <dsp:cNvPr id="0" name=""/>
        <dsp:cNvSpPr/>
      </dsp:nvSpPr>
      <dsp:spPr>
        <a:xfrm>
          <a:off x="1029873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BE0EF-C5D9-4138-B807-32D79D9C5DF9}">
      <dsp:nvSpPr>
        <dsp:cNvPr id="0" name=""/>
        <dsp:cNvSpPr/>
      </dsp:nvSpPr>
      <dsp:spPr>
        <a:xfrm>
          <a:off x="1292808" y="2638196"/>
          <a:ext cx="397689" cy="138040"/>
        </a:xfrm>
        <a:custGeom>
          <a:avLst/>
          <a:gdLst/>
          <a:ahLst/>
          <a:cxnLst/>
          <a:rect l="0" t="0" r="0" b="0"/>
          <a:pathLst>
            <a:path>
              <a:moveTo>
                <a:pt x="397689" y="0"/>
              </a:moveTo>
              <a:lnTo>
                <a:pt x="397689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B02C6-BC27-4CA9-B7C4-420D006957A5}">
      <dsp:nvSpPr>
        <dsp:cNvPr id="0" name=""/>
        <dsp:cNvSpPr/>
      </dsp:nvSpPr>
      <dsp:spPr>
        <a:xfrm>
          <a:off x="1409486" y="2171486"/>
          <a:ext cx="281011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281011" y="69020"/>
              </a:lnTo>
              <a:lnTo>
                <a:pt x="281011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4565D-94C1-49B7-B49D-5FB7404452A5}">
      <dsp:nvSpPr>
        <dsp:cNvPr id="0" name=""/>
        <dsp:cNvSpPr/>
      </dsp:nvSpPr>
      <dsp:spPr>
        <a:xfrm>
          <a:off x="70160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1C932-6A51-4BEE-B9D2-B15464B8BF42}">
      <dsp:nvSpPr>
        <dsp:cNvPr id="0" name=""/>
        <dsp:cNvSpPr/>
      </dsp:nvSpPr>
      <dsp:spPr>
        <a:xfrm>
          <a:off x="70160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CCCDE-C6B6-499B-9ADC-672FEB829C8B}">
      <dsp:nvSpPr>
        <dsp:cNvPr id="0" name=""/>
        <dsp:cNvSpPr/>
      </dsp:nvSpPr>
      <dsp:spPr>
        <a:xfrm>
          <a:off x="333095" y="2171486"/>
          <a:ext cx="1076390" cy="138040"/>
        </a:xfrm>
        <a:custGeom>
          <a:avLst/>
          <a:gdLst/>
          <a:ahLst/>
          <a:cxnLst/>
          <a:rect l="0" t="0" r="0" b="0"/>
          <a:pathLst>
            <a:path>
              <a:moveTo>
                <a:pt x="1076390" y="0"/>
              </a:moveTo>
              <a:lnTo>
                <a:pt x="1076390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89B60-6C56-434D-8AA5-802AB3E6D85E}">
      <dsp:nvSpPr>
        <dsp:cNvPr id="0" name=""/>
        <dsp:cNvSpPr/>
      </dsp:nvSpPr>
      <dsp:spPr>
        <a:xfrm>
          <a:off x="1409486" y="1704776"/>
          <a:ext cx="4199566" cy="138040"/>
        </a:xfrm>
        <a:custGeom>
          <a:avLst/>
          <a:gdLst/>
          <a:ahLst/>
          <a:cxnLst/>
          <a:rect l="0" t="0" r="0" b="0"/>
          <a:pathLst>
            <a:path>
              <a:moveTo>
                <a:pt x="4199566" y="0"/>
              </a:moveTo>
              <a:lnTo>
                <a:pt x="4199566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5D7E2-1F6B-4396-8E94-17A88BAC1D28}">
      <dsp:nvSpPr>
        <dsp:cNvPr id="0" name=""/>
        <dsp:cNvSpPr/>
      </dsp:nvSpPr>
      <dsp:spPr>
        <a:xfrm>
          <a:off x="5280383" y="1376107"/>
          <a:ext cx="657337" cy="3286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Rolling Ball Puzzle Game</a:t>
          </a:r>
        </a:p>
      </dsp:txBody>
      <dsp:txXfrm>
        <a:off x="5280383" y="1376107"/>
        <a:ext cx="657337" cy="328668"/>
      </dsp:txXfrm>
    </dsp:sp>
    <dsp:sp modelId="{53A25BBD-4316-4D9A-AFBD-0FD6FC437431}">
      <dsp:nvSpPr>
        <dsp:cNvPr id="0" name=""/>
        <dsp:cNvSpPr/>
      </dsp:nvSpPr>
      <dsp:spPr>
        <a:xfrm>
          <a:off x="1080817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</a:t>
          </a:r>
        </a:p>
      </dsp:txBody>
      <dsp:txXfrm>
        <a:off x="1080817" y="1842817"/>
        <a:ext cx="657337" cy="328668"/>
      </dsp:txXfrm>
    </dsp:sp>
    <dsp:sp modelId="{96DB8E74-9E7E-4AC1-9E90-4D764AADC90E}">
      <dsp:nvSpPr>
        <dsp:cNvPr id="0" name=""/>
        <dsp:cNvSpPr/>
      </dsp:nvSpPr>
      <dsp:spPr>
        <a:xfrm>
          <a:off x="4426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Start buttons</a:t>
          </a:r>
        </a:p>
      </dsp:txBody>
      <dsp:txXfrm>
        <a:off x="4426" y="2309527"/>
        <a:ext cx="657337" cy="328668"/>
      </dsp:txXfrm>
    </dsp:sp>
    <dsp:sp modelId="{AFA24D83-0BF3-4E65-98A2-E2706C781046}">
      <dsp:nvSpPr>
        <dsp:cNvPr id="0" name=""/>
        <dsp:cNvSpPr/>
      </dsp:nvSpPr>
      <dsp:spPr>
        <a:xfrm>
          <a:off x="168761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Button to proceed to level selection screen</a:t>
          </a:r>
        </a:p>
      </dsp:txBody>
      <dsp:txXfrm>
        <a:off x="168761" y="2776236"/>
        <a:ext cx="657337" cy="328668"/>
      </dsp:txXfrm>
    </dsp:sp>
    <dsp:sp modelId="{3E72C107-8C38-4AAD-A929-1E1EAE0FA60A}">
      <dsp:nvSpPr>
        <dsp:cNvPr id="0" name=""/>
        <dsp:cNvSpPr/>
      </dsp:nvSpPr>
      <dsp:spPr>
        <a:xfrm>
          <a:off x="168761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Button to begin infinite game mode</a:t>
          </a:r>
        </a:p>
      </dsp:txBody>
      <dsp:txXfrm>
        <a:off x="168761" y="3242946"/>
        <a:ext cx="657337" cy="328668"/>
      </dsp:txXfrm>
    </dsp:sp>
    <dsp:sp modelId="{3B6976C1-6EC2-4584-B42D-CBEB5461AE78}">
      <dsp:nvSpPr>
        <dsp:cNvPr id="0" name=""/>
        <dsp:cNvSpPr/>
      </dsp:nvSpPr>
      <dsp:spPr>
        <a:xfrm>
          <a:off x="1361829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Options menu</a:t>
          </a:r>
        </a:p>
      </dsp:txBody>
      <dsp:txXfrm>
        <a:off x="1361829" y="2309527"/>
        <a:ext cx="657337" cy="328668"/>
      </dsp:txXfrm>
    </dsp:sp>
    <dsp:sp modelId="{2F6FB2A5-69CC-4A93-8318-D61F737F0BDE}">
      <dsp:nvSpPr>
        <dsp:cNvPr id="0" name=""/>
        <dsp:cNvSpPr/>
      </dsp:nvSpPr>
      <dsp:spPr>
        <a:xfrm>
          <a:off x="964139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Music volume control</a:t>
          </a:r>
        </a:p>
      </dsp:txBody>
      <dsp:txXfrm>
        <a:off x="964139" y="2776236"/>
        <a:ext cx="657337" cy="328668"/>
      </dsp:txXfrm>
    </dsp:sp>
    <dsp:sp modelId="{1456571E-67D0-45B9-B7DA-400E33C41765}">
      <dsp:nvSpPr>
        <dsp:cNvPr id="0" name=""/>
        <dsp:cNvSpPr/>
      </dsp:nvSpPr>
      <dsp:spPr>
        <a:xfrm>
          <a:off x="1128474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0% to 100% slider</a:t>
          </a:r>
        </a:p>
      </dsp:txBody>
      <dsp:txXfrm>
        <a:off x="1128474" y="3242946"/>
        <a:ext cx="657337" cy="328668"/>
      </dsp:txXfrm>
    </dsp:sp>
    <dsp:sp modelId="{BE3D6AB6-116D-4953-B086-330FE079FA19}">
      <dsp:nvSpPr>
        <dsp:cNvPr id="0" name=""/>
        <dsp:cNvSpPr/>
      </dsp:nvSpPr>
      <dsp:spPr>
        <a:xfrm>
          <a:off x="1128474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Toggle mute button</a:t>
          </a:r>
        </a:p>
      </dsp:txBody>
      <dsp:txXfrm>
        <a:off x="1128474" y="3709656"/>
        <a:ext cx="657337" cy="328668"/>
      </dsp:txXfrm>
    </dsp:sp>
    <dsp:sp modelId="{87E9CBFF-8EBB-478D-AB42-DDCDEAE70397}">
      <dsp:nvSpPr>
        <dsp:cNvPr id="0" name=""/>
        <dsp:cNvSpPr/>
      </dsp:nvSpPr>
      <dsp:spPr>
        <a:xfrm>
          <a:off x="1759518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Sound effects volume control</a:t>
          </a:r>
        </a:p>
      </dsp:txBody>
      <dsp:txXfrm>
        <a:off x="1759518" y="2776236"/>
        <a:ext cx="657337" cy="328668"/>
      </dsp:txXfrm>
    </dsp:sp>
    <dsp:sp modelId="{69BB3D01-9CBE-4894-BAB7-FDC616157C0A}">
      <dsp:nvSpPr>
        <dsp:cNvPr id="0" name=""/>
        <dsp:cNvSpPr/>
      </dsp:nvSpPr>
      <dsp:spPr>
        <a:xfrm>
          <a:off x="1923852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0% to 100% slider</a:t>
          </a:r>
        </a:p>
      </dsp:txBody>
      <dsp:txXfrm>
        <a:off x="1923852" y="3242946"/>
        <a:ext cx="657337" cy="328668"/>
      </dsp:txXfrm>
    </dsp:sp>
    <dsp:sp modelId="{BBB24A80-3514-4481-AC0C-2CB6927777AC}">
      <dsp:nvSpPr>
        <dsp:cNvPr id="0" name=""/>
        <dsp:cNvSpPr/>
      </dsp:nvSpPr>
      <dsp:spPr>
        <a:xfrm>
          <a:off x="1923852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Toggle mute button</a:t>
          </a:r>
        </a:p>
      </dsp:txBody>
      <dsp:txXfrm>
        <a:off x="1923852" y="3709656"/>
        <a:ext cx="657337" cy="328668"/>
      </dsp:txXfrm>
    </dsp:sp>
    <dsp:sp modelId="{DCD5069D-6E1B-4170-873B-31FFC8C642CD}">
      <dsp:nvSpPr>
        <dsp:cNvPr id="0" name=""/>
        <dsp:cNvSpPr/>
      </dsp:nvSpPr>
      <dsp:spPr>
        <a:xfrm>
          <a:off x="2157207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Controls Description</a:t>
          </a:r>
        </a:p>
      </dsp:txBody>
      <dsp:txXfrm>
        <a:off x="2157207" y="2309527"/>
        <a:ext cx="657337" cy="328668"/>
      </dsp:txXfrm>
    </dsp:sp>
    <dsp:sp modelId="{E60495AF-05D8-45B5-A899-401CAFA5FA7F}">
      <dsp:nvSpPr>
        <dsp:cNvPr id="0" name=""/>
        <dsp:cNvSpPr/>
      </dsp:nvSpPr>
      <dsp:spPr>
        <a:xfrm>
          <a:off x="3350275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 selection screen</a:t>
          </a:r>
        </a:p>
      </dsp:txBody>
      <dsp:txXfrm>
        <a:off x="3350275" y="1842817"/>
        <a:ext cx="657337" cy="328668"/>
      </dsp:txXfrm>
    </dsp:sp>
    <dsp:sp modelId="{087840C2-D2A3-4AA9-8DCA-5FF8361138E8}">
      <dsp:nvSpPr>
        <dsp:cNvPr id="0" name=""/>
        <dsp:cNvSpPr/>
      </dsp:nvSpPr>
      <dsp:spPr>
        <a:xfrm>
          <a:off x="2952586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Unlocked levels (can be pressed)</a:t>
          </a:r>
        </a:p>
      </dsp:txBody>
      <dsp:txXfrm>
        <a:off x="2952586" y="2309527"/>
        <a:ext cx="657337" cy="328668"/>
      </dsp:txXfrm>
    </dsp:sp>
    <dsp:sp modelId="{3E4D50F0-6856-4427-A2EF-500FE4683C44}">
      <dsp:nvSpPr>
        <dsp:cNvPr id="0" name=""/>
        <dsp:cNvSpPr/>
      </dsp:nvSpPr>
      <dsp:spPr>
        <a:xfrm>
          <a:off x="3747965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Locked levels greyed out (cannot be pressed)</a:t>
          </a:r>
        </a:p>
      </dsp:txBody>
      <dsp:txXfrm>
        <a:off x="3747965" y="2309527"/>
        <a:ext cx="657337" cy="328668"/>
      </dsp:txXfrm>
    </dsp:sp>
    <dsp:sp modelId="{7ED8CB14-5676-4DFA-915E-2FA353EAE96D}">
      <dsp:nvSpPr>
        <dsp:cNvPr id="0" name=""/>
        <dsp:cNvSpPr/>
      </dsp:nvSpPr>
      <dsp:spPr>
        <a:xfrm>
          <a:off x="2952586" y="277623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Previous  page button</a:t>
          </a:r>
        </a:p>
      </dsp:txBody>
      <dsp:txXfrm>
        <a:off x="2952586" y="2776236"/>
        <a:ext cx="657337" cy="328668"/>
      </dsp:txXfrm>
    </dsp:sp>
    <dsp:sp modelId="{693A03CD-1DB9-4893-9B0E-54876FE5E5F6}">
      <dsp:nvSpPr>
        <dsp:cNvPr id="0" name=""/>
        <dsp:cNvSpPr/>
      </dsp:nvSpPr>
      <dsp:spPr>
        <a:xfrm>
          <a:off x="3747965" y="277623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Next page button</a:t>
          </a:r>
        </a:p>
      </dsp:txBody>
      <dsp:txXfrm>
        <a:off x="3747965" y="2776236"/>
        <a:ext cx="657337" cy="328668"/>
      </dsp:txXfrm>
    </dsp:sp>
    <dsp:sp modelId="{68156B3A-8E02-4C68-8580-1E0BDE0DBB99}">
      <dsp:nvSpPr>
        <dsp:cNvPr id="0" name=""/>
        <dsp:cNvSpPr/>
      </dsp:nvSpPr>
      <dsp:spPr>
        <a:xfrm>
          <a:off x="2952586" y="324294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Main menu button</a:t>
          </a:r>
          <a:endParaRPr lang="en-US" sz="600" kern="1200" dirty="0" smtClean="0"/>
        </a:p>
      </dsp:txBody>
      <dsp:txXfrm>
        <a:off x="2952586" y="3242946"/>
        <a:ext cx="657337" cy="328668"/>
      </dsp:txXfrm>
    </dsp:sp>
    <dsp:sp modelId="{5CB53D5C-C5D5-4356-AC13-A0223AF4CB92}">
      <dsp:nvSpPr>
        <dsp:cNvPr id="0" name=""/>
        <dsp:cNvSpPr/>
      </dsp:nvSpPr>
      <dsp:spPr>
        <a:xfrm>
          <a:off x="6216268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 level gameplay</a:t>
          </a:r>
        </a:p>
      </dsp:txBody>
      <dsp:txXfrm>
        <a:off x="6216268" y="1842817"/>
        <a:ext cx="657337" cy="328668"/>
      </dsp:txXfrm>
    </dsp:sp>
    <dsp:sp modelId="{88C4628A-39D1-4705-847C-FF7F7B457343}">
      <dsp:nvSpPr>
        <dsp:cNvPr id="0" name=""/>
        <dsp:cNvSpPr/>
      </dsp:nvSpPr>
      <dsp:spPr>
        <a:xfrm>
          <a:off x="4543343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</a:t>
          </a:r>
        </a:p>
      </dsp:txBody>
      <dsp:txXfrm>
        <a:off x="4543343" y="2309527"/>
        <a:ext cx="657337" cy="328668"/>
      </dsp:txXfrm>
    </dsp:sp>
    <dsp:sp modelId="{F8A945A7-C322-49E6-8FB8-2C6A7D38A9A1}">
      <dsp:nvSpPr>
        <dsp:cNvPr id="0" name=""/>
        <dsp:cNvSpPr/>
      </dsp:nvSpPr>
      <dsp:spPr>
        <a:xfrm>
          <a:off x="4707678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Load in enemies and environment</a:t>
          </a:r>
        </a:p>
      </dsp:txBody>
      <dsp:txXfrm>
        <a:off x="4707678" y="2776236"/>
        <a:ext cx="657337" cy="328668"/>
      </dsp:txXfrm>
    </dsp:sp>
    <dsp:sp modelId="{8B4CF748-CEAD-4027-AE85-CF09EED323EE}">
      <dsp:nvSpPr>
        <dsp:cNvPr id="0" name=""/>
        <dsp:cNvSpPr/>
      </dsp:nvSpPr>
      <dsp:spPr>
        <a:xfrm>
          <a:off x="4707678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Looped music</a:t>
          </a:r>
        </a:p>
      </dsp:txBody>
      <dsp:txXfrm>
        <a:off x="4707678" y="3242946"/>
        <a:ext cx="657337" cy="328668"/>
      </dsp:txXfrm>
    </dsp:sp>
    <dsp:sp modelId="{62365411-E21B-4D4B-97EB-0DF006FEE15E}">
      <dsp:nvSpPr>
        <dsp:cNvPr id="0" name=""/>
        <dsp:cNvSpPr/>
      </dsp:nvSpPr>
      <dsp:spPr>
        <a:xfrm>
          <a:off x="5338722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Usable abilities on the side of the screen</a:t>
          </a:r>
        </a:p>
      </dsp:txBody>
      <dsp:txXfrm>
        <a:off x="5338722" y="2309527"/>
        <a:ext cx="657337" cy="328668"/>
      </dsp:txXfrm>
    </dsp:sp>
    <dsp:sp modelId="{962ACBB5-5A23-4B72-9C1F-50425DF793CE}">
      <dsp:nvSpPr>
        <dsp:cNvPr id="0" name=""/>
        <dsp:cNvSpPr/>
      </dsp:nvSpPr>
      <dsp:spPr>
        <a:xfrm>
          <a:off x="5503056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Image  of the ability</a:t>
          </a:r>
        </a:p>
      </dsp:txBody>
      <dsp:txXfrm>
        <a:off x="5503056" y="2776236"/>
        <a:ext cx="657337" cy="328668"/>
      </dsp:txXfrm>
    </dsp:sp>
    <dsp:sp modelId="{CC3F4900-E0FA-4BF5-81CF-29997CE829D8}">
      <dsp:nvSpPr>
        <dsp:cNvPr id="0" name=""/>
        <dsp:cNvSpPr/>
      </dsp:nvSpPr>
      <dsp:spPr>
        <a:xfrm>
          <a:off x="5503056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Number of times it can be used</a:t>
          </a:r>
        </a:p>
      </dsp:txBody>
      <dsp:txXfrm>
        <a:off x="5503056" y="3242946"/>
        <a:ext cx="657337" cy="328668"/>
      </dsp:txXfrm>
    </dsp:sp>
    <dsp:sp modelId="{114B8543-021C-4B7B-B7A4-0625E9862821}">
      <dsp:nvSpPr>
        <dsp:cNvPr id="0" name=""/>
        <dsp:cNvSpPr/>
      </dsp:nvSpPr>
      <dsp:spPr>
        <a:xfrm>
          <a:off x="6298435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Start button</a:t>
          </a:r>
        </a:p>
      </dsp:txBody>
      <dsp:txXfrm>
        <a:off x="6298435" y="2309527"/>
        <a:ext cx="657337" cy="328668"/>
      </dsp:txXfrm>
    </dsp:sp>
    <dsp:sp modelId="{BB27DED5-FAC1-4BD6-99C7-92CE0FC0B14F}">
      <dsp:nvSpPr>
        <dsp:cNvPr id="0" name=""/>
        <dsp:cNvSpPr/>
      </dsp:nvSpPr>
      <dsp:spPr>
        <a:xfrm>
          <a:off x="6298435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Instantiates the ball and rolls it.</a:t>
          </a:r>
        </a:p>
      </dsp:txBody>
      <dsp:txXfrm>
        <a:off x="6298435" y="2776236"/>
        <a:ext cx="657337" cy="328668"/>
      </dsp:txXfrm>
    </dsp:sp>
    <dsp:sp modelId="{1D8FA092-74EF-429A-9BD3-1668FAF4055C}">
      <dsp:nvSpPr>
        <dsp:cNvPr id="0" name=""/>
        <dsp:cNvSpPr/>
      </dsp:nvSpPr>
      <dsp:spPr>
        <a:xfrm>
          <a:off x="7889192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UI</a:t>
          </a:r>
        </a:p>
      </dsp:txBody>
      <dsp:txXfrm>
        <a:off x="7889192" y="2309527"/>
        <a:ext cx="657337" cy="328668"/>
      </dsp:txXfrm>
    </dsp:sp>
    <dsp:sp modelId="{FC0F7C99-1085-47F7-A518-B4FA28D92F45}">
      <dsp:nvSpPr>
        <dsp:cNvPr id="0" name=""/>
        <dsp:cNvSpPr/>
      </dsp:nvSpPr>
      <dsp:spPr>
        <a:xfrm>
          <a:off x="7093814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</a:p>
      </dsp:txBody>
      <dsp:txXfrm>
        <a:off x="7093814" y="2776236"/>
        <a:ext cx="657337" cy="328668"/>
      </dsp:txXfrm>
    </dsp:sp>
    <dsp:sp modelId="{EEBE4DFF-FFE2-4317-989C-F90C177519B9}">
      <dsp:nvSpPr>
        <dsp:cNvPr id="0" name=""/>
        <dsp:cNvSpPr/>
      </dsp:nvSpPr>
      <dsp:spPr>
        <a:xfrm>
          <a:off x="7889192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You win screen</a:t>
          </a:r>
        </a:p>
      </dsp:txBody>
      <dsp:txXfrm>
        <a:off x="7889192" y="2776236"/>
        <a:ext cx="657337" cy="328668"/>
      </dsp:txXfrm>
    </dsp:sp>
    <dsp:sp modelId="{EB312812-D339-4537-99FD-2B984F528DA9}">
      <dsp:nvSpPr>
        <dsp:cNvPr id="0" name=""/>
        <dsp:cNvSpPr/>
      </dsp:nvSpPr>
      <dsp:spPr>
        <a:xfrm>
          <a:off x="8053527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Proceed to next level (unlocking it)</a:t>
          </a:r>
        </a:p>
      </dsp:txBody>
      <dsp:txXfrm>
        <a:off x="8053527" y="3242946"/>
        <a:ext cx="657337" cy="328668"/>
      </dsp:txXfrm>
    </dsp:sp>
    <dsp:sp modelId="{36C6D190-818C-4645-A767-FFD3B2C2A5D7}">
      <dsp:nvSpPr>
        <dsp:cNvPr id="0" name=""/>
        <dsp:cNvSpPr/>
      </dsp:nvSpPr>
      <dsp:spPr>
        <a:xfrm>
          <a:off x="8053527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</a:p>
      </dsp:txBody>
      <dsp:txXfrm>
        <a:off x="8053527" y="3709656"/>
        <a:ext cx="657337" cy="328668"/>
      </dsp:txXfrm>
    </dsp:sp>
    <dsp:sp modelId="{B40642FF-67B4-4A56-9BB8-C3D8CFEEA92B}">
      <dsp:nvSpPr>
        <dsp:cNvPr id="0" name=""/>
        <dsp:cNvSpPr/>
      </dsp:nvSpPr>
      <dsp:spPr>
        <a:xfrm>
          <a:off x="8684571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You lost screen</a:t>
          </a:r>
        </a:p>
      </dsp:txBody>
      <dsp:txXfrm>
        <a:off x="8684571" y="2776236"/>
        <a:ext cx="657337" cy="328668"/>
      </dsp:txXfrm>
    </dsp:sp>
    <dsp:sp modelId="{019DFEFA-66A3-4DF3-B128-0EE5D36BEEF0}">
      <dsp:nvSpPr>
        <dsp:cNvPr id="0" name=""/>
        <dsp:cNvSpPr/>
      </dsp:nvSpPr>
      <dsp:spPr>
        <a:xfrm>
          <a:off x="8848905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Restart button</a:t>
          </a:r>
        </a:p>
      </dsp:txBody>
      <dsp:txXfrm>
        <a:off x="8848905" y="3242946"/>
        <a:ext cx="657337" cy="328668"/>
      </dsp:txXfrm>
    </dsp:sp>
    <dsp:sp modelId="{06C3CC7B-3508-4510-9362-9CB56CF91143}">
      <dsp:nvSpPr>
        <dsp:cNvPr id="0" name=""/>
        <dsp:cNvSpPr/>
      </dsp:nvSpPr>
      <dsp:spPr>
        <a:xfrm>
          <a:off x="8848905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</a:p>
      </dsp:txBody>
      <dsp:txXfrm>
        <a:off x="8848905" y="3709656"/>
        <a:ext cx="657337" cy="328668"/>
      </dsp:txXfrm>
    </dsp:sp>
    <dsp:sp modelId="{DEDC068A-9C2A-4075-95EB-7FE856AFCA03}">
      <dsp:nvSpPr>
        <dsp:cNvPr id="0" name=""/>
        <dsp:cNvSpPr/>
      </dsp:nvSpPr>
      <dsp:spPr>
        <a:xfrm>
          <a:off x="9479950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Shop</a:t>
          </a:r>
        </a:p>
      </dsp:txBody>
      <dsp:txXfrm>
        <a:off x="9479950" y="1842817"/>
        <a:ext cx="657337" cy="328668"/>
      </dsp:txXfrm>
    </dsp:sp>
    <dsp:sp modelId="{F0C63F3F-5AA9-4EEB-AA57-D876F09EEF59}">
      <dsp:nvSpPr>
        <dsp:cNvPr id="0" name=""/>
        <dsp:cNvSpPr/>
      </dsp:nvSpPr>
      <dsp:spPr>
        <a:xfrm>
          <a:off x="9479950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Display of 2 types of unlockable balls</a:t>
          </a:r>
        </a:p>
      </dsp:txBody>
      <dsp:txXfrm>
        <a:off x="9479950" y="2309527"/>
        <a:ext cx="657337" cy="328668"/>
      </dsp:txXfrm>
    </dsp:sp>
    <dsp:sp modelId="{A0B6004C-B5CD-43AB-8EA0-8413A250D61A}">
      <dsp:nvSpPr>
        <dsp:cNvPr id="0" name=""/>
        <dsp:cNvSpPr/>
      </dsp:nvSpPr>
      <dsp:spPr>
        <a:xfrm>
          <a:off x="9644284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Coins required</a:t>
          </a:r>
        </a:p>
      </dsp:txBody>
      <dsp:txXfrm>
        <a:off x="9644284" y="2776236"/>
        <a:ext cx="657337" cy="328668"/>
      </dsp:txXfrm>
    </dsp:sp>
    <dsp:sp modelId="{7A2D3125-46F8-4E3B-AE4F-E9506DAE4B6C}">
      <dsp:nvSpPr>
        <dsp:cNvPr id="0" name=""/>
        <dsp:cNvSpPr/>
      </dsp:nvSpPr>
      <dsp:spPr>
        <a:xfrm>
          <a:off x="9644284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Levels completed required</a:t>
          </a:r>
        </a:p>
      </dsp:txBody>
      <dsp:txXfrm>
        <a:off x="9644284" y="3242946"/>
        <a:ext cx="657337" cy="328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545E-4739-4AB3-B696-5449DB582781}">
      <dsp:nvSpPr>
        <dsp:cNvPr id="0" name=""/>
        <dsp:cNvSpPr/>
      </dsp:nvSpPr>
      <dsp:spPr>
        <a:xfrm>
          <a:off x="7150062" y="865526"/>
          <a:ext cx="106784" cy="1338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361"/>
              </a:lnTo>
              <a:lnTo>
                <a:pt x="106784" y="13383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46DEB-2D8F-48D5-9EBF-0794897652CB}">
      <dsp:nvSpPr>
        <dsp:cNvPr id="0" name=""/>
        <dsp:cNvSpPr/>
      </dsp:nvSpPr>
      <dsp:spPr>
        <a:xfrm>
          <a:off x="7150062" y="865526"/>
          <a:ext cx="106784" cy="83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916"/>
              </a:lnTo>
              <a:lnTo>
                <a:pt x="106784" y="8329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AEBE7-CA02-44AF-877B-585F007587FA}">
      <dsp:nvSpPr>
        <dsp:cNvPr id="0" name=""/>
        <dsp:cNvSpPr/>
      </dsp:nvSpPr>
      <dsp:spPr>
        <a:xfrm>
          <a:off x="7150062" y="865526"/>
          <a:ext cx="106784" cy="327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71"/>
              </a:lnTo>
              <a:lnTo>
                <a:pt x="106784" y="3274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1A53D-16C7-4AF6-9A40-CE4DE2F14241}">
      <dsp:nvSpPr>
        <dsp:cNvPr id="0" name=""/>
        <dsp:cNvSpPr/>
      </dsp:nvSpPr>
      <dsp:spPr>
        <a:xfrm>
          <a:off x="4405709" y="360081"/>
          <a:ext cx="3029111" cy="149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48"/>
              </a:lnTo>
              <a:lnTo>
                <a:pt x="3029111" y="74748"/>
              </a:lnTo>
              <a:lnTo>
                <a:pt x="3029111" y="1494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E9E04-81C2-4A1A-B8AA-63B113B46AF9}">
      <dsp:nvSpPr>
        <dsp:cNvPr id="0" name=""/>
        <dsp:cNvSpPr/>
      </dsp:nvSpPr>
      <dsp:spPr>
        <a:xfrm>
          <a:off x="6209571" y="895632"/>
          <a:ext cx="107375" cy="2828011"/>
        </a:xfrm>
        <a:custGeom>
          <a:avLst/>
          <a:gdLst/>
          <a:ahLst/>
          <a:cxnLst/>
          <a:rect l="0" t="0" r="0" b="0"/>
          <a:pathLst>
            <a:path>
              <a:moveTo>
                <a:pt x="107375" y="0"/>
              </a:moveTo>
              <a:lnTo>
                <a:pt x="107375" y="2828011"/>
              </a:lnTo>
              <a:lnTo>
                <a:pt x="0" y="28280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AE82D-A8EB-4562-97E7-19E57118426E}">
      <dsp:nvSpPr>
        <dsp:cNvPr id="0" name=""/>
        <dsp:cNvSpPr/>
      </dsp:nvSpPr>
      <dsp:spPr>
        <a:xfrm>
          <a:off x="6201263" y="895632"/>
          <a:ext cx="115682" cy="3328405"/>
        </a:xfrm>
        <a:custGeom>
          <a:avLst/>
          <a:gdLst/>
          <a:ahLst/>
          <a:cxnLst/>
          <a:rect l="0" t="0" r="0" b="0"/>
          <a:pathLst>
            <a:path>
              <a:moveTo>
                <a:pt x="115682" y="0"/>
              </a:moveTo>
              <a:lnTo>
                <a:pt x="115682" y="3328405"/>
              </a:lnTo>
              <a:lnTo>
                <a:pt x="0" y="33284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04B44-47B1-44A8-B7DF-1FC6CB680E10}">
      <dsp:nvSpPr>
        <dsp:cNvPr id="0" name=""/>
        <dsp:cNvSpPr/>
      </dsp:nvSpPr>
      <dsp:spPr>
        <a:xfrm>
          <a:off x="6271226" y="895632"/>
          <a:ext cx="91440" cy="3330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036"/>
              </a:lnTo>
              <a:lnTo>
                <a:pt x="124227" y="33300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0756E-6294-4CBC-BE2A-363351646C7F}">
      <dsp:nvSpPr>
        <dsp:cNvPr id="0" name=""/>
        <dsp:cNvSpPr/>
      </dsp:nvSpPr>
      <dsp:spPr>
        <a:xfrm>
          <a:off x="6271226" y="895632"/>
          <a:ext cx="91440" cy="2824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4591"/>
              </a:lnTo>
              <a:lnTo>
                <a:pt x="124227" y="2824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200B5-4235-4733-B636-E52E54304BA1}">
      <dsp:nvSpPr>
        <dsp:cNvPr id="0" name=""/>
        <dsp:cNvSpPr/>
      </dsp:nvSpPr>
      <dsp:spPr>
        <a:xfrm>
          <a:off x="6271226" y="895632"/>
          <a:ext cx="91440" cy="23191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9145"/>
              </a:lnTo>
              <a:lnTo>
                <a:pt x="124227" y="23191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DF89-2954-4FC9-B7AB-398EE319DC46}">
      <dsp:nvSpPr>
        <dsp:cNvPr id="0" name=""/>
        <dsp:cNvSpPr/>
      </dsp:nvSpPr>
      <dsp:spPr>
        <a:xfrm>
          <a:off x="6271226" y="895632"/>
          <a:ext cx="91440" cy="1813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3700"/>
              </a:lnTo>
              <a:lnTo>
                <a:pt x="124227" y="18137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4A937-E5C5-4DE2-8A00-5D774C3F962F}">
      <dsp:nvSpPr>
        <dsp:cNvPr id="0" name=""/>
        <dsp:cNvSpPr/>
      </dsp:nvSpPr>
      <dsp:spPr>
        <a:xfrm>
          <a:off x="6271226" y="895632"/>
          <a:ext cx="91440" cy="13082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8255"/>
              </a:lnTo>
              <a:lnTo>
                <a:pt x="124227" y="13082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4378D-F70E-4035-9B09-D0EC588B9EDD}">
      <dsp:nvSpPr>
        <dsp:cNvPr id="0" name=""/>
        <dsp:cNvSpPr/>
      </dsp:nvSpPr>
      <dsp:spPr>
        <a:xfrm>
          <a:off x="6271226" y="895632"/>
          <a:ext cx="91440" cy="802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2810"/>
              </a:lnTo>
              <a:lnTo>
                <a:pt x="124227" y="80281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C268A-1C84-4227-9ACA-42977846B1F3}">
      <dsp:nvSpPr>
        <dsp:cNvPr id="0" name=""/>
        <dsp:cNvSpPr/>
      </dsp:nvSpPr>
      <dsp:spPr>
        <a:xfrm>
          <a:off x="6271226" y="895632"/>
          <a:ext cx="91440" cy="3425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520"/>
              </a:lnTo>
              <a:lnTo>
                <a:pt x="126370" y="3425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779C6-4542-46B4-8BC7-334AC84C6E40}">
      <dsp:nvSpPr>
        <dsp:cNvPr id="0" name=""/>
        <dsp:cNvSpPr/>
      </dsp:nvSpPr>
      <dsp:spPr>
        <a:xfrm>
          <a:off x="4405709" y="360081"/>
          <a:ext cx="2195995" cy="179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54"/>
              </a:lnTo>
              <a:lnTo>
                <a:pt x="2195995" y="104854"/>
              </a:lnTo>
              <a:lnTo>
                <a:pt x="2195995" y="1796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9C5C4-A09B-4F6F-AD1E-3D29AD9DC7A0}">
      <dsp:nvSpPr>
        <dsp:cNvPr id="0" name=""/>
        <dsp:cNvSpPr/>
      </dsp:nvSpPr>
      <dsp:spPr>
        <a:xfrm>
          <a:off x="6067983" y="1883941"/>
          <a:ext cx="129365" cy="1330836"/>
        </a:xfrm>
        <a:custGeom>
          <a:avLst/>
          <a:gdLst/>
          <a:ahLst/>
          <a:cxnLst/>
          <a:rect l="0" t="0" r="0" b="0"/>
          <a:pathLst>
            <a:path>
              <a:moveTo>
                <a:pt x="129365" y="0"/>
              </a:moveTo>
              <a:lnTo>
                <a:pt x="129365" y="1330836"/>
              </a:lnTo>
              <a:lnTo>
                <a:pt x="0" y="13308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41B5B-652A-4154-8833-F171F7F9BFF5}">
      <dsp:nvSpPr>
        <dsp:cNvPr id="0" name=""/>
        <dsp:cNvSpPr/>
      </dsp:nvSpPr>
      <dsp:spPr>
        <a:xfrm>
          <a:off x="6067983" y="1883941"/>
          <a:ext cx="129365" cy="825391"/>
        </a:xfrm>
        <a:custGeom>
          <a:avLst/>
          <a:gdLst/>
          <a:ahLst/>
          <a:cxnLst/>
          <a:rect l="0" t="0" r="0" b="0"/>
          <a:pathLst>
            <a:path>
              <a:moveTo>
                <a:pt x="129365" y="0"/>
              </a:moveTo>
              <a:lnTo>
                <a:pt x="129365" y="825391"/>
              </a:lnTo>
              <a:lnTo>
                <a:pt x="0" y="8253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04199-CC33-431E-9DC4-D69AF90D182E}">
      <dsp:nvSpPr>
        <dsp:cNvPr id="0" name=""/>
        <dsp:cNvSpPr/>
      </dsp:nvSpPr>
      <dsp:spPr>
        <a:xfrm>
          <a:off x="6067983" y="1883941"/>
          <a:ext cx="129365" cy="319946"/>
        </a:xfrm>
        <a:custGeom>
          <a:avLst/>
          <a:gdLst/>
          <a:ahLst/>
          <a:cxnLst/>
          <a:rect l="0" t="0" r="0" b="0"/>
          <a:pathLst>
            <a:path>
              <a:moveTo>
                <a:pt x="129365" y="0"/>
              </a:moveTo>
              <a:lnTo>
                <a:pt x="129365" y="319946"/>
              </a:lnTo>
              <a:lnTo>
                <a:pt x="0" y="3199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27BED-D005-4183-8369-18147C7982C1}">
      <dsp:nvSpPr>
        <dsp:cNvPr id="0" name=""/>
        <dsp:cNvSpPr/>
      </dsp:nvSpPr>
      <dsp:spPr>
        <a:xfrm>
          <a:off x="5442391" y="903961"/>
          <a:ext cx="114251" cy="802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006"/>
              </a:lnTo>
              <a:lnTo>
                <a:pt x="114251" y="8020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3E2AE-20D3-4D6E-9A86-ACE3F07C1CAD}">
      <dsp:nvSpPr>
        <dsp:cNvPr id="0" name=""/>
        <dsp:cNvSpPr/>
      </dsp:nvSpPr>
      <dsp:spPr>
        <a:xfrm>
          <a:off x="5442391" y="903961"/>
          <a:ext cx="109375" cy="304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085"/>
              </a:lnTo>
              <a:lnTo>
                <a:pt x="109375" y="304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C07E0-504E-4F0C-B585-F14648EEE9E8}">
      <dsp:nvSpPr>
        <dsp:cNvPr id="0" name=""/>
        <dsp:cNvSpPr/>
      </dsp:nvSpPr>
      <dsp:spPr>
        <a:xfrm>
          <a:off x="4405709" y="360081"/>
          <a:ext cx="1321439" cy="187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84"/>
              </a:lnTo>
              <a:lnTo>
                <a:pt x="1321439" y="113184"/>
              </a:lnTo>
              <a:lnTo>
                <a:pt x="1321439" y="1879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D70C9-4017-47E5-B7F4-742CFD8A148D}">
      <dsp:nvSpPr>
        <dsp:cNvPr id="0" name=""/>
        <dsp:cNvSpPr/>
      </dsp:nvSpPr>
      <dsp:spPr>
        <a:xfrm>
          <a:off x="3432392" y="3904956"/>
          <a:ext cx="1292088" cy="149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48"/>
              </a:lnTo>
              <a:lnTo>
                <a:pt x="1292088" y="74748"/>
              </a:lnTo>
              <a:lnTo>
                <a:pt x="1292088" y="1494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E437A-3F49-40EB-886A-EA1A15FCC306}">
      <dsp:nvSpPr>
        <dsp:cNvPr id="0" name=""/>
        <dsp:cNvSpPr/>
      </dsp:nvSpPr>
      <dsp:spPr>
        <a:xfrm>
          <a:off x="3432392" y="3904956"/>
          <a:ext cx="434220" cy="142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89"/>
              </a:lnTo>
              <a:lnTo>
                <a:pt x="434220" y="67989"/>
              </a:lnTo>
              <a:lnTo>
                <a:pt x="434220" y="1427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36693-C9B6-493C-B6BB-112ADC7CBB0E}">
      <dsp:nvSpPr>
        <dsp:cNvPr id="0" name=""/>
        <dsp:cNvSpPr/>
      </dsp:nvSpPr>
      <dsp:spPr>
        <a:xfrm>
          <a:off x="3001696" y="3904956"/>
          <a:ext cx="430696" cy="149497"/>
        </a:xfrm>
        <a:custGeom>
          <a:avLst/>
          <a:gdLst/>
          <a:ahLst/>
          <a:cxnLst/>
          <a:rect l="0" t="0" r="0" b="0"/>
          <a:pathLst>
            <a:path>
              <a:moveTo>
                <a:pt x="430696" y="0"/>
              </a:moveTo>
              <a:lnTo>
                <a:pt x="430696" y="74748"/>
              </a:lnTo>
              <a:lnTo>
                <a:pt x="0" y="74748"/>
              </a:lnTo>
              <a:lnTo>
                <a:pt x="0" y="1494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EBB5A-4DC1-4BF4-9559-83B71E39552C}">
      <dsp:nvSpPr>
        <dsp:cNvPr id="0" name=""/>
        <dsp:cNvSpPr/>
      </dsp:nvSpPr>
      <dsp:spPr>
        <a:xfrm>
          <a:off x="2140304" y="3904956"/>
          <a:ext cx="1292088" cy="149497"/>
        </a:xfrm>
        <a:custGeom>
          <a:avLst/>
          <a:gdLst/>
          <a:ahLst/>
          <a:cxnLst/>
          <a:rect l="0" t="0" r="0" b="0"/>
          <a:pathLst>
            <a:path>
              <a:moveTo>
                <a:pt x="1292088" y="0"/>
              </a:moveTo>
              <a:lnTo>
                <a:pt x="1292088" y="74748"/>
              </a:lnTo>
              <a:lnTo>
                <a:pt x="0" y="74748"/>
              </a:lnTo>
              <a:lnTo>
                <a:pt x="0" y="1494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77D83-39B6-412A-B99C-2A8658B1DFD6}">
      <dsp:nvSpPr>
        <dsp:cNvPr id="0" name=""/>
        <dsp:cNvSpPr/>
      </dsp:nvSpPr>
      <dsp:spPr>
        <a:xfrm>
          <a:off x="3788340" y="888125"/>
          <a:ext cx="1422237" cy="2838857"/>
        </a:xfrm>
        <a:custGeom>
          <a:avLst/>
          <a:gdLst/>
          <a:ahLst/>
          <a:cxnLst/>
          <a:rect l="0" t="0" r="0" b="0"/>
          <a:pathLst>
            <a:path>
              <a:moveTo>
                <a:pt x="1422237" y="0"/>
              </a:moveTo>
              <a:lnTo>
                <a:pt x="1422237" y="2838857"/>
              </a:lnTo>
              <a:lnTo>
                <a:pt x="0" y="28388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F6F8-BFA5-41F6-8D41-B1254169C900}">
      <dsp:nvSpPr>
        <dsp:cNvPr id="0" name=""/>
        <dsp:cNvSpPr/>
      </dsp:nvSpPr>
      <dsp:spPr>
        <a:xfrm>
          <a:off x="4850643" y="888125"/>
          <a:ext cx="359933" cy="2326652"/>
        </a:xfrm>
        <a:custGeom>
          <a:avLst/>
          <a:gdLst/>
          <a:ahLst/>
          <a:cxnLst/>
          <a:rect l="0" t="0" r="0" b="0"/>
          <a:pathLst>
            <a:path>
              <a:moveTo>
                <a:pt x="359933" y="0"/>
              </a:moveTo>
              <a:lnTo>
                <a:pt x="359933" y="2326652"/>
              </a:lnTo>
              <a:lnTo>
                <a:pt x="0" y="23266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48CD5-1B88-4991-9966-6C5B1E6A083F}">
      <dsp:nvSpPr>
        <dsp:cNvPr id="0" name=""/>
        <dsp:cNvSpPr/>
      </dsp:nvSpPr>
      <dsp:spPr>
        <a:xfrm>
          <a:off x="5080428" y="888125"/>
          <a:ext cx="130148" cy="1827967"/>
        </a:xfrm>
        <a:custGeom>
          <a:avLst/>
          <a:gdLst/>
          <a:ahLst/>
          <a:cxnLst/>
          <a:rect l="0" t="0" r="0" b="0"/>
          <a:pathLst>
            <a:path>
              <a:moveTo>
                <a:pt x="130148" y="0"/>
              </a:moveTo>
              <a:lnTo>
                <a:pt x="130148" y="1827967"/>
              </a:lnTo>
              <a:lnTo>
                <a:pt x="0" y="18279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7C18B-AFA1-4B29-9C5F-48D2F858468F}">
      <dsp:nvSpPr>
        <dsp:cNvPr id="0" name=""/>
        <dsp:cNvSpPr/>
      </dsp:nvSpPr>
      <dsp:spPr>
        <a:xfrm>
          <a:off x="4079702" y="1359552"/>
          <a:ext cx="91440" cy="8443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4335"/>
              </a:lnTo>
              <a:lnTo>
                <a:pt x="131752" y="844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F2FE6-A7CD-4BD3-8C0A-92582960F9A6}">
      <dsp:nvSpPr>
        <dsp:cNvPr id="0" name=""/>
        <dsp:cNvSpPr/>
      </dsp:nvSpPr>
      <dsp:spPr>
        <a:xfrm>
          <a:off x="4079702" y="1359552"/>
          <a:ext cx="91440" cy="347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977"/>
              </a:lnTo>
              <a:lnTo>
                <a:pt x="131752" y="34797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A011D-B634-40CA-B1A2-96D2BD03D267}">
      <dsp:nvSpPr>
        <dsp:cNvPr id="0" name=""/>
        <dsp:cNvSpPr/>
      </dsp:nvSpPr>
      <dsp:spPr>
        <a:xfrm>
          <a:off x="4766127" y="888125"/>
          <a:ext cx="444449" cy="293453"/>
        </a:xfrm>
        <a:custGeom>
          <a:avLst/>
          <a:gdLst/>
          <a:ahLst/>
          <a:cxnLst/>
          <a:rect l="0" t="0" r="0" b="0"/>
          <a:pathLst>
            <a:path>
              <a:moveTo>
                <a:pt x="444449" y="0"/>
              </a:moveTo>
              <a:lnTo>
                <a:pt x="444449" y="293453"/>
              </a:lnTo>
              <a:lnTo>
                <a:pt x="0" y="2934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16E77-1B42-4FD7-BB92-C41E23E563F2}">
      <dsp:nvSpPr>
        <dsp:cNvPr id="0" name=""/>
        <dsp:cNvSpPr/>
      </dsp:nvSpPr>
      <dsp:spPr>
        <a:xfrm>
          <a:off x="4405709" y="360081"/>
          <a:ext cx="520110" cy="172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48"/>
              </a:lnTo>
              <a:lnTo>
                <a:pt x="520110" y="97348"/>
              </a:lnTo>
              <a:lnTo>
                <a:pt x="520110" y="1720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097E8-4239-42CA-9D21-A205D00CF58D}">
      <dsp:nvSpPr>
        <dsp:cNvPr id="0" name=""/>
        <dsp:cNvSpPr/>
      </dsp:nvSpPr>
      <dsp:spPr>
        <a:xfrm>
          <a:off x="2992598" y="2381862"/>
          <a:ext cx="106784" cy="83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916"/>
              </a:lnTo>
              <a:lnTo>
                <a:pt x="106784" y="8329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54837-B12D-48D9-8D5E-453DDCED7E63}">
      <dsp:nvSpPr>
        <dsp:cNvPr id="0" name=""/>
        <dsp:cNvSpPr/>
      </dsp:nvSpPr>
      <dsp:spPr>
        <a:xfrm>
          <a:off x="2992598" y="2381862"/>
          <a:ext cx="106784" cy="327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71"/>
              </a:lnTo>
              <a:lnTo>
                <a:pt x="106784" y="3274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DF7D8-DFD9-45A8-A905-72846B42C10B}">
      <dsp:nvSpPr>
        <dsp:cNvPr id="0" name=""/>
        <dsp:cNvSpPr/>
      </dsp:nvSpPr>
      <dsp:spPr>
        <a:xfrm>
          <a:off x="3633303" y="865526"/>
          <a:ext cx="284757" cy="1338361"/>
        </a:xfrm>
        <a:custGeom>
          <a:avLst/>
          <a:gdLst/>
          <a:ahLst/>
          <a:cxnLst/>
          <a:rect l="0" t="0" r="0" b="0"/>
          <a:pathLst>
            <a:path>
              <a:moveTo>
                <a:pt x="284757" y="0"/>
              </a:moveTo>
              <a:lnTo>
                <a:pt x="284757" y="1338361"/>
              </a:lnTo>
              <a:lnTo>
                <a:pt x="0" y="13383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E1F64-73E1-4914-9666-82F7AFD6015F}">
      <dsp:nvSpPr>
        <dsp:cNvPr id="0" name=""/>
        <dsp:cNvSpPr/>
      </dsp:nvSpPr>
      <dsp:spPr>
        <a:xfrm>
          <a:off x="3811277" y="865526"/>
          <a:ext cx="106784" cy="832916"/>
        </a:xfrm>
        <a:custGeom>
          <a:avLst/>
          <a:gdLst/>
          <a:ahLst/>
          <a:cxnLst/>
          <a:rect l="0" t="0" r="0" b="0"/>
          <a:pathLst>
            <a:path>
              <a:moveTo>
                <a:pt x="106784" y="0"/>
              </a:moveTo>
              <a:lnTo>
                <a:pt x="106784" y="832916"/>
              </a:lnTo>
              <a:lnTo>
                <a:pt x="0" y="8329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3AF25-7C87-4871-9FDE-63FD1FC1A80A}">
      <dsp:nvSpPr>
        <dsp:cNvPr id="0" name=""/>
        <dsp:cNvSpPr/>
      </dsp:nvSpPr>
      <dsp:spPr>
        <a:xfrm>
          <a:off x="3811277" y="865526"/>
          <a:ext cx="106784" cy="327471"/>
        </a:xfrm>
        <a:custGeom>
          <a:avLst/>
          <a:gdLst/>
          <a:ahLst/>
          <a:cxnLst/>
          <a:rect l="0" t="0" r="0" b="0"/>
          <a:pathLst>
            <a:path>
              <a:moveTo>
                <a:pt x="106784" y="0"/>
              </a:moveTo>
              <a:lnTo>
                <a:pt x="106784" y="327471"/>
              </a:lnTo>
              <a:lnTo>
                <a:pt x="0" y="3274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1BF12-9BF6-4133-A576-1A259AB551E0}">
      <dsp:nvSpPr>
        <dsp:cNvPr id="0" name=""/>
        <dsp:cNvSpPr/>
      </dsp:nvSpPr>
      <dsp:spPr>
        <a:xfrm>
          <a:off x="3633303" y="360081"/>
          <a:ext cx="772405" cy="149497"/>
        </a:xfrm>
        <a:custGeom>
          <a:avLst/>
          <a:gdLst/>
          <a:ahLst/>
          <a:cxnLst/>
          <a:rect l="0" t="0" r="0" b="0"/>
          <a:pathLst>
            <a:path>
              <a:moveTo>
                <a:pt x="772405" y="0"/>
              </a:moveTo>
              <a:lnTo>
                <a:pt x="772405" y="74748"/>
              </a:lnTo>
              <a:lnTo>
                <a:pt x="0" y="74748"/>
              </a:lnTo>
              <a:lnTo>
                <a:pt x="0" y="1494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0D1B5-0C26-4014-A92C-8CAA572C6C70}">
      <dsp:nvSpPr>
        <dsp:cNvPr id="0" name=""/>
        <dsp:cNvSpPr/>
      </dsp:nvSpPr>
      <dsp:spPr>
        <a:xfrm>
          <a:off x="1953232" y="1370971"/>
          <a:ext cx="106784" cy="84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506"/>
              </a:lnTo>
              <a:lnTo>
                <a:pt x="106784" y="8475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BFA54-3269-4703-8510-2B5AFC041697}">
      <dsp:nvSpPr>
        <dsp:cNvPr id="0" name=""/>
        <dsp:cNvSpPr/>
      </dsp:nvSpPr>
      <dsp:spPr>
        <a:xfrm>
          <a:off x="1953232" y="1370971"/>
          <a:ext cx="106784" cy="327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71"/>
              </a:lnTo>
              <a:lnTo>
                <a:pt x="106784" y="3274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297B4-E0D1-4B9C-9D05-576CDB05C1E7}">
      <dsp:nvSpPr>
        <dsp:cNvPr id="0" name=""/>
        <dsp:cNvSpPr/>
      </dsp:nvSpPr>
      <dsp:spPr>
        <a:xfrm>
          <a:off x="1376598" y="865526"/>
          <a:ext cx="861392" cy="149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48"/>
              </a:lnTo>
              <a:lnTo>
                <a:pt x="861392" y="74748"/>
              </a:lnTo>
              <a:lnTo>
                <a:pt x="861392" y="14949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51EC4-91CD-4218-BC65-668209A328E7}">
      <dsp:nvSpPr>
        <dsp:cNvPr id="0" name=""/>
        <dsp:cNvSpPr/>
      </dsp:nvSpPr>
      <dsp:spPr>
        <a:xfrm>
          <a:off x="1091840" y="1370971"/>
          <a:ext cx="106784" cy="83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916"/>
              </a:lnTo>
              <a:lnTo>
                <a:pt x="106784" y="8329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9149A-A08C-463B-8DF0-A1A7F2D73331}">
      <dsp:nvSpPr>
        <dsp:cNvPr id="0" name=""/>
        <dsp:cNvSpPr/>
      </dsp:nvSpPr>
      <dsp:spPr>
        <a:xfrm>
          <a:off x="1091840" y="1370971"/>
          <a:ext cx="106784" cy="327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71"/>
              </a:lnTo>
              <a:lnTo>
                <a:pt x="106784" y="3274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E02C-8A60-4C99-871F-D2938634023A}">
      <dsp:nvSpPr>
        <dsp:cNvPr id="0" name=""/>
        <dsp:cNvSpPr/>
      </dsp:nvSpPr>
      <dsp:spPr>
        <a:xfrm>
          <a:off x="1330878" y="865526"/>
          <a:ext cx="91440" cy="149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49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6A2A5-6798-400B-918F-2F70F0C1E39D}">
      <dsp:nvSpPr>
        <dsp:cNvPr id="0" name=""/>
        <dsp:cNvSpPr/>
      </dsp:nvSpPr>
      <dsp:spPr>
        <a:xfrm>
          <a:off x="230447" y="1370971"/>
          <a:ext cx="106784" cy="83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916"/>
              </a:lnTo>
              <a:lnTo>
                <a:pt x="106784" y="8329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A2D59-E319-43F5-B064-E127A86C3828}">
      <dsp:nvSpPr>
        <dsp:cNvPr id="0" name=""/>
        <dsp:cNvSpPr/>
      </dsp:nvSpPr>
      <dsp:spPr>
        <a:xfrm>
          <a:off x="230447" y="1370971"/>
          <a:ext cx="106784" cy="327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71"/>
              </a:lnTo>
              <a:lnTo>
                <a:pt x="106784" y="3274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C4BCA-9C40-43CE-8821-76441439E9D5}">
      <dsp:nvSpPr>
        <dsp:cNvPr id="0" name=""/>
        <dsp:cNvSpPr/>
      </dsp:nvSpPr>
      <dsp:spPr>
        <a:xfrm>
          <a:off x="515205" y="865526"/>
          <a:ext cx="861392" cy="149497"/>
        </a:xfrm>
        <a:custGeom>
          <a:avLst/>
          <a:gdLst/>
          <a:ahLst/>
          <a:cxnLst/>
          <a:rect l="0" t="0" r="0" b="0"/>
          <a:pathLst>
            <a:path>
              <a:moveTo>
                <a:pt x="861392" y="0"/>
              </a:moveTo>
              <a:lnTo>
                <a:pt x="861392" y="74748"/>
              </a:lnTo>
              <a:lnTo>
                <a:pt x="0" y="74748"/>
              </a:lnTo>
              <a:lnTo>
                <a:pt x="0" y="14949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E3EDE-9E24-4977-A3AF-3B4ABD31CC86}">
      <dsp:nvSpPr>
        <dsp:cNvPr id="0" name=""/>
        <dsp:cNvSpPr/>
      </dsp:nvSpPr>
      <dsp:spPr>
        <a:xfrm>
          <a:off x="1376598" y="360081"/>
          <a:ext cx="3029111" cy="149497"/>
        </a:xfrm>
        <a:custGeom>
          <a:avLst/>
          <a:gdLst/>
          <a:ahLst/>
          <a:cxnLst/>
          <a:rect l="0" t="0" r="0" b="0"/>
          <a:pathLst>
            <a:path>
              <a:moveTo>
                <a:pt x="3029111" y="0"/>
              </a:moveTo>
              <a:lnTo>
                <a:pt x="3029111" y="74748"/>
              </a:lnTo>
              <a:lnTo>
                <a:pt x="0" y="74748"/>
              </a:lnTo>
              <a:lnTo>
                <a:pt x="0" y="1494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8A1F9-E62F-4E20-A980-D007A666ECA6}">
      <dsp:nvSpPr>
        <dsp:cNvPr id="0" name=""/>
        <dsp:cNvSpPr/>
      </dsp:nvSpPr>
      <dsp:spPr>
        <a:xfrm>
          <a:off x="4049762" y="4134"/>
          <a:ext cx="711894" cy="3559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Rolling Ball Puzzle Game</a:t>
          </a:r>
          <a:endParaRPr lang="en-US" sz="700" kern="1200" dirty="0"/>
        </a:p>
      </dsp:txBody>
      <dsp:txXfrm>
        <a:off x="4049762" y="4134"/>
        <a:ext cx="711894" cy="355947"/>
      </dsp:txXfrm>
    </dsp:sp>
    <dsp:sp modelId="{CC1952A5-571D-4224-B066-247D142C6968}">
      <dsp:nvSpPr>
        <dsp:cNvPr id="0" name=""/>
        <dsp:cNvSpPr/>
      </dsp:nvSpPr>
      <dsp:spPr>
        <a:xfrm>
          <a:off x="1020650" y="509579"/>
          <a:ext cx="711894" cy="3559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Main Menu</a:t>
          </a:r>
          <a:endParaRPr lang="en-US" sz="700" kern="1200" dirty="0"/>
        </a:p>
      </dsp:txBody>
      <dsp:txXfrm>
        <a:off x="1020650" y="509579"/>
        <a:ext cx="711894" cy="355947"/>
      </dsp:txXfrm>
    </dsp:sp>
    <dsp:sp modelId="{D314E8A6-AFAD-47C7-B1F1-BFB945465BB1}">
      <dsp:nvSpPr>
        <dsp:cNvPr id="0" name=""/>
        <dsp:cNvSpPr/>
      </dsp:nvSpPr>
      <dsp:spPr>
        <a:xfrm>
          <a:off x="159258" y="101502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Load background elements</a:t>
          </a:r>
          <a:endParaRPr lang="en-US" sz="700" kern="1200" dirty="0"/>
        </a:p>
      </dsp:txBody>
      <dsp:txXfrm>
        <a:off x="159258" y="1015024"/>
        <a:ext cx="711894" cy="355947"/>
      </dsp:txXfrm>
    </dsp:sp>
    <dsp:sp modelId="{119B739C-5FFA-47C5-842A-9FCDDF7305B6}">
      <dsp:nvSpPr>
        <dsp:cNvPr id="0" name=""/>
        <dsp:cNvSpPr/>
      </dsp:nvSpPr>
      <dsp:spPr>
        <a:xfrm>
          <a:off x="337232" y="1520469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Music</a:t>
          </a:r>
          <a:endParaRPr lang="en-US" sz="700" kern="1200" dirty="0"/>
        </a:p>
      </dsp:txBody>
      <dsp:txXfrm>
        <a:off x="337232" y="1520469"/>
        <a:ext cx="711894" cy="355947"/>
      </dsp:txXfrm>
    </dsp:sp>
    <dsp:sp modelId="{447AA246-EC37-441E-B3A3-875074CBC728}">
      <dsp:nvSpPr>
        <dsp:cNvPr id="0" name=""/>
        <dsp:cNvSpPr/>
      </dsp:nvSpPr>
      <dsp:spPr>
        <a:xfrm>
          <a:off x="337232" y="2025914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Load background animations</a:t>
          </a:r>
          <a:endParaRPr lang="en-US" sz="700" kern="1200" dirty="0"/>
        </a:p>
      </dsp:txBody>
      <dsp:txXfrm>
        <a:off x="337232" y="2025914"/>
        <a:ext cx="711894" cy="355947"/>
      </dsp:txXfrm>
    </dsp:sp>
    <dsp:sp modelId="{387D79D0-90EB-4762-827A-58DCE60464CF}">
      <dsp:nvSpPr>
        <dsp:cNvPr id="0" name=""/>
        <dsp:cNvSpPr/>
      </dsp:nvSpPr>
      <dsp:spPr>
        <a:xfrm>
          <a:off x="1020650" y="101502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Load UI buttons</a:t>
          </a:r>
          <a:endParaRPr lang="en-US" sz="700" kern="1200" dirty="0"/>
        </a:p>
      </dsp:txBody>
      <dsp:txXfrm>
        <a:off x="1020650" y="1015024"/>
        <a:ext cx="711894" cy="355947"/>
      </dsp:txXfrm>
    </dsp:sp>
    <dsp:sp modelId="{99005F67-C845-4E62-91F9-392E7A015F6D}">
      <dsp:nvSpPr>
        <dsp:cNvPr id="0" name=""/>
        <dsp:cNvSpPr/>
      </dsp:nvSpPr>
      <dsp:spPr>
        <a:xfrm>
          <a:off x="1198624" y="1520469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Button graphics</a:t>
          </a:r>
          <a:endParaRPr lang="en-US" sz="700" kern="1200" dirty="0"/>
        </a:p>
      </dsp:txBody>
      <dsp:txXfrm>
        <a:off x="1198624" y="1520469"/>
        <a:ext cx="711894" cy="355947"/>
      </dsp:txXfrm>
    </dsp:sp>
    <dsp:sp modelId="{8B7A8D80-6EFF-4070-B94F-5D1967B649E1}">
      <dsp:nvSpPr>
        <dsp:cNvPr id="0" name=""/>
        <dsp:cNvSpPr/>
      </dsp:nvSpPr>
      <dsp:spPr>
        <a:xfrm>
          <a:off x="1198624" y="2025914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Sound effects</a:t>
          </a:r>
          <a:endParaRPr lang="en-US" sz="700" kern="1200" dirty="0"/>
        </a:p>
      </dsp:txBody>
      <dsp:txXfrm>
        <a:off x="1198624" y="2025914"/>
        <a:ext cx="711894" cy="355947"/>
      </dsp:txXfrm>
    </dsp:sp>
    <dsp:sp modelId="{FB569CBD-B141-484A-8BDE-1A37CB51A4DD}">
      <dsp:nvSpPr>
        <dsp:cNvPr id="0" name=""/>
        <dsp:cNvSpPr/>
      </dsp:nvSpPr>
      <dsp:spPr>
        <a:xfrm>
          <a:off x="1882043" y="101502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Button functions</a:t>
          </a:r>
          <a:endParaRPr lang="en-US" sz="700" kern="1200" dirty="0"/>
        </a:p>
      </dsp:txBody>
      <dsp:txXfrm>
        <a:off x="1882043" y="1015024"/>
        <a:ext cx="711894" cy="355947"/>
      </dsp:txXfrm>
    </dsp:sp>
    <dsp:sp modelId="{3B7DCE78-3289-41CF-AF50-E678CB2BA215}">
      <dsp:nvSpPr>
        <dsp:cNvPr id="0" name=""/>
        <dsp:cNvSpPr/>
      </dsp:nvSpPr>
      <dsp:spPr>
        <a:xfrm>
          <a:off x="2060016" y="1520469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Start button loads level selection screen</a:t>
          </a:r>
          <a:endParaRPr lang="en-US" sz="700" kern="1200" dirty="0"/>
        </a:p>
      </dsp:txBody>
      <dsp:txXfrm>
        <a:off x="2060016" y="1520469"/>
        <a:ext cx="711894" cy="355947"/>
      </dsp:txXfrm>
    </dsp:sp>
    <dsp:sp modelId="{B0C0E830-37DA-4ADB-87E2-B9305C68C673}">
      <dsp:nvSpPr>
        <dsp:cNvPr id="0" name=""/>
        <dsp:cNvSpPr/>
      </dsp:nvSpPr>
      <dsp:spPr>
        <a:xfrm>
          <a:off x="2060016" y="2040505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Options button loads options screen</a:t>
          </a:r>
          <a:endParaRPr lang="en-US" sz="700" kern="1200" dirty="0"/>
        </a:p>
      </dsp:txBody>
      <dsp:txXfrm>
        <a:off x="2060016" y="2040505"/>
        <a:ext cx="711894" cy="355947"/>
      </dsp:txXfrm>
    </dsp:sp>
    <dsp:sp modelId="{EF346BCA-15E3-4882-8A14-32885498A2C6}">
      <dsp:nvSpPr>
        <dsp:cNvPr id="0" name=""/>
        <dsp:cNvSpPr/>
      </dsp:nvSpPr>
      <dsp:spPr>
        <a:xfrm>
          <a:off x="3277356" y="509579"/>
          <a:ext cx="711894" cy="3559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Level selection menu</a:t>
          </a:r>
          <a:endParaRPr lang="en-US" sz="700" kern="1200" dirty="0"/>
        </a:p>
      </dsp:txBody>
      <dsp:txXfrm>
        <a:off x="3277356" y="509579"/>
        <a:ext cx="711894" cy="355947"/>
      </dsp:txXfrm>
    </dsp:sp>
    <dsp:sp modelId="{A732447B-3649-4F7E-99A7-504B851C0CD1}">
      <dsp:nvSpPr>
        <dsp:cNvPr id="0" name=""/>
        <dsp:cNvSpPr/>
      </dsp:nvSpPr>
      <dsp:spPr>
        <a:xfrm>
          <a:off x="3099382" y="101502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Button functions</a:t>
          </a:r>
          <a:endParaRPr lang="en-US" sz="700" kern="1200" dirty="0"/>
        </a:p>
      </dsp:txBody>
      <dsp:txXfrm>
        <a:off x="3099382" y="1015024"/>
        <a:ext cx="711894" cy="355947"/>
      </dsp:txXfrm>
    </dsp:sp>
    <dsp:sp modelId="{A845B279-4EB9-4BBC-9F64-5CF44E918F9E}">
      <dsp:nvSpPr>
        <dsp:cNvPr id="0" name=""/>
        <dsp:cNvSpPr/>
      </dsp:nvSpPr>
      <dsp:spPr>
        <a:xfrm>
          <a:off x="3099382" y="1520469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Previous and next buttons to cycle through the pages</a:t>
          </a:r>
          <a:endParaRPr lang="en-US" sz="700" kern="1200" dirty="0"/>
        </a:p>
      </dsp:txBody>
      <dsp:txXfrm>
        <a:off x="3099382" y="1520469"/>
        <a:ext cx="711894" cy="355947"/>
      </dsp:txXfrm>
    </dsp:sp>
    <dsp:sp modelId="{10AF4618-89FB-4A24-81F7-E79B88940459}">
      <dsp:nvSpPr>
        <dsp:cNvPr id="0" name=""/>
        <dsp:cNvSpPr/>
      </dsp:nvSpPr>
      <dsp:spPr>
        <a:xfrm>
          <a:off x="2921409" y="202591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Level buttons</a:t>
          </a:r>
          <a:endParaRPr lang="en-US" sz="700" kern="1200" dirty="0"/>
        </a:p>
      </dsp:txBody>
      <dsp:txXfrm>
        <a:off x="2921409" y="2025914"/>
        <a:ext cx="711894" cy="355947"/>
      </dsp:txXfrm>
    </dsp:sp>
    <dsp:sp modelId="{1240D9DA-E958-448E-BD41-DB925B082E3A}">
      <dsp:nvSpPr>
        <dsp:cNvPr id="0" name=""/>
        <dsp:cNvSpPr/>
      </dsp:nvSpPr>
      <dsp:spPr>
        <a:xfrm>
          <a:off x="3099382" y="2531359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Colour coding for level availability</a:t>
          </a:r>
          <a:endParaRPr lang="en-US" sz="700" kern="1200" dirty="0"/>
        </a:p>
      </dsp:txBody>
      <dsp:txXfrm>
        <a:off x="3099382" y="2531359"/>
        <a:ext cx="711894" cy="355947"/>
      </dsp:txXfrm>
    </dsp:sp>
    <dsp:sp modelId="{E4D4A957-9A2D-44BF-A279-A1D1C60F98D2}">
      <dsp:nvSpPr>
        <dsp:cNvPr id="0" name=""/>
        <dsp:cNvSpPr/>
      </dsp:nvSpPr>
      <dsp:spPr>
        <a:xfrm>
          <a:off x="3099382" y="3036804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Level status symbol</a:t>
          </a:r>
          <a:endParaRPr lang="en-US" sz="700" kern="1200" dirty="0"/>
        </a:p>
      </dsp:txBody>
      <dsp:txXfrm>
        <a:off x="3099382" y="3036804"/>
        <a:ext cx="711894" cy="355947"/>
      </dsp:txXfrm>
    </dsp:sp>
    <dsp:sp modelId="{70B0B09C-18C3-4B86-ADBC-CF30B3B61674}">
      <dsp:nvSpPr>
        <dsp:cNvPr id="0" name=""/>
        <dsp:cNvSpPr/>
      </dsp:nvSpPr>
      <dsp:spPr>
        <a:xfrm>
          <a:off x="4569872" y="532178"/>
          <a:ext cx="711894" cy="3559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Level gameplay</a:t>
          </a:r>
          <a:endParaRPr lang="en-US" sz="700" kern="1200" dirty="0"/>
        </a:p>
      </dsp:txBody>
      <dsp:txXfrm>
        <a:off x="4569872" y="532178"/>
        <a:ext cx="711894" cy="355947"/>
      </dsp:txXfrm>
    </dsp:sp>
    <dsp:sp modelId="{59E9C86F-48C5-4A02-8D37-7F9E6FDD1059}">
      <dsp:nvSpPr>
        <dsp:cNvPr id="0" name=""/>
        <dsp:cNvSpPr/>
      </dsp:nvSpPr>
      <dsp:spPr>
        <a:xfrm>
          <a:off x="4054232" y="1003605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Tools on the right panel</a:t>
          </a:r>
        </a:p>
      </dsp:txBody>
      <dsp:txXfrm>
        <a:off x="4054232" y="1003605"/>
        <a:ext cx="711894" cy="355947"/>
      </dsp:txXfrm>
    </dsp:sp>
    <dsp:sp modelId="{334D63AF-ACD3-4508-AE66-871E71ACD754}">
      <dsp:nvSpPr>
        <dsp:cNvPr id="0" name=""/>
        <dsp:cNvSpPr/>
      </dsp:nvSpPr>
      <dsp:spPr>
        <a:xfrm>
          <a:off x="4211454" y="1529556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Different Icon for each tool</a:t>
          </a:r>
        </a:p>
      </dsp:txBody>
      <dsp:txXfrm>
        <a:off x="4211454" y="1529556"/>
        <a:ext cx="711894" cy="355947"/>
      </dsp:txXfrm>
    </dsp:sp>
    <dsp:sp modelId="{360D8EE2-522F-4108-9666-76E7A49EC867}">
      <dsp:nvSpPr>
        <dsp:cNvPr id="0" name=""/>
        <dsp:cNvSpPr/>
      </dsp:nvSpPr>
      <dsp:spPr>
        <a:xfrm>
          <a:off x="4211454" y="2025914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Number displaying how many times it can be used</a:t>
          </a:r>
        </a:p>
      </dsp:txBody>
      <dsp:txXfrm>
        <a:off x="4211454" y="2025914"/>
        <a:ext cx="711894" cy="355947"/>
      </dsp:txXfrm>
    </dsp:sp>
    <dsp:sp modelId="{D6BFBD30-6D9F-4B6F-9673-D91B1011C71C}">
      <dsp:nvSpPr>
        <dsp:cNvPr id="0" name=""/>
        <dsp:cNvSpPr/>
      </dsp:nvSpPr>
      <dsp:spPr>
        <a:xfrm>
          <a:off x="4368534" y="2538119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Scroll bar on the tool panel</a:t>
          </a:r>
          <a:endParaRPr lang="en-US" sz="700" kern="1200" dirty="0"/>
        </a:p>
      </dsp:txBody>
      <dsp:txXfrm>
        <a:off x="4368534" y="2538119"/>
        <a:ext cx="711894" cy="355947"/>
      </dsp:txXfrm>
    </dsp:sp>
    <dsp:sp modelId="{EF122E6F-BBB1-4AF7-8557-C04FBD1032B4}">
      <dsp:nvSpPr>
        <dsp:cNvPr id="0" name=""/>
        <dsp:cNvSpPr/>
      </dsp:nvSpPr>
      <dsp:spPr>
        <a:xfrm>
          <a:off x="4138748" y="303680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Start button spawns ball</a:t>
          </a:r>
          <a:endParaRPr lang="en-US" sz="700" kern="1200" dirty="0"/>
        </a:p>
      </dsp:txBody>
      <dsp:txXfrm>
        <a:off x="4138748" y="3036804"/>
        <a:ext cx="711894" cy="355947"/>
      </dsp:txXfrm>
    </dsp:sp>
    <dsp:sp modelId="{C5F37EBB-DF35-40AB-9B57-A15F14FEEBBC}">
      <dsp:nvSpPr>
        <dsp:cNvPr id="0" name=""/>
        <dsp:cNvSpPr/>
      </dsp:nvSpPr>
      <dsp:spPr>
        <a:xfrm>
          <a:off x="3076445" y="3549009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Level layout on the left side</a:t>
          </a:r>
          <a:endParaRPr lang="en-US" sz="700" kern="1200" dirty="0"/>
        </a:p>
      </dsp:txBody>
      <dsp:txXfrm>
        <a:off x="3076445" y="3549009"/>
        <a:ext cx="711894" cy="355947"/>
      </dsp:txXfrm>
    </dsp:sp>
    <dsp:sp modelId="{64EFDE42-10F9-4E2D-BDE3-431AC5836F3F}">
      <dsp:nvSpPr>
        <dsp:cNvPr id="0" name=""/>
        <dsp:cNvSpPr/>
      </dsp:nvSpPr>
      <dsp:spPr>
        <a:xfrm>
          <a:off x="1784357" y="4054454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Enemies patrolling areas</a:t>
          </a:r>
          <a:endParaRPr lang="en-US" sz="700" kern="1200" dirty="0"/>
        </a:p>
      </dsp:txBody>
      <dsp:txXfrm>
        <a:off x="1784357" y="4054454"/>
        <a:ext cx="711894" cy="355947"/>
      </dsp:txXfrm>
    </dsp:sp>
    <dsp:sp modelId="{6747BFBF-E484-438B-ACBF-BF596C988D50}">
      <dsp:nvSpPr>
        <dsp:cNvPr id="0" name=""/>
        <dsp:cNvSpPr/>
      </dsp:nvSpPr>
      <dsp:spPr>
        <a:xfrm>
          <a:off x="2645749" y="4054454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Obstacles</a:t>
          </a:r>
          <a:endParaRPr lang="en-US" sz="700" kern="1200" dirty="0"/>
        </a:p>
      </dsp:txBody>
      <dsp:txXfrm>
        <a:off x="2645749" y="4054454"/>
        <a:ext cx="711894" cy="355947"/>
      </dsp:txXfrm>
    </dsp:sp>
    <dsp:sp modelId="{D057D52A-5A74-4759-802C-A109D3BB066C}">
      <dsp:nvSpPr>
        <dsp:cNvPr id="0" name=""/>
        <dsp:cNvSpPr/>
      </dsp:nvSpPr>
      <dsp:spPr>
        <a:xfrm>
          <a:off x="3510665" y="4047695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Coins</a:t>
          </a:r>
          <a:endParaRPr lang="en-US" sz="700" kern="1200" dirty="0"/>
        </a:p>
      </dsp:txBody>
      <dsp:txXfrm>
        <a:off x="3510665" y="4047695"/>
        <a:ext cx="711894" cy="355947"/>
      </dsp:txXfrm>
    </dsp:sp>
    <dsp:sp modelId="{957E2914-7AC3-42A5-A1FA-D762AC2E7B90}">
      <dsp:nvSpPr>
        <dsp:cNvPr id="0" name=""/>
        <dsp:cNvSpPr/>
      </dsp:nvSpPr>
      <dsp:spPr>
        <a:xfrm>
          <a:off x="4368534" y="4054454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Graphical decorations</a:t>
          </a:r>
          <a:endParaRPr lang="en-US" sz="700" kern="1200" dirty="0"/>
        </a:p>
      </dsp:txBody>
      <dsp:txXfrm>
        <a:off x="4368534" y="4054454"/>
        <a:ext cx="711894" cy="355947"/>
      </dsp:txXfrm>
    </dsp:sp>
    <dsp:sp modelId="{E20E9001-8A01-4A04-A15F-E21A2D21C8A1}">
      <dsp:nvSpPr>
        <dsp:cNvPr id="0" name=""/>
        <dsp:cNvSpPr/>
      </dsp:nvSpPr>
      <dsp:spPr>
        <a:xfrm>
          <a:off x="5371202" y="548014"/>
          <a:ext cx="711894" cy="3559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Shop</a:t>
          </a:r>
          <a:endParaRPr lang="en-US" sz="700" kern="1200" dirty="0"/>
        </a:p>
      </dsp:txBody>
      <dsp:txXfrm>
        <a:off x="5371202" y="548014"/>
        <a:ext cx="711894" cy="355947"/>
      </dsp:txXfrm>
    </dsp:sp>
    <dsp:sp modelId="{847C23B8-9C3A-4184-A70E-F0C822D6F3D1}">
      <dsp:nvSpPr>
        <dsp:cNvPr id="0" name=""/>
        <dsp:cNvSpPr/>
      </dsp:nvSpPr>
      <dsp:spPr>
        <a:xfrm>
          <a:off x="5551767" y="1030073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Previous and next buttons to cycle through the pages</a:t>
          </a:r>
          <a:endParaRPr lang="en-US" sz="700" kern="1200" dirty="0"/>
        </a:p>
      </dsp:txBody>
      <dsp:txXfrm>
        <a:off x="5551767" y="1030073"/>
        <a:ext cx="711894" cy="355947"/>
      </dsp:txXfrm>
    </dsp:sp>
    <dsp:sp modelId="{FBF99C32-5436-4C2A-91E1-988F05E75EDA}">
      <dsp:nvSpPr>
        <dsp:cNvPr id="0" name=""/>
        <dsp:cNvSpPr/>
      </dsp:nvSpPr>
      <dsp:spPr>
        <a:xfrm>
          <a:off x="5556643" y="152799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Colour coded tiles</a:t>
          </a:r>
          <a:endParaRPr lang="en-US" sz="700" kern="1200" dirty="0"/>
        </a:p>
      </dsp:txBody>
      <dsp:txXfrm>
        <a:off x="5556643" y="1527994"/>
        <a:ext cx="711894" cy="355947"/>
      </dsp:txXfrm>
    </dsp:sp>
    <dsp:sp modelId="{55A37C3D-F937-4211-9176-73EE7669544A}">
      <dsp:nvSpPr>
        <dsp:cNvPr id="0" name=""/>
        <dsp:cNvSpPr/>
      </dsp:nvSpPr>
      <dsp:spPr>
        <a:xfrm>
          <a:off x="5356088" y="2025914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Yellow for purchased balls</a:t>
          </a:r>
          <a:endParaRPr lang="en-US" sz="700" kern="1200" dirty="0"/>
        </a:p>
      </dsp:txBody>
      <dsp:txXfrm>
        <a:off x="5356088" y="2025914"/>
        <a:ext cx="711894" cy="355947"/>
      </dsp:txXfrm>
    </dsp:sp>
    <dsp:sp modelId="{B438488B-7747-4B19-BB1C-89E891164C73}">
      <dsp:nvSpPr>
        <dsp:cNvPr id="0" name=""/>
        <dsp:cNvSpPr/>
      </dsp:nvSpPr>
      <dsp:spPr>
        <a:xfrm>
          <a:off x="5356088" y="2531359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Grey for not purchased</a:t>
          </a:r>
          <a:endParaRPr lang="en-US" sz="700" kern="1200" dirty="0"/>
        </a:p>
      </dsp:txBody>
      <dsp:txXfrm>
        <a:off x="5356088" y="2531359"/>
        <a:ext cx="711894" cy="355947"/>
      </dsp:txXfrm>
    </dsp:sp>
    <dsp:sp modelId="{26293C75-EB08-4076-A4AD-24E5BF8147F1}">
      <dsp:nvSpPr>
        <dsp:cNvPr id="0" name=""/>
        <dsp:cNvSpPr/>
      </dsp:nvSpPr>
      <dsp:spPr>
        <a:xfrm>
          <a:off x="5356088" y="3036804"/>
          <a:ext cx="711894" cy="355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Price tag on each tile</a:t>
          </a:r>
          <a:endParaRPr lang="en-US" sz="700" kern="1200" dirty="0"/>
        </a:p>
      </dsp:txBody>
      <dsp:txXfrm>
        <a:off x="5356088" y="3036804"/>
        <a:ext cx="711894" cy="355947"/>
      </dsp:txXfrm>
    </dsp:sp>
    <dsp:sp modelId="{DC3B1AD4-A914-4143-A664-9D111607D1C8}">
      <dsp:nvSpPr>
        <dsp:cNvPr id="0" name=""/>
        <dsp:cNvSpPr/>
      </dsp:nvSpPr>
      <dsp:spPr>
        <a:xfrm>
          <a:off x="6245757" y="539685"/>
          <a:ext cx="711894" cy="3559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Tools (in levels)</a:t>
          </a:r>
          <a:endParaRPr lang="en-US" sz="700" kern="1200" dirty="0"/>
        </a:p>
      </dsp:txBody>
      <dsp:txXfrm>
        <a:off x="6245757" y="539685"/>
        <a:ext cx="711894" cy="355947"/>
      </dsp:txXfrm>
    </dsp:sp>
    <dsp:sp modelId="{2A3F97B0-0461-4C0A-91ED-2F53761E25D3}">
      <dsp:nvSpPr>
        <dsp:cNvPr id="0" name=""/>
        <dsp:cNvSpPr/>
      </dsp:nvSpPr>
      <dsp:spPr>
        <a:xfrm>
          <a:off x="6397597" y="1060179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Slope creator</a:t>
          </a:r>
          <a:endParaRPr lang="en-US" sz="700" kern="1200" dirty="0"/>
        </a:p>
      </dsp:txBody>
      <dsp:txXfrm>
        <a:off x="6397597" y="1060179"/>
        <a:ext cx="711894" cy="355947"/>
      </dsp:txXfrm>
    </dsp:sp>
    <dsp:sp modelId="{A2D8CFE0-A904-4534-B17F-30E64DB9E0E0}">
      <dsp:nvSpPr>
        <dsp:cNvPr id="0" name=""/>
        <dsp:cNvSpPr/>
      </dsp:nvSpPr>
      <dsp:spPr>
        <a:xfrm>
          <a:off x="6395454" y="1520469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Coins magnet</a:t>
          </a:r>
          <a:endParaRPr lang="en-US" sz="700" kern="1200" dirty="0"/>
        </a:p>
      </dsp:txBody>
      <dsp:txXfrm>
        <a:off x="6395454" y="1520469"/>
        <a:ext cx="711894" cy="355947"/>
      </dsp:txXfrm>
    </dsp:sp>
    <dsp:sp modelId="{7DE6F123-D64E-40F1-8805-60087FA6EBEA}">
      <dsp:nvSpPr>
        <dsp:cNvPr id="0" name=""/>
        <dsp:cNvSpPr/>
      </dsp:nvSpPr>
      <dsp:spPr>
        <a:xfrm>
          <a:off x="6395454" y="202591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Stage shake</a:t>
          </a:r>
          <a:endParaRPr lang="en-US" sz="700" kern="1200" dirty="0"/>
        </a:p>
      </dsp:txBody>
      <dsp:txXfrm>
        <a:off x="6395454" y="2025914"/>
        <a:ext cx="711894" cy="355947"/>
      </dsp:txXfrm>
    </dsp:sp>
    <dsp:sp modelId="{463F7019-FD55-4406-A7D1-1E8F7E86C020}">
      <dsp:nvSpPr>
        <dsp:cNvPr id="0" name=""/>
        <dsp:cNvSpPr/>
      </dsp:nvSpPr>
      <dsp:spPr>
        <a:xfrm>
          <a:off x="6395454" y="2531359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Gravity reverse</a:t>
          </a:r>
          <a:endParaRPr lang="en-US" sz="700" kern="1200" dirty="0"/>
        </a:p>
      </dsp:txBody>
      <dsp:txXfrm>
        <a:off x="6395454" y="2531359"/>
        <a:ext cx="711894" cy="355947"/>
      </dsp:txXfrm>
    </dsp:sp>
    <dsp:sp modelId="{5136A544-554A-4CE6-8071-1CD62C6298C0}">
      <dsp:nvSpPr>
        <dsp:cNvPr id="0" name=""/>
        <dsp:cNvSpPr/>
      </dsp:nvSpPr>
      <dsp:spPr>
        <a:xfrm>
          <a:off x="6395454" y="303680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Freeze enemies</a:t>
          </a:r>
          <a:endParaRPr lang="en-US" sz="700" kern="1200" dirty="0"/>
        </a:p>
      </dsp:txBody>
      <dsp:txXfrm>
        <a:off x="6395454" y="3036804"/>
        <a:ext cx="711894" cy="355947"/>
      </dsp:txXfrm>
    </dsp:sp>
    <dsp:sp modelId="{08D1463F-1FC3-44DC-AD8B-28CBA1485DF4}">
      <dsp:nvSpPr>
        <dsp:cNvPr id="0" name=""/>
        <dsp:cNvSpPr/>
      </dsp:nvSpPr>
      <dsp:spPr>
        <a:xfrm>
          <a:off x="6395454" y="3542250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Spring</a:t>
          </a:r>
          <a:endParaRPr lang="en-US" sz="700" kern="1200" dirty="0"/>
        </a:p>
      </dsp:txBody>
      <dsp:txXfrm>
        <a:off x="6395454" y="3542250"/>
        <a:ext cx="711894" cy="355947"/>
      </dsp:txXfrm>
    </dsp:sp>
    <dsp:sp modelId="{B90BD980-40C1-498C-BB60-6C3D2104795C}">
      <dsp:nvSpPr>
        <dsp:cNvPr id="0" name=""/>
        <dsp:cNvSpPr/>
      </dsp:nvSpPr>
      <dsp:spPr>
        <a:xfrm>
          <a:off x="6395454" y="4047695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Pinball flippers</a:t>
          </a:r>
          <a:endParaRPr lang="en-US" sz="700" kern="1200" dirty="0"/>
        </a:p>
      </dsp:txBody>
      <dsp:txXfrm>
        <a:off x="6395454" y="4047695"/>
        <a:ext cx="711894" cy="355947"/>
      </dsp:txXfrm>
    </dsp:sp>
    <dsp:sp modelId="{34FF922C-BA67-4B31-83E3-BAA2EA280669}">
      <dsp:nvSpPr>
        <dsp:cNvPr id="0" name=""/>
        <dsp:cNvSpPr/>
      </dsp:nvSpPr>
      <dsp:spPr>
        <a:xfrm>
          <a:off x="5489369" y="404606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‘Duck hunt’ rifle</a:t>
          </a:r>
          <a:endParaRPr lang="en-US" sz="700" kern="1200" dirty="0"/>
        </a:p>
      </dsp:txBody>
      <dsp:txXfrm>
        <a:off x="5489369" y="4046064"/>
        <a:ext cx="711894" cy="355947"/>
      </dsp:txXfrm>
    </dsp:sp>
    <dsp:sp modelId="{C913351F-1E3A-47C4-9D35-1B51302CED94}">
      <dsp:nvSpPr>
        <dsp:cNvPr id="0" name=""/>
        <dsp:cNvSpPr/>
      </dsp:nvSpPr>
      <dsp:spPr>
        <a:xfrm>
          <a:off x="5497677" y="3545670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Shrink ray</a:t>
          </a:r>
          <a:endParaRPr lang="en-US" sz="700" kern="1200" dirty="0"/>
        </a:p>
      </dsp:txBody>
      <dsp:txXfrm>
        <a:off x="5497677" y="3545670"/>
        <a:ext cx="711894" cy="355947"/>
      </dsp:txXfrm>
    </dsp:sp>
    <dsp:sp modelId="{AF130524-65D8-478A-B927-192A9C8AF913}">
      <dsp:nvSpPr>
        <dsp:cNvPr id="0" name=""/>
        <dsp:cNvSpPr/>
      </dsp:nvSpPr>
      <dsp:spPr>
        <a:xfrm>
          <a:off x="7078873" y="509579"/>
          <a:ext cx="711894" cy="3559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Enemies</a:t>
          </a:r>
          <a:endParaRPr lang="en-US" sz="700" kern="1200" dirty="0"/>
        </a:p>
      </dsp:txBody>
      <dsp:txXfrm>
        <a:off x="7078873" y="509579"/>
        <a:ext cx="711894" cy="355947"/>
      </dsp:txXfrm>
    </dsp:sp>
    <dsp:sp modelId="{60C92DB7-CD91-46DE-A437-93DAC1701B29}">
      <dsp:nvSpPr>
        <dsp:cNvPr id="0" name=""/>
        <dsp:cNvSpPr/>
      </dsp:nvSpPr>
      <dsp:spPr>
        <a:xfrm>
          <a:off x="7256846" y="101502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Patrolling Spike</a:t>
          </a:r>
          <a:endParaRPr lang="en-US" sz="700" kern="1200" dirty="0"/>
        </a:p>
      </dsp:txBody>
      <dsp:txXfrm>
        <a:off x="7256846" y="1015024"/>
        <a:ext cx="711894" cy="355947"/>
      </dsp:txXfrm>
    </dsp:sp>
    <dsp:sp modelId="{CCDFE5BE-806D-4E04-BE22-99C9663B6BB2}">
      <dsp:nvSpPr>
        <dsp:cNvPr id="0" name=""/>
        <dsp:cNvSpPr/>
      </dsp:nvSpPr>
      <dsp:spPr>
        <a:xfrm>
          <a:off x="7256846" y="1520469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Spikes thrower</a:t>
          </a:r>
          <a:endParaRPr lang="en-US" sz="700" kern="1200" dirty="0"/>
        </a:p>
      </dsp:txBody>
      <dsp:txXfrm>
        <a:off x="7256846" y="1520469"/>
        <a:ext cx="711894" cy="355947"/>
      </dsp:txXfrm>
    </dsp:sp>
    <dsp:sp modelId="{85381F64-2173-481D-BEE4-CBA24BBFBACA}">
      <dsp:nvSpPr>
        <dsp:cNvPr id="0" name=""/>
        <dsp:cNvSpPr/>
      </dsp:nvSpPr>
      <dsp:spPr>
        <a:xfrm>
          <a:off x="7256846" y="2025914"/>
          <a:ext cx="711894" cy="355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Laser shooter</a:t>
          </a:r>
          <a:endParaRPr lang="en-US" sz="700" kern="1200" dirty="0"/>
        </a:p>
      </dsp:txBody>
      <dsp:txXfrm>
        <a:off x="7256846" y="2025914"/>
        <a:ext cx="711894" cy="355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76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1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6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9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4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0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95A4-6C07-406F-8E75-431157BB864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80692542"/>
              </p:ext>
            </p:extLst>
          </p:nvPr>
        </p:nvGraphicFramePr>
        <p:xfrm>
          <a:off x="914400" y="723900"/>
          <a:ext cx="10306049" cy="541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7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201923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12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316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Compton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Dissanayaka Mudiyanselage</dc:creator>
  <cp:lastModifiedBy>Bryan Dissanayaka Mudiyanselage</cp:lastModifiedBy>
  <cp:revision>16</cp:revision>
  <dcterms:created xsi:type="dcterms:W3CDTF">2021-09-21T08:10:45Z</dcterms:created>
  <dcterms:modified xsi:type="dcterms:W3CDTF">2021-10-05T09:32:38Z</dcterms:modified>
</cp:coreProperties>
</file>