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9.jpg" ContentType="image/jpg"/>
  <Override PartName="/ppt/media/image10.jpg" ContentType="image/jpg"/>
  <Override PartName="/ppt/media/image20.jpg" ContentType="image/jpg"/>
  <Override PartName="/ppt/media/image52.jpg" ContentType="image/jpg"/>
  <Override PartName="/ppt/media/image80.jpg" ContentType="image/jpg"/>
  <Override PartName="/ppt/media/image86.jpg" ContentType="image/jpg"/>
  <Override PartName="/ppt/media/image92.jpg" ContentType="image/jpg"/>
  <Override PartName="/ppt/media/image94.jpg" ContentType="image/jpg"/>
  <Override PartName="/ppt/media/image95.jpg" ContentType="image/jpg"/>
  <Override PartName="/ppt/media/image96.jpg" ContentType="image/jpg"/>
  <Override PartName="/ppt/media/image97.jpg" ContentType="image/jpg"/>
  <Override PartName="/ppt/media/image10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7" r:id="rId2"/>
    <p:sldId id="290" r:id="rId3"/>
    <p:sldId id="288" r:id="rId4"/>
    <p:sldId id="257" r:id="rId5"/>
    <p:sldId id="28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10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73E32-787C-4C5F-8A72-8530A4629E04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0B9EC-8F7C-4C07-B3B1-C34DBB5F47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10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 smtClean="0">
                <a:solidFill>
                  <a:srgbClr val="374151"/>
                </a:solidFill>
                <a:effectLst/>
                <a:latin typeface="Söhne"/>
              </a:rPr>
              <a:t>tengo el placer de presentarles un curso diseñado tanto para aquellos que están dando sus primeros pasos en programación, como para aquellos que ya tienen una base en HTML y buscan expandir sus habilidades en HTML5, CSS3 y JavaScript.</a:t>
            </a:r>
          </a:p>
          <a:p>
            <a:endParaRPr lang="es-ES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objetivo de este curso es dotarlos de una base sólida que les brinde la confianza para enfrentar cualquier proyecto de desarrollo web y continuar su aprendizaje. Nos centraremos en los conocimientos y herramientas más importantes que un desarrollador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 dominar.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9A685-C6FD-494F-AFDA-6396DA14CE7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9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164" y="957873"/>
            <a:ext cx="6597473" cy="3582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6812" y="1305635"/>
            <a:ext cx="214439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189AD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ADEB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89AD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ADEB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89AD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2782" y="1499534"/>
            <a:ext cx="4699162" cy="2815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0457" y="1857764"/>
            <a:ext cx="3173285" cy="2853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89AD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0295A-1616-48D9-A670-F97B370E8D0B}" type="datetimeFigureOut">
              <a:rPr lang="es-ES" smtClean="0"/>
              <a:t>13/01/2024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48DD5-5A6E-4FB9-8880-0137EB887A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3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1708023"/>
            <a:ext cx="381889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189AD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1365123"/>
            <a:ext cx="4368165" cy="164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ADEB5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.jpg"/><Relationship Id="rId5" Type="http://schemas.openxmlformats.org/officeDocument/2006/relationships/image" Target="../media/image96.jpg"/><Relationship Id="rId4" Type="http://schemas.openxmlformats.org/officeDocument/2006/relationships/image" Target="../media/image95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jp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htmldog.com/" TargetMode="External"/><Relationship Id="rId7" Type="http://schemas.openxmlformats.org/officeDocument/2006/relationships/image" Target="../media/image1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ocw.mit.edu/" TargetMode="Externa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7391400" y="133350"/>
            <a:ext cx="1752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smtClean="0">
                <a:latin typeface="Montserrat" pitchFamily="2" charset="0"/>
                <a:cs typeface="Arial" pitchFamily="34" charset="0"/>
              </a:rPr>
              <a:t>2.3</a:t>
            </a:r>
            <a:endParaRPr lang="es-ES" sz="6600" b="1" dirty="0">
              <a:latin typeface="Montserrat" pitchFamily="2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0638" y="201352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>
                <a:latin typeface="Montserrat" pitchFamily="2" charset="0"/>
                <a:ea typeface="Verdana" pitchFamily="34" charset="0"/>
                <a:cs typeface="Arial" pitchFamily="34" charset="0"/>
              </a:rPr>
              <a:t>HyperText</a:t>
            </a:r>
            <a:r>
              <a:rPr lang="es-ES" sz="3200" dirty="0" smtClean="0">
                <a:latin typeface="Montserrat" pitchFamily="2" charset="0"/>
                <a:ea typeface="Verdana" pitchFamily="34" charset="0"/>
                <a:cs typeface="Arial" pitchFamily="34" charset="0"/>
              </a:rPr>
              <a:t> </a:t>
            </a:r>
            <a:r>
              <a:rPr lang="es-ES" sz="3200" dirty="0" err="1" smtClean="0">
                <a:latin typeface="Montserrat" pitchFamily="2" charset="0"/>
                <a:ea typeface="Verdana" pitchFamily="34" charset="0"/>
                <a:cs typeface="Arial" pitchFamily="34" charset="0"/>
              </a:rPr>
              <a:t>Markup</a:t>
            </a:r>
            <a:r>
              <a:rPr lang="es-ES" sz="3200" dirty="0" smtClean="0">
                <a:latin typeface="Montserrat" pitchFamily="2" charset="0"/>
                <a:ea typeface="Verdana" pitchFamily="34" charset="0"/>
                <a:cs typeface="Arial" pitchFamily="34" charset="0"/>
              </a:rPr>
              <a:t> </a:t>
            </a:r>
            <a:r>
              <a:rPr lang="es-ES" sz="3200" dirty="0" err="1" smtClean="0">
                <a:latin typeface="Montserrat" pitchFamily="2" charset="0"/>
                <a:ea typeface="Verdana" pitchFamily="34" charset="0"/>
                <a:cs typeface="Arial" pitchFamily="34" charset="0"/>
              </a:rPr>
              <a:t>Language</a:t>
            </a:r>
            <a:endParaRPr lang="es-ES" sz="3200" dirty="0">
              <a:latin typeface="Montserrat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0638" y="1224468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smtClean="0">
                <a:latin typeface="Montserrat" pitchFamily="2" charset="0"/>
                <a:ea typeface="Verdana" pitchFamily="34" charset="0"/>
                <a:cs typeface="Arial" pitchFamily="34" charset="0"/>
              </a:rPr>
              <a:t>HTML5</a:t>
            </a:r>
            <a:endParaRPr lang="es-ES" sz="4400" b="1" dirty="0">
              <a:latin typeface="Montserrat" pitchFamily="2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391400" y="470535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@</a:t>
            </a:r>
            <a:r>
              <a:rPr lang="es-ES" sz="1200" dirty="0" err="1" smtClean="0"/>
              <a:t>mihifidem</a:t>
            </a:r>
            <a:r>
              <a:rPr lang="es-ES" sz="1200" dirty="0" smtClean="0"/>
              <a:t> 01/2024</a:t>
            </a:r>
            <a:endParaRPr lang="es-ES" sz="1200" dirty="0"/>
          </a:p>
        </p:txBody>
      </p:sp>
      <p:sp>
        <p:nvSpPr>
          <p:cNvPr id="8" name="7 Rectángulo"/>
          <p:cNvSpPr/>
          <p:nvPr/>
        </p:nvSpPr>
        <p:spPr>
          <a:xfrm>
            <a:off x="2743200" y="3181350"/>
            <a:ext cx="2666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smtClean="0">
                <a:latin typeface="Montserrat" pitchFamily="2" charset="0"/>
              </a:rPr>
              <a:t>Formularios</a:t>
            </a:r>
            <a:endParaRPr lang="es-ES" sz="3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4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31824" y="1945676"/>
            <a:ext cx="1434465" cy="248285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input</a:t>
            </a:r>
            <a:endParaRPr sz="1800">
              <a:latin typeface="Verdana"/>
              <a:cs typeface="Verdana"/>
            </a:endParaRPr>
          </a:p>
          <a:p>
            <a:pPr marL="836294" lvl="1" indent="-351155">
              <a:lnSpc>
                <a:spcPct val="100000"/>
              </a:lnSpc>
              <a:spcBef>
                <a:spcPts val="1065"/>
              </a:spcBef>
              <a:buSzPct val="88888"/>
              <a:buFont typeface="Arial MT"/>
              <a:buChar char="○"/>
              <a:tabLst>
                <a:tab pos="836294" algn="l"/>
              </a:tabLst>
            </a:pPr>
            <a:r>
              <a:rPr sz="1800" spc="-20" dirty="0">
                <a:solidFill>
                  <a:srgbClr val="595959"/>
                </a:solidFill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  <a:p>
            <a:pPr marL="836294" lvl="1" indent="-351155">
              <a:lnSpc>
                <a:spcPct val="100000"/>
              </a:lnSpc>
              <a:spcBef>
                <a:spcPts val="1065"/>
              </a:spcBef>
              <a:buSzPct val="88888"/>
              <a:buFont typeface="Arial MT"/>
              <a:buChar char="○"/>
              <a:tabLst>
                <a:tab pos="836294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radio</a:t>
            </a:r>
            <a:endParaRPr sz="1800">
              <a:latin typeface="Verdana"/>
              <a:cs typeface="Verdana"/>
            </a:endParaRPr>
          </a:p>
          <a:p>
            <a:pPr marL="836294" lvl="1" indent="-366395">
              <a:lnSpc>
                <a:spcPct val="100000"/>
              </a:lnSpc>
              <a:spcBef>
                <a:spcPts val="1065"/>
              </a:spcBef>
              <a:buFont typeface="Arial MT"/>
              <a:buChar char="○"/>
              <a:tabLst>
                <a:tab pos="836294" algn="l"/>
              </a:tabLst>
            </a:pPr>
            <a:r>
              <a:rPr sz="1800" spc="-300" dirty="0">
                <a:solidFill>
                  <a:srgbClr val="595959"/>
                </a:solidFill>
                <a:latin typeface="Verdana"/>
                <a:cs typeface="Verdana"/>
              </a:rPr>
              <a:t>...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textarea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select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2703" y="2076207"/>
            <a:ext cx="3575396" cy="24661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0413" y="1362319"/>
            <a:ext cx="5343739" cy="23872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elementos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0128" y="2177009"/>
            <a:ext cx="4950435" cy="1515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4870" y="2538959"/>
            <a:ext cx="2573481" cy="151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8490" y="2900909"/>
            <a:ext cx="2464273" cy="151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3974" y="3262115"/>
            <a:ext cx="5747512" cy="1916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5095" y="3624065"/>
            <a:ext cx="2070726" cy="1909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8321" y="1993762"/>
            <a:ext cx="1384935" cy="21971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3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spc="-20" dirty="0">
                <a:solidFill>
                  <a:srgbClr val="595959"/>
                </a:solidFill>
                <a:latin typeface="Verdana"/>
                <a:cs typeface="Verdana"/>
              </a:rPr>
              <a:t>name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spc="-10" dirty="0">
                <a:solidFill>
                  <a:srgbClr val="595959"/>
                </a:solidFill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spc="-10" dirty="0">
                <a:solidFill>
                  <a:srgbClr val="595959"/>
                </a:solidFill>
                <a:latin typeface="Verdana"/>
                <a:cs typeface="Verdana"/>
              </a:rPr>
              <a:t>disabled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930"/>
              </a:spcBef>
              <a:buFont typeface="Arial MT"/>
              <a:buChar char="■"/>
              <a:tabLst>
                <a:tab pos="363855" algn="l"/>
              </a:tabLst>
            </a:pPr>
            <a:r>
              <a:rPr sz="1600" spc="-10" dirty="0">
                <a:solidFill>
                  <a:srgbClr val="595959"/>
                </a:solidFill>
                <a:latin typeface="Verdana"/>
                <a:cs typeface="Verdana"/>
              </a:rPr>
              <a:t>required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35"/>
              </a:spcBef>
              <a:buClr>
                <a:srgbClr val="595959"/>
              </a:buClr>
              <a:buFont typeface="Arial MT"/>
              <a:buChar char="■"/>
            </a:pP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buFont typeface="Arial MT"/>
              <a:buChar char="■"/>
              <a:tabLst>
                <a:tab pos="363855" algn="l"/>
              </a:tabLst>
            </a:pPr>
            <a:r>
              <a:rPr sz="1600" spc="-10" dirty="0">
                <a:solidFill>
                  <a:srgbClr val="595959"/>
                </a:solidFill>
                <a:latin typeface="Verdana"/>
                <a:cs typeface="Verdana"/>
              </a:rPr>
              <a:t>autofocus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1507" y="3986015"/>
            <a:ext cx="5767508" cy="1909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2296" y="4347965"/>
            <a:ext cx="1468613" cy="1909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00057" y="1668173"/>
            <a:ext cx="1316085" cy="1894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1911" y="1363373"/>
            <a:ext cx="7167110" cy="238720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4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atributos comunes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5067935" cy="5143500"/>
            <a:chOff x="0" y="0"/>
            <a:chExt cx="506793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67935" cy="5143500"/>
            </a:xfrm>
            <a:custGeom>
              <a:avLst/>
              <a:gdLst/>
              <a:ahLst/>
              <a:cxnLst/>
              <a:rect l="l" t="t" r="r" b="b"/>
              <a:pathLst>
                <a:path w="5067935" h="5143500">
                  <a:moveTo>
                    <a:pt x="50675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067599" y="0"/>
                  </a:lnTo>
                  <a:lnTo>
                    <a:pt x="5067599" y="51434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1495424"/>
              <a:ext cx="4344670" cy="1508760"/>
            </a:xfrm>
            <a:custGeom>
              <a:avLst/>
              <a:gdLst/>
              <a:ahLst/>
              <a:cxnLst/>
              <a:rect l="l" t="t" r="r" b="b"/>
              <a:pathLst>
                <a:path w="4344670" h="1508760">
                  <a:moveTo>
                    <a:pt x="760209" y="1295400"/>
                  </a:moveTo>
                  <a:lnTo>
                    <a:pt x="0" y="1295400"/>
                  </a:lnTo>
                  <a:lnTo>
                    <a:pt x="0" y="1508760"/>
                  </a:lnTo>
                  <a:lnTo>
                    <a:pt x="760209" y="1508760"/>
                  </a:lnTo>
                  <a:lnTo>
                    <a:pt x="760209" y="1295400"/>
                  </a:lnTo>
                  <a:close/>
                </a:path>
                <a:path w="4344670" h="1508760">
                  <a:moveTo>
                    <a:pt x="783005" y="971550"/>
                  </a:moveTo>
                  <a:lnTo>
                    <a:pt x="457200" y="971550"/>
                  </a:lnTo>
                  <a:lnTo>
                    <a:pt x="457200" y="1184910"/>
                  </a:lnTo>
                  <a:lnTo>
                    <a:pt x="783005" y="1184910"/>
                  </a:lnTo>
                  <a:lnTo>
                    <a:pt x="783005" y="971550"/>
                  </a:lnTo>
                  <a:close/>
                </a:path>
                <a:path w="4344670" h="1508760">
                  <a:moveTo>
                    <a:pt x="783005" y="323850"/>
                  </a:moveTo>
                  <a:lnTo>
                    <a:pt x="457200" y="323850"/>
                  </a:lnTo>
                  <a:lnTo>
                    <a:pt x="457200" y="537210"/>
                  </a:lnTo>
                  <a:lnTo>
                    <a:pt x="783005" y="537210"/>
                  </a:lnTo>
                  <a:lnTo>
                    <a:pt x="783005" y="323850"/>
                  </a:lnTo>
                  <a:close/>
                </a:path>
                <a:path w="4344670" h="1508760">
                  <a:moveTo>
                    <a:pt x="3063659" y="647700"/>
                  </a:moveTo>
                  <a:lnTo>
                    <a:pt x="457200" y="647700"/>
                  </a:lnTo>
                  <a:lnTo>
                    <a:pt x="457200" y="861060"/>
                  </a:lnTo>
                  <a:lnTo>
                    <a:pt x="3063659" y="861060"/>
                  </a:lnTo>
                  <a:lnTo>
                    <a:pt x="3063659" y="647700"/>
                  </a:lnTo>
                  <a:close/>
                </a:path>
                <a:path w="4344670" h="1508760">
                  <a:moveTo>
                    <a:pt x="4344098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344098" y="213360"/>
                  </a:lnTo>
                  <a:lnTo>
                    <a:pt x="4344098" y="0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>
                <a:solidFill>
                  <a:srgbClr val="F7F7F1"/>
                </a:solidFill>
              </a:rPr>
              <a:t>&lt;</a:t>
            </a:r>
            <a:r>
              <a:rPr dirty="0">
                <a:solidFill>
                  <a:srgbClr val="FF5E5E"/>
                </a:solidFill>
              </a:rPr>
              <a:t>form</a:t>
            </a:r>
            <a:r>
              <a:rPr spc="70" dirty="0">
                <a:solidFill>
                  <a:srgbClr val="FF5E5E"/>
                </a:solidFill>
              </a:rPr>
              <a:t> </a:t>
            </a:r>
            <a:r>
              <a:rPr dirty="0">
                <a:solidFill>
                  <a:srgbClr val="97D8EA"/>
                </a:solidFill>
              </a:rPr>
              <a:t>action=</a:t>
            </a:r>
            <a:r>
              <a:rPr dirty="0"/>
              <a:t>"server.php"</a:t>
            </a:r>
            <a:r>
              <a:rPr spc="210" dirty="0"/>
              <a:t> </a:t>
            </a:r>
            <a:r>
              <a:rPr spc="-10" dirty="0">
                <a:solidFill>
                  <a:srgbClr val="97D8EA"/>
                </a:solidFill>
              </a:rPr>
              <a:t>method=</a:t>
            </a:r>
            <a:r>
              <a:rPr spc="-10" dirty="0"/>
              <a:t>"post"</a:t>
            </a:r>
            <a:r>
              <a:rPr spc="-10" dirty="0">
                <a:solidFill>
                  <a:srgbClr val="F7F7F1"/>
                </a:solidFill>
              </a:rPr>
              <a:t>&gt;</a:t>
            </a:r>
          </a:p>
          <a:p>
            <a:pPr marL="469900">
              <a:lnSpc>
                <a:spcPct val="100000"/>
              </a:lnSpc>
              <a:spcBef>
                <a:spcPts val="869"/>
              </a:spcBef>
            </a:pPr>
            <a:r>
              <a:rPr spc="-25" dirty="0">
                <a:solidFill>
                  <a:srgbClr val="F7F7F1"/>
                </a:solidFill>
              </a:rPr>
              <a:t>...</a:t>
            </a:r>
          </a:p>
          <a:p>
            <a:pPr marL="469900">
              <a:lnSpc>
                <a:spcPct val="100000"/>
              </a:lnSpc>
              <a:spcBef>
                <a:spcPts val="869"/>
              </a:spcBef>
            </a:pPr>
            <a:r>
              <a:rPr dirty="0">
                <a:solidFill>
                  <a:srgbClr val="F7F7F1"/>
                </a:solidFill>
              </a:rPr>
              <a:t>elementos</a:t>
            </a:r>
            <a:r>
              <a:rPr spc="-30" dirty="0">
                <a:solidFill>
                  <a:srgbClr val="F7F7F1"/>
                </a:solidFill>
              </a:rPr>
              <a:t> </a:t>
            </a:r>
            <a:r>
              <a:rPr dirty="0">
                <a:solidFill>
                  <a:srgbClr val="F7F7F1"/>
                </a:solidFill>
              </a:rPr>
              <a:t>del</a:t>
            </a:r>
            <a:r>
              <a:rPr spc="-30" dirty="0">
                <a:solidFill>
                  <a:srgbClr val="F7F7F1"/>
                </a:solidFill>
              </a:rPr>
              <a:t> </a:t>
            </a:r>
            <a:r>
              <a:rPr spc="-10" dirty="0">
                <a:solidFill>
                  <a:srgbClr val="F7F7F1"/>
                </a:solidFill>
              </a:rPr>
              <a:t>formulario</a:t>
            </a:r>
          </a:p>
          <a:p>
            <a:pPr marL="469900">
              <a:lnSpc>
                <a:spcPct val="100000"/>
              </a:lnSpc>
              <a:spcBef>
                <a:spcPts val="870"/>
              </a:spcBef>
            </a:pPr>
            <a:r>
              <a:rPr spc="-25" dirty="0">
                <a:solidFill>
                  <a:srgbClr val="F7F7F1"/>
                </a:solidFill>
              </a:rPr>
              <a:t>...</a:t>
            </a: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pc="-10" dirty="0">
                <a:solidFill>
                  <a:srgbClr val="F7F7F1"/>
                </a:solidFill>
              </a:rPr>
              <a:t>&lt;/</a:t>
            </a:r>
            <a:r>
              <a:rPr spc="-10" dirty="0">
                <a:solidFill>
                  <a:srgbClr val="FF5E5E"/>
                </a:solidFill>
              </a:rPr>
              <a:t>form</a:t>
            </a:r>
            <a:r>
              <a:rPr spc="-10" dirty="0">
                <a:solidFill>
                  <a:srgbClr val="F7F7F1"/>
                </a:solidFill>
              </a:rPr>
              <a:t>&gt;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93750" y="1234293"/>
            <a:ext cx="90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/>
              <a:t>&lt;input&gt;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6500489" y="1352363"/>
            <a:ext cx="19685" cy="124460"/>
          </a:xfrm>
          <a:custGeom>
            <a:avLst/>
            <a:gdLst/>
            <a:ahLst/>
            <a:cxnLst/>
            <a:rect l="l" t="t" r="r" b="b"/>
            <a:pathLst>
              <a:path w="19684" h="124459">
                <a:moveTo>
                  <a:pt x="12253" y="19347"/>
                </a:moveTo>
                <a:lnTo>
                  <a:pt x="6994" y="19347"/>
                </a:lnTo>
                <a:lnTo>
                  <a:pt x="4712" y="18405"/>
                </a:lnTo>
                <a:lnTo>
                  <a:pt x="942" y="14634"/>
                </a:lnTo>
                <a:lnTo>
                  <a:pt x="0" y="12303"/>
                </a:lnTo>
                <a:lnTo>
                  <a:pt x="0" y="6746"/>
                </a:lnTo>
                <a:lnTo>
                  <a:pt x="942" y="4464"/>
                </a:lnTo>
                <a:lnTo>
                  <a:pt x="4712" y="892"/>
                </a:lnTo>
                <a:lnTo>
                  <a:pt x="6994" y="0"/>
                </a:lnTo>
                <a:lnTo>
                  <a:pt x="12253" y="0"/>
                </a:lnTo>
                <a:lnTo>
                  <a:pt x="14486" y="892"/>
                </a:lnTo>
                <a:lnTo>
                  <a:pt x="18256" y="4464"/>
                </a:lnTo>
                <a:lnTo>
                  <a:pt x="19198" y="6746"/>
                </a:lnTo>
                <a:lnTo>
                  <a:pt x="19198" y="12303"/>
                </a:lnTo>
                <a:lnTo>
                  <a:pt x="18256" y="14634"/>
                </a:lnTo>
                <a:lnTo>
                  <a:pt x="14486" y="18405"/>
                </a:lnTo>
                <a:lnTo>
                  <a:pt x="12253" y="19347"/>
                </a:lnTo>
                <a:close/>
              </a:path>
              <a:path w="19684" h="124459">
                <a:moveTo>
                  <a:pt x="12253" y="124122"/>
                </a:moveTo>
                <a:lnTo>
                  <a:pt x="6994" y="124122"/>
                </a:lnTo>
                <a:lnTo>
                  <a:pt x="4712" y="123180"/>
                </a:lnTo>
                <a:lnTo>
                  <a:pt x="942" y="119409"/>
                </a:lnTo>
                <a:lnTo>
                  <a:pt x="0" y="117078"/>
                </a:lnTo>
                <a:lnTo>
                  <a:pt x="0" y="111521"/>
                </a:lnTo>
                <a:lnTo>
                  <a:pt x="942" y="109239"/>
                </a:lnTo>
                <a:lnTo>
                  <a:pt x="4712" y="105667"/>
                </a:lnTo>
                <a:lnTo>
                  <a:pt x="6994" y="104775"/>
                </a:lnTo>
                <a:lnTo>
                  <a:pt x="12253" y="104775"/>
                </a:lnTo>
                <a:lnTo>
                  <a:pt x="14486" y="105667"/>
                </a:lnTo>
                <a:lnTo>
                  <a:pt x="18256" y="109239"/>
                </a:lnTo>
                <a:lnTo>
                  <a:pt x="19198" y="111521"/>
                </a:lnTo>
                <a:lnTo>
                  <a:pt x="19198" y="117078"/>
                </a:lnTo>
                <a:lnTo>
                  <a:pt x="18256" y="119409"/>
                </a:lnTo>
                <a:lnTo>
                  <a:pt x="14486" y="123180"/>
                </a:lnTo>
                <a:lnTo>
                  <a:pt x="12253" y="124122"/>
                </a:lnTo>
                <a:close/>
              </a:path>
            </a:pathLst>
          </a:custGeom>
          <a:solidFill>
            <a:srgbClr val="189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281" y="1619361"/>
            <a:ext cx="2862138" cy="2149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7194" y="1934579"/>
            <a:ext cx="2786836" cy="1705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7612" y="2248904"/>
            <a:ext cx="3181033" cy="21401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619993" y="2563229"/>
            <a:ext cx="883285" cy="170815"/>
          </a:xfrm>
          <a:custGeom>
            <a:avLst/>
            <a:gdLst/>
            <a:ahLst/>
            <a:cxnLst/>
            <a:rect l="l" t="t" r="r" b="b"/>
            <a:pathLst>
              <a:path w="883284" h="170814">
                <a:moveTo>
                  <a:pt x="8929" y="74562"/>
                </a:moveTo>
                <a:lnTo>
                  <a:pt x="44118" y="49689"/>
                </a:lnTo>
                <a:lnTo>
                  <a:pt x="50899" y="49410"/>
                </a:lnTo>
                <a:lnTo>
                  <a:pt x="61345" y="50117"/>
                </a:lnTo>
                <a:lnTo>
                  <a:pt x="70507" y="52238"/>
                </a:lnTo>
                <a:lnTo>
                  <a:pt x="78385" y="55773"/>
                </a:lnTo>
                <a:lnTo>
                  <a:pt x="83394" y="59531"/>
                </a:lnTo>
                <a:lnTo>
                  <a:pt x="42068" y="59531"/>
                </a:lnTo>
                <a:lnTo>
                  <a:pt x="34478" y="60920"/>
                </a:lnTo>
                <a:lnTo>
                  <a:pt x="27235" y="63698"/>
                </a:lnTo>
                <a:lnTo>
                  <a:pt x="19992" y="66377"/>
                </a:lnTo>
                <a:lnTo>
                  <a:pt x="13890" y="69998"/>
                </a:lnTo>
                <a:lnTo>
                  <a:pt x="8929" y="74562"/>
                </a:lnTo>
                <a:close/>
              </a:path>
              <a:path w="883284" h="170814">
                <a:moveTo>
                  <a:pt x="42862" y="170557"/>
                </a:moveTo>
                <a:lnTo>
                  <a:pt x="6446" y="156120"/>
                </a:lnTo>
                <a:lnTo>
                  <a:pt x="0" y="136475"/>
                </a:lnTo>
                <a:lnTo>
                  <a:pt x="660" y="129387"/>
                </a:lnTo>
                <a:lnTo>
                  <a:pt x="33616" y="103714"/>
                </a:lnTo>
                <a:lnTo>
                  <a:pt x="44499" y="103137"/>
                </a:lnTo>
                <a:lnTo>
                  <a:pt x="85427" y="103137"/>
                </a:lnTo>
                <a:lnTo>
                  <a:pt x="85427" y="93612"/>
                </a:lnTo>
                <a:lnTo>
                  <a:pt x="58182" y="60070"/>
                </a:lnTo>
                <a:lnTo>
                  <a:pt x="50006" y="59531"/>
                </a:lnTo>
                <a:lnTo>
                  <a:pt x="83394" y="59531"/>
                </a:lnTo>
                <a:lnTo>
                  <a:pt x="96887" y="112067"/>
                </a:lnTo>
                <a:lnTo>
                  <a:pt x="44797" y="112067"/>
                </a:lnTo>
                <a:lnTo>
                  <a:pt x="36555" y="112467"/>
                </a:lnTo>
                <a:lnTo>
                  <a:pt x="11310" y="128587"/>
                </a:lnTo>
                <a:lnTo>
                  <a:pt x="11310" y="143867"/>
                </a:lnTo>
                <a:lnTo>
                  <a:pt x="44499" y="161180"/>
                </a:lnTo>
                <a:lnTo>
                  <a:pt x="75982" y="161180"/>
                </a:lnTo>
                <a:lnTo>
                  <a:pt x="69205" y="164752"/>
                </a:lnTo>
                <a:lnTo>
                  <a:pt x="63428" y="167292"/>
                </a:lnTo>
                <a:lnTo>
                  <a:pt x="57112" y="169105"/>
                </a:lnTo>
                <a:lnTo>
                  <a:pt x="50257" y="170194"/>
                </a:lnTo>
                <a:lnTo>
                  <a:pt x="42862" y="170557"/>
                </a:lnTo>
                <a:close/>
              </a:path>
              <a:path w="883284" h="170814">
                <a:moveTo>
                  <a:pt x="75982" y="161180"/>
                </a:moveTo>
                <a:lnTo>
                  <a:pt x="44499" y="161180"/>
                </a:lnTo>
                <a:lnTo>
                  <a:pt x="51661" y="160752"/>
                </a:lnTo>
                <a:lnTo>
                  <a:pt x="58266" y="159469"/>
                </a:lnTo>
                <a:lnTo>
                  <a:pt x="85427" y="134391"/>
                </a:lnTo>
                <a:lnTo>
                  <a:pt x="85427" y="112067"/>
                </a:lnTo>
                <a:lnTo>
                  <a:pt x="96887" y="112067"/>
                </a:lnTo>
                <a:lnTo>
                  <a:pt x="96887" y="148381"/>
                </a:lnTo>
                <a:lnTo>
                  <a:pt x="85873" y="148381"/>
                </a:lnTo>
                <a:lnTo>
                  <a:pt x="82103" y="155426"/>
                </a:lnTo>
                <a:lnTo>
                  <a:pt x="76547" y="160883"/>
                </a:lnTo>
                <a:lnTo>
                  <a:pt x="75982" y="161180"/>
                </a:lnTo>
                <a:close/>
              </a:path>
              <a:path w="883284" h="170814">
                <a:moveTo>
                  <a:pt x="96887" y="169664"/>
                </a:moveTo>
                <a:lnTo>
                  <a:pt x="85873" y="169664"/>
                </a:lnTo>
                <a:lnTo>
                  <a:pt x="85873" y="148381"/>
                </a:lnTo>
                <a:lnTo>
                  <a:pt x="96887" y="148381"/>
                </a:lnTo>
                <a:lnTo>
                  <a:pt x="96887" y="169664"/>
                </a:lnTo>
                <a:close/>
              </a:path>
              <a:path w="883284" h="170814">
                <a:moveTo>
                  <a:pt x="157681" y="50303"/>
                </a:moveTo>
                <a:lnTo>
                  <a:pt x="146221" y="50303"/>
                </a:lnTo>
                <a:lnTo>
                  <a:pt x="146221" y="24258"/>
                </a:lnTo>
                <a:lnTo>
                  <a:pt x="157681" y="24258"/>
                </a:lnTo>
                <a:lnTo>
                  <a:pt x="157681" y="50303"/>
                </a:lnTo>
                <a:close/>
              </a:path>
              <a:path w="883284" h="170814">
                <a:moveTo>
                  <a:pt x="195632" y="60126"/>
                </a:moveTo>
                <a:lnTo>
                  <a:pt x="124343" y="60126"/>
                </a:lnTo>
                <a:lnTo>
                  <a:pt x="124343" y="50303"/>
                </a:lnTo>
                <a:lnTo>
                  <a:pt x="195632" y="50303"/>
                </a:lnTo>
                <a:lnTo>
                  <a:pt x="195632" y="60126"/>
                </a:lnTo>
                <a:close/>
              </a:path>
              <a:path w="883284" h="170814">
                <a:moveTo>
                  <a:pt x="183428" y="170557"/>
                </a:moveTo>
                <a:lnTo>
                  <a:pt x="178665" y="170557"/>
                </a:lnTo>
                <a:lnTo>
                  <a:pt x="171364" y="170026"/>
                </a:lnTo>
                <a:lnTo>
                  <a:pt x="146221" y="138112"/>
                </a:lnTo>
                <a:lnTo>
                  <a:pt x="146221" y="60126"/>
                </a:lnTo>
                <a:lnTo>
                  <a:pt x="157681" y="60126"/>
                </a:lnTo>
                <a:lnTo>
                  <a:pt x="157681" y="144760"/>
                </a:lnTo>
                <a:lnTo>
                  <a:pt x="159516" y="150713"/>
                </a:lnTo>
                <a:lnTo>
                  <a:pt x="163187" y="154781"/>
                </a:lnTo>
                <a:lnTo>
                  <a:pt x="166958" y="158750"/>
                </a:lnTo>
                <a:lnTo>
                  <a:pt x="172514" y="160734"/>
                </a:lnTo>
                <a:lnTo>
                  <a:pt x="202388" y="160734"/>
                </a:lnTo>
                <a:lnTo>
                  <a:pt x="203222" y="162073"/>
                </a:lnTo>
                <a:lnTo>
                  <a:pt x="200246" y="164852"/>
                </a:lnTo>
                <a:lnTo>
                  <a:pt x="196574" y="166985"/>
                </a:lnTo>
                <a:lnTo>
                  <a:pt x="192209" y="168473"/>
                </a:lnTo>
                <a:lnTo>
                  <a:pt x="187942" y="169862"/>
                </a:lnTo>
                <a:lnTo>
                  <a:pt x="183428" y="170557"/>
                </a:lnTo>
                <a:close/>
              </a:path>
              <a:path w="883284" h="170814">
                <a:moveTo>
                  <a:pt x="202388" y="160734"/>
                </a:moveTo>
                <a:lnTo>
                  <a:pt x="187298" y="160734"/>
                </a:lnTo>
                <a:lnTo>
                  <a:pt x="193449" y="158551"/>
                </a:lnTo>
                <a:lnTo>
                  <a:pt x="198311" y="154185"/>
                </a:lnTo>
                <a:lnTo>
                  <a:pt x="202388" y="160734"/>
                </a:lnTo>
                <a:close/>
              </a:path>
              <a:path w="883284" h="170814">
                <a:moveTo>
                  <a:pt x="255131" y="76348"/>
                </a:moveTo>
                <a:lnTo>
                  <a:pt x="245984" y="76348"/>
                </a:lnTo>
                <a:lnTo>
                  <a:pt x="249054" y="70246"/>
                </a:lnTo>
                <a:lnTo>
                  <a:pt x="283350" y="49848"/>
                </a:lnTo>
                <a:lnTo>
                  <a:pt x="291377" y="49410"/>
                </a:lnTo>
                <a:lnTo>
                  <a:pt x="291377" y="60424"/>
                </a:lnTo>
                <a:lnTo>
                  <a:pt x="288698" y="60424"/>
                </a:lnTo>
                <a:lnTo>
                  <a:pt x="279275" y="61205"/>
                </a:lnTo>
                <a:lnTo>
                  <a:pt x="270950" y="63549"/>
                </a:lnTo>
                <a:lnTo>
                  <a:pt x="263723" y="67456"/>
                </a:lnTo>
                <a:lnTo>
                  <a:pt x="257593" y="72925"/>
                </a:lnTo>
                <a:lnTo>
                  <a:pt x="255131" y="76348"/>
                </a:lnTo>
                <a:close/>
              </a:path>
              <a:path w="883284" h="170814">
                <a:moveTo>
                  <a:pt x="246431" y="169664"/>
                </a:moveTo>
                <a:lnTo>
                  <a:pt x="234971" y="169664"/>
                </a:lnTo>
                <a:lnTo>
                  <a:pt x="234971" y="50303"/>
                </a:lnTo>
                <a:lnTo>
                  <a:pt x="245984" y="50303"/>
                </a:lnTo>
                <a:lnTo>
                  <a:pt x="245984" y="76348"/>
                </a:lnTo>
                <a:lnTo>
                  <a:pt x="255131" y="76348"/>
                </a:lnTo>
                <a:lnTo>
                  <a:pt x="252710" y="79716"/>
                </a:lnTo>
                <a:lnTo>
                  <a:pt x="249221" y="87734"/>
                </a:lnTo>
                <a:lnTo>
                  <a:pt x="247128" y="96980"/>
                </a:lnTo>
                <a:lnTo>
                  <a:pt x="246431" y="107453"/>
                </a:lnTo>
                <a:lnTo>
                  <a:pt x="246431" y="169664"/>
                </a:lnTo>
                <a:close/>
              </a:path>
              <a:path w="883284" h="170814">
                <a:moveTo>
                  <a:pt x="291377" y="60573"/>
                </a:moveTo>
                <a:lnTo>
                  <a:pt x="288698" y="60424"/>
                </a:lnTo>
                <a:lnTo>
                  <a:pt x="291377" y="60424"/>
                </a:lnTo>
                <a:lnTo>
                  <a:pt x="291377" y="60573"/>
                </a:lnTo>
                <a:close/>
              </a:path>
              <a:path w="883284" h="170814">
                <a:moveTo>
                  <a:pt x="334442" y="169664"/>
                </a:moveTo>
                <a:lnTo>
                  <a:pt x="322982" y="169664"/>
                </a:lnTo>
                <a:lnTo>
                  <a:pt x="322982" y="50303"/>
                </a:lnTo>
                <a:lnTo>
                  <a:pt x="334442" y="50303"/>
                </a:lnTo>
                <a:lnTo>
                  <a:pt x="334442" y="169664"/>
                </a:lnTo>
                <a:close/>
              </a:path>
              <a:path w="883284" h="170814">
                <a:moveTo>
                  <a:pt x="331217" y="21282"/>
                </a:moveTo>
                <a:lnTo>
                  <a:pt x="326058" y="21282"/>
                </a:lnTo>
                <a:lnTo>
                  <a:pt x="323825" y="20439"/>
                </a:lnTo>
                <a:lnTo>
                  <a:pt x="321940" y="18752"/>
                </a:lnTo>
                <a:lnTo>
                  <a:pt x="320154" y="16966"/>
                </a:lnTo>
                <a:lnTo>
                  <a:pt x="319261" y="14783"/>
                </a:lnTo>
                <a:lnTo>
                  <a:pt x="319383" y="9326"/>
                </a:lnTo>
                <a:lnTo>
                  <a:pt x="320154" y="7441"/>
                </a:lnTo>
                <a:lnTo>
                  <a:pt x="323825" y="3770"/>
                </a:lnTo>
                <a:lnTo>
                  <a:pt x="326058" y="2827"/>
                </a:lnTo>
                <a:lnTo>
                  <a:pt x="331217" y="2827"/>
                </a:lnTo>
                <a:lnTo>
                  <a:pt x="333400" y="3720"/>
                </a:lnTo>
                <a:lnTo>
                  <a:pt x="335186" y="5506"/>
                </a:lnTo>
                <a:lnTo>
                  <a:pt x="337071" y="7193"/>
                </a:lnTo>
                <a:lnTo>
                  <a:pt x="338013" y="9326"/>
                </a:lnTo>
                <a:lnTo>
                  <a:pt x="337888" y="14783"/>
                </a:lnTo>
                <a:lnTo>
                  <a:pt x="337071" y="16718"/>
                </a:lnTo>
                <a:lnTo>
                  <a:pt x="333400" y="20389"/>
                </a:lnTo>
                <a:lnTo>
                  <a:pt x="331217" y="21282"/>
                </a:lnTo>
                <a:close/>
              </a:path>
              <a:path w="883284" h="170814">
                <a:moveTo>
                  <a:pt x="393659" y="169664"/>
                </a:moveTo>
                <a:lnTo>
                  <a:pt x="382646" y="169664"/>
                </a:lnTo>
                <a:lnTo>
                  <a:pt x="382646" y="0"/>
                </a:lnTo>
                <a:lnTo>
                  <a:pt x="394106" y="0"/>
                </a:lnTo>
                <a:lnTo>
                  <a:pt x="394106" y="77539"/>
                </a:lnTo>
                <a:lnTo>
                  <a:pt x="403633" y="77539"/>
                </a:lnTo>
                <a:lnTo>
                  <a:pt x="393808" y="109983"/>
                </a:lnTo>
                <a:lnTo>
                  <a:pt x="394199" y="117081"/>
                </a:lnTo>
                <a:lnTo>
                  <a:pt x="395371" y="123787"/>
                </a:lnTo>
                <a:lnTo>
                  <a:pt x="397324" y="130103"/>
                </a:lnTo>
                <a:lnTo>
                  <a:pt x="400059" y="136028"/>
                </a:lnTo>
                <a:lnTo>
                  <a:pt x="403134" y="141535"/>
                </a:lnTo>
                <a:lnTo>
                  <a:pt x="393659" y="141535"/>
                </a:lnTo>
                <a:lnTo>
                  <a:pt x="393659" y="169664"/>
                </a:lnTo>
                <a:close/>
              </a:path>
              <a:path w="883284" h="170814">
                <a:moveTo>
                  <a:pt x="403633" y="77539"/>
                </a:moveTo>
                <a:lnTo>
                  <a:pt x="394106" y="77539"/>
                </a:lnTo>
                <a:lnTo>
                  <a:pt x="397966" y="71279"/>
                </a:lnTo>
                <a:lnTo>
                  <a:pt x="434773" y="49876"/>
                </a:lnTo>
                <a:lnTo>
                  <a:pt x="442475" y="49410"/>
                </a:lnTo>
                <a:lnTo>
                  <a:pt x="450614" y="49894"/>
                </a:lnTo>
                <a:lnTo>
                  <a:pt x="458363" y="51345"/>
                </a:lnTo>
                <a:lnTo>
                  <a:pt x="465720" y="53764"/>
                </a:lnTo>
                <a:lnTo>
                  <a:pt x="472687" y="57150"/>
                </a:lnTo>
                <a:lnTo>
                  <a:pt x="476555" y="59680"/>
                </a:lnTo>
                <a:lnTo>
                  <a:pt x="441880" y="59680"/>
                </a:lnTo>
                <a:lnTo>
                  <a:pt x="435145" y="60080"/>
                </a:lnTo>
                <a:lnTo>
                  <a:pt x="404326" y="76299"/>
                </a:lnTo>
                <a:lnTo>
                  <a:pt x="403633" y="77539"/>
                </a:lnTo>
                <a:close/>
              </a:path>
              <a:path w="883284" h="170814">
                <a:moveTo>
                  <a:pt x="476505" y="160287"/>
                </a:moveTo>
                <a:lnTo>
                  <a:pt x="451008" y="160287"/>
                </a:lnTo>
                <a:lnTo>
                  <a:pt x="459193" y="158154"/>
                </a:lnTo>
                <a:lnTo>
                  <a:pt x="473779" y="149621"/>
                </a:lnTo>
                <a:lnTo>
                  <a:pt x="490100" y="109983"/>
                </a:lnTo>
                <a:lnTo>
                  <a:pt x="489700" y="102886"/>
                </a:lnTo>
                <a:lnTo>
                  <a:pt x="459193" y="61813"/>
                </a:lnTo>
                <a:lnTo>
                  <a:pt x="451008" y="59680"/>
                </a:lnTo>
                <a:lnTo>
                  <a:pt x="476555" y="59680"/>
                </a:lnTo>
                <a:lnTo>
                  <a:pt x="499625" y="93352"/>
                </a:lnTo>
                <a:lnTo>
                  <a:pt x="501560" y="109983"/>
                </a:lnTo>
                <a:lnTo>
                  <a:pt x="501076" y="118532"/>
                </a:lnTo>
                <a:lnTo>
                  <a:pt x="484742" y="153590"/>
                </a:lnTo>
                <a:lnTo>
                  <a:pt x="479087" y="158576"/>
                </a:lnTo>
                <a:lnTo>
                  <a:pt x="476505" y="160287"/>
                </a:lnTo>
                <a:close/>
              </a:path>
              <a:path w="883284" h="170814">
                <a:moveTo>
                  <a:pt x="442475" y="170557"/>
                </a:moveTo>
                <a:lnTo>
                  <a:pt x="402143" y="153739"/>
                </a:lnTo>
                <a:lnTo>
                  <a:pt x="393659" y="141535"/>
                </a:lnTo>
                <a:lnTo>
                  <a:pt x="403134" y="141535"/>
                </a:lnTo>
                <a:lnTo>
                  <a:pt x="404326" y="143668"/>
                </a:lnTo>
                <a:lnTo>
                  <a:pt x="410031" y="149621"/>
                </a:lnTo>
                <a:lnTo>
                  <a:pt x="441880" y="160287"/>
                </a:lnTo>
                <a:lnTo>
                  <a:pt x="476505" y="160287"/>
                </a:lnTo>
                <a:lnTo>
                  <a:pt x="472687" y="162817"/>
                </a:lnTo>
                <a:lnTo>
                  <a:pt x="465720" y="166203"/>
                </a:lnTo>
                <a:lnTo>
                  <a:pt x="458363" y="168622"/>
                </a:lnTo>
                <a:lnTo>
                  <a:pt x="450614" y="170073"/>
                </a:lnTo>
                <a:lnTo>
                  <a:pt x="442475" y="170557"/>
                </a:lnTo>
                <a:close/>
              </a:path>
              <a:path w="883284" h="170814">
                <a:moveTo>
                  <a:pt x="585320" y="170557"/>
                </a:moveTo>
                <a:lnTo>
                  <a:pt x="548857" y="157608"/>
                </a:lnTo>
                <a:lnTo>
                  <a:pt x="535611" y="120104"/>
                </a:lnTo>
                <a:lnTo>
                  <a:pt x="535611" y="50303"/>
                </a:lnTo>
                <a:lnTo>
                  <a:pt x="546922" y="50303"/>
                </a:lnTo>
                <a:lnTo>
                  <a:pt x="546983" y="120104"/>
                </a:lnTo>
                <a:lnTo>
                  <a:pt x="547564" y="128661"/>
                </a:lnTo>
                <a:lnTo>
                  <a:pt x="577506" y="159636"/>
                </a:lnTo>
                <a:lnTo>
                  <a:pt x="586362" y="160287"/>
                </a:lnTo>
                <a:lnTo>
                  <a:pt x="617406" y="160287"/>
                </a:lnTo>
                <a:lnTo>
                  <a:pt x="612704" y="163562"/>
                </a:lnTo>
                <a:lnTo>
                  <a:pt x="606639" y="166622"/>
                </a:lnTo>
                <a:lnTo>
                  <a:pt x="600054" y="168808"/>
                </a:lnTo>
                <a:lnTo>
                  <a:pt x="592947" y="170119"/>
                </a:lnTo>
                <a:lnTo>
                  <a:pt x="585320" y="170557"/>
                </a:lnTo>
                <a:close/>
              </a:path>
              <a:path w="883284" h="170814">
                <a:moveTo>
                  <a:pt x="617406" y="160287"/>
                </a:moveTo>
                <a:lnTo>
                  <a:pt x="586362" y="160287"/>
                </a:lnTo>
                <a:lnTo>
                  <a:pt x="595887" y="159506"/>
                </a:lnTo>
                <a:lnTo>
                  <a:pt x="604370" y="157162"/>
                </a:lnTo>
                <a:lnTo>
                  <a:pt x="629233" y="123955"/>
                </a:lnTo>
                <a:lnTo>
                  <a:pt x="629968" y="113853"/>
                </a:lnTo>
                <a:lnTo>
                  <a:pt x="629968" y="50303"/>
                </a:lnTo>
                <a:lnTo>
                  <a:pt x="641428" y="50303"/>
                </a:lnTo>
                <a:lnTo>
                  <a:pt x="641428" y="144065"/>
                </a:lnTo>
                <a:lnTo>
                  <a:pt x="630415" y="144065"/>
                </a:lnTo>
                <a:lnTo>
                  <a:pt x="627076" y="149972"/>
                </a:lnTo>
                <a:lnTo>
                  <a:pt x="623011" y="155190"/>
                </a:lnTo>
                <a:lnTo>
                  <a:pt x="618220" y="159720"/>
                </a:lnTo>
                <a:lnTo>
                  <a:pt x="617406" y="160287"/>
                </a:lnTo>
                <a:close/>
              </a:path>
              <a:path w="883284" h="170814">
                <a:moveTo>
                  <a:pt x="641428" y="169664"/>
                </a:moveTo>
                <a:lnTo>
                  <a:pt x="630415" y="169664"/>
                </a:lnTo>
                <a:lnTo>
                  <a:pt x="630415" y="144065"/>
                </a:lnTo>
                <a:lnTo>
                  <a:pt x="641428" y="144065"/>
                </a:lnTo>
                <a:lnTo>
                  <a:pt x="641428" y="169664"/>
                </a:lnTo>
                <a:close/>
              </a:path>
              <a:path w="883284" h="170814">
                <a:moveTo>
                  <a:pt x="703576" y="50303"/>
                </a:moveTo>
                <a:lnTo>
                  <a:pt x="692116" y="50303"/>
                </a:lnTo>
                <a:lnTo>
                  <a:pt x="692116" y="24258"/>
                </a:lnTo>
                <a:lnTo>
                  <a:pt x="703576" y="24258"/>
                </a:lnTo>
                <a:lnTo>
                  <a:pt x="703576" y="50303"/>
                </a:lnTo>
                <a:close/>
              </a:path>
              <a:path w="883284" h="170814">
                <a:moveTo>
                  <a:pt x="741527" y="60126"/>
                </a:moveTo>
                <a:lnTo>
                  <a:pt x="670238" y="60126"/>
                </a:lnTo>
                <a:lnTo>
                  <a:pt x="670238" y="50303"/>
                </a:lnTo>
                <a:lnTo>
                  <a:pt x="741527" y="50303"/>
                </a:lnTo>
                <a:lnTo>
                  <a:pt x="741527" y="60126"/>
                </a:lnTo>
                <a:close/>
              </a:path>
              <a:path w="883284" h="170814">
                <a:moveTo>
                  <a:pt x="729323" y="170557"/>
                </a:moveTo>
                <a:lnTo>
                  <a:pt x="724561" y="170557"/>
                </a:lnTo>
                <a:lnTo>
                  <a:pt x="717259" y="170026"/>
                </a:lnTo>
                <a:lnTo>
                  <a:pt x="692116" y="138112"/>
                </a:lnTo>
                <a:lnTo>
                  <a:pt x="692116" y="60126"/>
                </a:lnTo>
                <a:lnTo>
                  <a:pt x="703576" y="60126"/>
                </a:lnTo>
                <a:lnTo>
                  <a:pt x="703576" y="144760"/>
                </a:lnTo>
                <a:lnTo>
                  <a:pt x="705411" y="150713"/>
                </a:lnTo>
                <a:lnTo>
                  <a:pt x="709083" y="154781"/>
                </a:lnTo>
                <a:lnTo>
                  <a:pt x="712853" y="158750"/>
                </a:lnTo>
                <a:lnTo>
                  <a:pt x="718409" y="160734"/>
                </a:lnTo>
                <a:lnTo>
                  <a:pt x="748283" y="160734"/>
                </a:lnTo>
                <a:lnTo>
                  <a:pt x="749117" y="162073"/>
                </a:lnTo>
                <a:lnTo>
                  <a:pt x="746141" y="164852"/>
                </a:lnTo>
                <a:lnTo>
                  <a:pt x="742470" y="166985"/>
                </a:lnTo>
                <a:lnTo>
                  <a:pt x="738104" y="168473"/>
                </a:lnTo>
                <a:lnTo>
                  <a:pt x="733838" y="169862"/>
                </a:lnTo>
                <a:lnTo>
                  <a:pt x="729323" y="170557"/>
                </a:lnTo>
                <a:close/>
              </a:path>
              <a:path w="883284" h="170814">
                <a:moveTo>
                  <a:pt x="748283" y="160734"/>
                </a:moveTo>
                <a:lnTo>
                  <a:pt x="733193" y="160734"/>
                </a:lnTo>
                <a:lnTo>
                  <a:pt x="739344" y="158551"/>
                </a:lnTo>
                <a:lnTo>
                  <a:pt x="744206" y="154185"/>
                </a:lnTo>
                <a:lnTo>
                  <a:pt x="748283" y="160734"/>
                </a:lnTo>
                <a:close/>
              </a:path>
              <a:path w="883284" h="170814">
                <a:moveTo>
                  <a:pt x="823106" y="170557"/>
                </a:moveTo>
                <a:lnTo>
                  <a:pt x="786178" y="158567"/>
                </a:lnTo>
                <a:lnTo>
                  <a:pt x="765361" y="126503"/>
                </a:lnTo>
                <a:lnTo>
                  <a:pt x="763426" y="109983"/>
                </a:lnTo>
                <a:lnTo>
                  <a:pt x="763910" y="101510"/>
                </a:lnTo>
                <a:lnTo>
                  <a:pt x="780467" y="66563"/>
                </a:lnTo>
                <a:lnTo>
                  <a:pt x="814837" y="49903"/>
                </a:lnTo>
                <a:lnTo>
                  <a:pt x="823106" y="49410"/>
                </a:lnTo>
                <a:lnTo>
                  <a:pt x="831375" y="49903"/>
                </a:lnTo>
                <a:lnTo>
                  <a:pt x="839217" y="51382"/>
                </a:lnTo>
                <a:lnTo>
                  <a:pt x="846630" y="53847"/>
                </a:lnTo>
                <a:lnTo>
                  <a:pt x="853616" y="57298"/>
                </a:lnTo>
                <a:lnTo>
                  <a:pt x="857242" y="59680"/>
                </a:lnTo>
                <a:lnTo>
                  <a:pt x="813978" y="59680"/>
                </a:lnTo>
                <a:lnTo>
                  <a:pt x="805792" y="61813"/>
                </a:lnTo>
                <a:lnTo>
                  <a:pt x="778700" y="89864"/>
                </a:lnTo>
                <a:lnTo>
                  <a:pt x="775183" y="109983"/>
                </a:lnTo>
                <a:lnTo>
                  <a:pt x="775574" y="117081"/>
                </a:lnTo>
                <a:lnTo>
                  <a:pt x="805792" y="158154"/>
                </a:lnTo>
                <a:lnTo>
                  <a:pt x="813978" y="160287"/>
                </a:lnTo>
                <a:lnTo>
                  <a:pt x="857469" y="160287"/>
                </a:lnTo>
                <a:lnTo>
                  <a:pt x="853616" y="162817"/>
                </a:lnTo>
                <a:lnTo>
                  <a:pt x="846630" y="166203"/>
                </a:lnTo>
                <a:lnTo>
                  <a:pt x="839217" y="168622"/>
                </a:lnTo>
                <a:lnTo>
                  <a:pt x="831375" y="170073"/>
                </a:lnTo>
                <a:lnTo>
                  <a:pt x="823106" y="170557"/>
                </a:lnTo>
                <a:close/>
              </a:path>
              <a:path w="883284" h="170814">
                <a:moveTo>
                  <a:pt x="857469" y="160287"/>
                </a:moveTo>
                <a:lnTo>
                  <a:pt x="832234" y="160287"/>
                </a:lnTo>
                <a:lnTo>
                  <a:pt x="840420" y="158154"/>
                </a:lnTo>
                <a:lnTo>
                  <a:pt x="854906" y="149621"/>
                </a:lnTo>
                <a:lnTo>
                  <a:pt x="871178" y="109983"/>
                </a:lnTo>
                <a:lnTo>
                  <a:pt x="870778" y="102886"/>
                </a:lnTo>
                <a:lnTo>
                  <a:pt x="840420" y="61813"/>
                </a:lnTo>
                <a:lnTo>
                  <a:pt x="832234" y="59680"/>
                </a:lnTo>
                <a:lnTo>
                  <a:pt x="857242" y="59680"/>
                </a:lnTo>
                <a:lnTo>
                  <a:pt x="880851" y="93501"/>
                </a:lnTo>
                <a:lnTo>
                  <a:pt x="882786" y="109983"/>
                </a:lnTo>
                <a:lnTo>
                  <a:pt x="882302" y="118467"/>
                </a:lnTo>
                <a:lnTo>
                  <a:pt x="865820" y="153553"/>
                </a:lnTo>
                <a:lnTo>
                  <a:pt x="860090" y="158567"/>
                </a:lnTo>
                <a:lnTo>
                  <a:pt x="857469" y="160287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60039" y="2491593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B2B2B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93476" y="2714438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2253" y="19347"/>
                </a:moveTo>
                <a:lnTo>
                  <a:pt x="9673" y="19347"/>
                </a:lnTo>
                <a:lnTo>
                  <a:pt x="6994" y="19347"/>
                </a:lnTo>
                <a:lnTo>
                  <a:pt x="4712" y="18405"/>
                </a:lnTo>
                <a:lnTo>
                  <a:pt x="942" y="14634"/>
                </a:lnTo>
                <a:lnTo>
                  <a:pt x="0" y="12303"/>
                </a:lnTo>
                <a:lnTo>
                  <a:pt x="0" y="6746"/>
                </a:lnTo>
                <a:lnTo>
                  <a:pt x="942" y="4464"/>
                </a:lnTo>
                <a:lnTo>
                  <a:pt x="4712" y="892"/>
                </a:lnTo>
                <a:lnTo>
                  <a:pt x="6994" y="0"/>
                </a:lnTo>
                <a:lnTo>
                  <a:pt x="12253" y="0"/>
                </a:lnTo>
                <a:lnTo>
                  <a:pt x="14485" y="892"/>
                </a:lnTo>
                <a:lnTo>
                  <a:pt x="18256" y="4464"/>
                </a:lnTo>
                <a:lnTo>
                  <a:pt x="19198" y="6746"/>
                </a:lnTo>
                <a:lnTo>
                  <a:pt x="19198" y="12303"/>
                </a:lnTo>
                <a:lnTo>
                  <a:pt x="18256" y="14634"/>
                </a:lnTo>
                <a:lnTo>
                  <a:pt x="14485" y="18405"/>
                </a:lnTo>
                <a:lnTo>
                  <a:pt x="12253" y="19347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6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				input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6799" y="1204510"/>
          <a:ext cx="3860164" cy="3142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0320"/>
                <a:gridCol w="2332355"/>
                <a:gridCol w="237489"/>
              </a:tblGrid>
              <a:tr h="956944">
                <a:tc>
                  <a:txBody>
                    <a:bodyPr/>
                    <a:lstStyle/>
                    <a:p>
                      <a:pPr marL="398145" indent="-366395">
                        <a:lnSpc>
                          <a:spcPts val="1989"/>
                        </a:lnSpc>
                        <a:buClr>
                          <a:srgbClr val="595959"/>
                        </a:buClr>
                        <a:buFont typeface="Arial MT"/>
                        <a:buChar char="■"/>
                        <a:tabLst>
                          <a:tab pos="39814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&lt;input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98145" indent="-366395">
                        <a:lnSpc>
                          <a:spcPct val="100000"/>
                        </a:lnSpc>
                        <a:spcBef>
                          <a:spcPts val="1065"/>
                        </a:spcBef>
                        <a:buClr>
                          <a:srgbClr val="595959"/>
                        </a:buClr>
                        <a:buFont typeface="Arial MT"/>
                        <a:buChar char="■"/>
                        <a:tabLst>
                          <a:tab pos="39814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&lt;input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89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type="text"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→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type="password"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→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24460" marB="0"/>
                </a:tc>
              </a:tr>
              <a:tr h="819150">
                <a:tc>
                  <a:txBody>
                    <a:bodyPr/>
                    <a:lstStyle/>
                    <a:p>
                      <a:pPr marL="398145" indent="-366395">
                        <a:lnSpc>
                          <a:spcPct val="100000"/>
                        </a:lnSpc>
                        <a:spcBef>
                          <a:spcPts val="1970"/>
                        </a:spcBef>
                        <a:buFont typeface="Arial MT"/>
                        <a:buChar char="■"/>
                        <a:tabLst>
                          <a:tab pos="39814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&lt;input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019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type="checkbox"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01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→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0190" marB="0"/>
                </a:tc>
              </a:tr>
              <a:tr h="819150">
                <a:tc>
                  <a:txBody>
                    <a:bodyPr/>
                    <a:lstStyle/>
                    <a:p>
                      <a:pPr marL="398145" indent="-366395">
                        <a:lnSpc>
                          <a:spcPct val="100000"/>
                        </a:lnSpc>
                        <a:spcBef>
                          <a:spcPts val="1970"/>
                        </a:spcBef>
                        <a:buFont typeface="Arial MT"/>
                        <a:buChar char="■"/>
                        <a:tabLst>
                          <a:tab pos="39814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&lt;input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019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type="radio"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→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01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47370">
                <a:tc>
                  <a:txBody>
                    <a:bodyPr/>
                    <a:lstStyle/>
                    <a:p>
                      <a:pPr marL="398145" indent="-366395">
                        <a:lnSpc>
                          <a:spcPct val="100000"/>
                        </a:lnSpc>
                        <a:spcBef>
                          <a:spcPts val="1970"/>
                        </a:spcBef>
                        <a:buFont typeface="Arial MT"/>
                        <a:buChar char="■"/>
                        <a:tabLst>
                          <a:tab pos="398145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&lt;input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019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type="submit"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8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→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501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1067" y="1241791"/>
            <a:ext cx="2903261" cy="1705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3574" y="1651367"/>
            <a:ext cx="3352690" cy="2140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387" y="2060942"/>
            <a:ext cx="2637621" cy="1705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4467" y="2470517"/>
            <a:ext cx="4287453" cy="2140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6387" y="2880092"/>
            <a:ext cx="7452131" cy="2149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1922" y="3699242"/>
            <a:ext cx="3252426" cy="2149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32027" y="3289667"/>
            <a:ext cx="4547388" cy="21401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85431" y="4107924"/>
            <a:ext cx="3324341" cy="17145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input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4358" y="1766483"/>
            <a:ext cx="238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000000"/>
                </a:solidFill>
              </a:rPr>
              <a:t>no</a:t>
            </a:r>
            <a:r>
              <a:rPr sz="2400" spc="-210" dirty="0">
                <a:solidFill>
                  <a:srgbClr val="000000"/>
                </a:solidFill>
              </a:rPr>
              <a:t> </a:t>
            </a:r>
            <a:r>
              <a:rPr sz="2400" spc="-35" dirty="0">
                <a:solidFill>
                  <a:srgbClr val="000000"/>
                </a:solidFill>
              </a:rPr>
              <a:t>es</a:t>
            </a:r>
            <a:r>
              <a:rPr sz="2400" spc="-204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necesario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142875" y="2128433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Verdana"/>
                <a:cs typeface="Verdana"/>
              </a:rPr>
              <a:t>cerrarlas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6003" y="24212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6271" y="25896"/>
                </a:moveTo>
                <a:lnTo>
                  <a:pt x="12799" y="25896"/>
                </a:lnTo>
                <a:lnTo>
                  <a:pt x="9326" y="25896"/>
                </a:lnTo>
                <a:lnTo>
                  <a:pt x="6300" y="24655"/>
                </a:lnTo>
                <a:lnTo>
                  <a:pt x="3720" y="22175"/>
                </a:lnTo>
                <a:lnTo>
                  <a:pt x="1240" y="19595"/>
                </a:lnTo>
                <a:lnTo>
                  <a:pt x="0" y="16470"/>
                </a:lnTo>
                <a:lnTo>
                  <a:pt x="0" y="9128"/>
                </a:lnTo>
                <a:lnTo>
                  <a:pt x="1240" y="6102"/>
                </a:lnTo>
                <a:lnTo>
                  <a:pt x="6300" y="1240"/>
                </a:lnTo>
                <a:lnTo>
                  <a:pt x="9326" y="0"/>
                </a:lnTo>
                <a:lnTo>
                  <a:pt x="16271" y="0"/>
                </a:lnTo>
                <a:lnTo>
                  <a:pt x="19248" y="1240"/>
                </a:lnTo>
                <a:lnTo>
                  <a:pt x="21728" y="3720"/>
                </a:lnTo>
                <a:lnTo>
                  <a:pt x="24308" y="6102"/>
                </a:lnTo>
                <a:lnTo>
                  <a:pt x="25598" y="9128"/>
                </a:lnTo>
                <a:lnTo>
                  <a:pt x="25598" y="16470"/>
                </a:lnTo>
                <a:lnTo>
                  <a:pt x="24308" y="19595"/>
                </a:lnTo>
                <a:lnTo>
                  <a:pt x="19248" y="24655"/>
                </a:lnTo>
                <a:lnTo>
                  <a:pt x="16271" y="25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674" y="1462225"/>
            <a:ext cx="923424" cy="92342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input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39450" y="1090774"/>
            <a:ext cx="8065134" cy="3849370"/>
            <a:chOff x="539450" y="1090774"/>
            <a:chExt cx="8065134" cy="3849370"/>
          </a:xfrm>
        </p:grpSpPr>
        <p:sp>
          <p:nvSpPr>
            <p:cNvPr id="4" name="object 4"/>
            <p:cNvSpPr/>
            <p:nvPr/>
          </p:nvSpPr>
          <p:spPr>
            <a:xfrm>
              <a:off x="539450" y="1090774"/>
              <a:ext cx="8065134" cy="3849370"/>
            </a:xfrm>
            <a:custGeom>
              <a:avLst/>
              <a:gdLst/>
              <a:ahLst/>
              <a:cxnLst/>
              <a:rect l="l" t="t" r="r" b="b"/>
              <a:pathLst>
                <a:path w="8065134" h="3849370">
                  <a:moveTo>
                    <a:pt x="8064899" y="3848999"/>
                  </a:moveTo>
                  <a:lnTo>
                    <a:pt x="0" y="3848999"/>
                  </a:lnTo>
                  <a:lnTo>
                    <a:pt x="0" y="0"/>
                  </a:lnTo>
                  <a:lnTo>
                    <a:pt x="8064899" y="0"/>
                  </a:lnTo>
                  <a:lnTo>
                    <a:pt x="8064899" y="38489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170" y="1300784"/>
              <a:ext cx="7493634" cy="1451610"/>
            </a:xfrm>
            <a:custGeom>
              <a:avLst/>
              <a:gdLst/>
              <a:ahLst/>
              <a:cxnLst/>
              <a:rect l="l" t="t" r="r" b="b"/>
              <a:pathLst>
                <a:path w="7493634" h="1451610">
                  <a:moveTo>
                    <a:pt x="3692487" y="247650"/>
                  </a:moveTo>
                  <a:lnTo>
                    <a:pt x="0" y="247650"/>
                  </a:lnTo>
                  <a:lnTo>
                    <a:pt x="0" y="461010"/>
                  </a:lnTo>
                  <a:lnTo>
                    <a:pt x="3692487" y="461010"/>
                  </a:lnTo>
                  <a:lnTo>
                    <a:pt x="3692487" y="247650"/>
                  </a:lnTo>
                  <a:close/>
                </a:path>
                <a:path w="7493634" h="1451610">
                  <a:moveTo>
                    <a:pt x="4126903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126903" y="213360"/>
                  </a:lnTo>
                  <a:lnTo>
                    <a:pt x="4126903" y="0"/>
                  </a:lnTo>
                  <a:close/>
                </a:path>
                <a:path w="7493634" h="1451610">
                  <a:moveTo>
                    <a:pt x="4344111" y="495300"/>
                  </a:moveTo>
                  <a:lnTo>
                    <a:pt x="0" y="495300"/>
                  </a:lnTo>
                  <a:lnTo>
                    <a:pt x="0" y="708660"/>
                  </a:lnTo>
                  <a:lnTo>
                    <a:pt x="4344111" y="708660"/>
                  </a:lnTo>
                  <a:lnTo>
                    <a:pt x="4344111" y="495300"/>
                  </a:lnTo>
                  <a:close/>
                </a:path>
                <a:path w="7493634" h="1451610">
                  <a:moveTo>
                    <a:pt x="7059168" y="990600"/>
                  </a:moveTo>
                  <a:lnTo>
                    <a:pt x="0" y="990600"/>
                  </a:lnTo>
                  <a:lnTo>
                    <a:pt x="0" y="1203960"/>
                  </a:lnTo>
                  <a:lnTo>
                    <a:pt x="7059168" y="1203960"/>
                  </a:lnTo>
                  <a:lnTo>
                    <a:pt x="7059168" y="990600"/>
                  </a:lnTo>
                  <a:close/>
                </a:path>
                <a:path w="7493634" h="1451610">
                  <a:moveTo>
                    <a:pt x="7493584" y="1238250"/>
                  </a:moveTo>
                  <a:lnTo>
                    <a:pt x="0" y="1238250"/>
                  </a:lnTo>
                  <a:lnTo>
                    <a:pt x="0" y="1451610"/>
                  </a:lnTo>
                  <a:lnTo>
                    <a:pt x="7493584" y="1451610"/>
                  </a:lnTo>
                  <a:lnTo>
                    <a:pt x="7493584" y="1238250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475" y="1246672"/>
            <a:ext cx="75171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3154045" indent="-32004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400" spc="7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action=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"form.php"</a:t>
            </a:r>
            <a:r>
              <a:rPr sz="1400" spc="18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method=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"post"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Nombre:</a:t>
            </a:r>
            <a:r>
              <a:rPr sz="1400" spc="-4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6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7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"text"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 Contraseña&lt;</a:t>
            </a:r>
            <a:r>
              <a:rPr sz="1400" spc="-62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12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"password"</a:t>
            </a:r>
            <a:r>
              <a:rPr sz="1400" spc="-68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13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"checkbox"</a:t>
            </a:r>
            <a:r>
              <a:rPr sz="1400" spc="22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"moto"</a:t>
            </a:r>
            <a:r>
              <a:rPr sz="1400" spc="15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"Moto"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&gt;Tengo</a:t>
            </a:r>
            <a:r>
              <a:rPr sz="1400" spc="4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moto&lt;</a:t>
            </a:r>
            <a:r>
              <a:rPr sz="1400" spc="-65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2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12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"checkbox"</a:t>
            </a:r>
            <a:r>
              <a:rPr sz="1400" spc="21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"coche"</a:t>
            </a:r>
            <a:r>
              <a:rPr sz="1400" spc="16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"Coche"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r>
              <a:rPr sz="1400" spc="3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Tengo</a:t>
            </a:r>
            <a:r>
              <a:rPr sz="1400" spc="3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coche</a:t>
            </a:r>
            <a:r>
              <a:rPr sz="1400" spc="-63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2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170" y="3034334"/>
            <a:ext cx="7710805" cy="708660"/>
          </a:xfrm>
          <a:custGeom>
            <a:avLst/>
            <a:gdLst/>
            <a:ahLst/>
            <a:cxnLst/>
            <a:rect l="l" t="t" r="r" b="b"/>
            <a:pathLst>
              <a:path w="7710805" h="708660">
                <a:moveTo>
                  <a:pt x="6407556" y="495300"/>
                </a:moveTo>
                <a:lnTo>
                  <a:pt x="0" y="495300"/>
                </a:lnTo>
                <a:lnTo>
                  <a:pt x="0" y="708660"/>
                </a:lnTo>
                <a:lnTo>
                  <a:pt x="6407556" y="708660"/>
                </a:lnTo>
                <a:lnTo>
                  <a:pt x="6407556" y="495300"/>
                </a:lnTo>
                <a:close/>
              </a:path>
              <a:path w="7710805" h="708660">
                <a:moveTo>
                  <a:pt x="6624764" y="247650"/>
                </a:moveTo>
                <a:lnTo>
                  <a:pt x="0" y="247650"/>
                </a:lnTo>
                <a:lnTo>
                  <a:pt x="0" y="461010"/>
                </a:lnTo>
                <a:lnTo>
                  <a:pt x="6624764" y="461010"/>
                </a:lnTo>
                <a:lnTo>
                  <a:pt x="6624764" y="247650"/>
                </a:lnTo>
                <a:close/>
              </a:path>
              <a:path w="7710805" h="708660">
                <a:moveTo>
                  <a:pt x="7710792" y="0"/>
                </a:moveTo>
                <a:lnTo>
                  <a:pt x="0" y="0"/>
                </a:lnTo>
                <a:lnTo>
                  <a:pt x="0" y="213360"/>
                </a:lnTo>
                <a:lnTo>
                  <a:pt x="7710792" y="213360"/>
                </a:lnTo>
                <a:lnTo>
                  <a:pt x="7710792" y="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3465" y="3056991"/>
          <a:ext cx="7452359" cy="695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505"/>
                <a:gridCol w="1409700"/>
                <a:gridCol w="1519555"/>
                <a:gridCol w="3784599"/>
              </a:tblGrid>
              <a:tr h="224154">
                <a:tc>
                  <a:txBody>
                    <a:bodyPr/>
                    <a:lstStyle/>
                    <a:p>
                      <a:pPr marR="19685" algn="ctr">
                        <a:lnSpc>
                          <a:spcPts val="1445"/>
                        </a:lnSpc>
                      </a:pPr>
                      <a:r>
                        <a:rPr sz="1400" spc="-1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 spc="-10" dirty="0">
                          <a:solidFill>
                            <a:srgbClr val="FF5E5E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1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type=</a:t>
                      </a:r>
                      <a:r>
                        <a:rPr sz="1400" spc="-10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"radio"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1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name=</a:t>
                      </a:r>
                      <a:r>
                        <a:rPr sz="1400" spc="-10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"genero"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value=</a:t>
                      </a:r>
                      <a:r>
                        <a:rPr sz="1400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"hombre"</a:t>
                      </a:r>
                      <a:r>
                        <a:rPr sz="1400" spc="204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checked</a:t>
                      </a:r>
                      <a:r>
                        <a:rPr sz="140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6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Hombre&lt;</a:t>
                      </a:r>
                      <a:r>
                        <a:rPr sz="1400" spc="-695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 dirty="0">
                          <a:solidFill>
                            <a:srgbClr val="FF5E5E"/>
                          </a:solidFill>
                          <a:latin typeface="Courier New"/>
                          <a:cs typeface="Courier New"/>
                        </a:rPr>
                        <a:t>br</a:t>
                      </a:r>
                      <a:r>
                        <a:rPr sz="1400" spc="-25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R="19685" algn="ct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 spc="-10" dirty="0">
                          <a:solidFill>
                            <a:srgbClr val="FF5E5E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type=</a:t>
                      </a:r>
                      <a:r>
                        <a:rPr sz="1400" spc="-10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"radio"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name=</a:t>
                      </a:r>
                      <a:r>
                        <a:rPr sz="1400" spc="-10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"genero"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value=</a:t>
                      </a:r>
                      <a:r>
                        <a:rPr sz="1400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"mujer"</a:t>
                      </a:r>
                      <a:r>
                        <a:rPr sz="140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135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Mujer&lt;</a:t>
                      </a:r>
                      <a:r>
                        <a:rPr sz="1400" spc="-10" dirty="0">
                          <a:solidFill>
                            <a:srgbClr val="FF5E5E"/>
                          </a:solidFill>
                          <a:latin typeface="Courier New"/>
                          <a:cs typeface="Courier New"/>
                        </a:rPr>
                        <a:t>br</a:t>
                      </a:r>
                      <a:r>
                        <a:rPr sz="1400" spc="-1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24154">
                <a:tc>
                  <a:txBody>
                    <a:bodyPr/>
                    <a:lstStyle/>
                    <a:p>
                      <a:pPr marR="19685" algn="ct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 spc="-10" dirty="0">
                          <a:solidFill>
                            <a:srgbClr val="FF5E5E"/>
                          </a:solidFill>
                          <a:latin typeface="Courier New"/>
                          <a:cs typeface="Courier New"/>
                        </a:rPr>
                        <a:t>input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type=</a:t>
                      </a:r>
                      <a:r>
                        <a:rPr sz="1400" spc="-10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"radio"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0"/>
                        </a:lnSpc>
                      </a:pPr>
                      <a:r>
                        <a:rPr sz="1400" spc="-1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name=</a:t>
                      </a:r>
                      <a:r>
                        <a:rPr sz="1400" spc="-10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"genero"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282C34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630"/>
                        </a:lnSpc>
                      </a:pPr>
                      <a:r>
                        <a:rPr sz="1400" dirty="0">
                          <a:solidFill>
                            <a:srgbClr val="97D8EA"/>
                          </a:solidFill>
                          <a:latin typeface="Courier New"/>
                          <a:cs typeface="Courier New"/>
                        </a:rPr>
                        <a:t>value=</a:t>
                      </a:r>
                      <a:r>
                        <a:rPr sz="1400" dirty="0">
                          <a:solidFill>
                            <a:srgbClr val="FADEB5"/>
                          </a:solidFill>
                          <a:latin typeface="Courier New"/>
                          <a:cs typeface="Courier New"/>
                        </a:rPr>
                        <a:t>"otro"</a:t>
                      </a:r>
                      <a:r>
                        <a:rPr sz="140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125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Otro&lt;</a:t>
                      </a:r>
                      <a:r>
                        <a:rPr sz="1400" spc="-10" dirty="0">
                          <a:solidFill>
                            <a:srgbClr val="FF5E5E"/>
                          </a:solidFill>
                          <a:latin typeface="Courier New"/>
                          <a:cs typeface="Courier New"/>
                        </a:rPr>
                        <a:t>br</a:t>
                      </a:r>
                      <a:r>
                        <a:rPr sz="1400" spc="-10" dirty="0">
                          <a:solidFill>
                            <a:srgbClr val="F7F7F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25170" y="4024934"/>
            <a:ext cx="4236085" cy="461009"/>
          </a:xfrm>
          <a:custGeom>
            <a:avLst/>
            <a:gdLst/>
            <a:ahLst/>
            <a:cxnLst/>
            <a:rect l="l" t="t" r="r" b="b"/>
            <a:pathLst>
              <a:path w="4236085" h="461010">
                <a:moveTo>
                  <a:pt x="760222" y="247650"/>
                </a:moveTo>
                <a:lnTo>
                  <a:pt x="0" y="247650"/>
                </a:lnTo>
                <a:lnTo>
                  <a:pt x="0" y="461010"/>
                </a:lnTo>
                <a:lnTo>
                  <a:pt x="760222" y="461010"/>
                </a:lnTo>
                <a:lnTo>
                  <a:pt x="760222" y="247650"/>
                </a:lnTo>
                <a:close/>
              </a:path>
              <a:path w="4236085" h="461010">
                <a:moveTo>
                  <a:pt x="4235501" y="0"/>
                </a:moveTo>
                <a:lnTo>
                  <a:pt x="0" y="0"/>
                </a:lnTo>
                <a:lnTo>
                  <a:pt x="0" y="213360"/>
                </a:lnTo>
                <a:lnTo>
                  <a:pt x="4235501" y="213360"/>
                </a:lnTo>
                <a:lnTo>
                  <a:pt x="4235501" y="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2475" y="3970822"/>
            <a:ext cx="4259580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13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"submit"</a:t>
            </a:r>
            <a:r>
              <a:rPr sz="1400" spc="17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"Enviar"</a:t>
            </a:r>
            <a:r>
              <a:rPr sz="1400" spc="-7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ejemplo input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011" y="1628364"/>
            <a:ext cx="5344629" cy="2853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85782" y="1537082"/>
            <a:ext cx="1593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identificar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761421" y="1628364"/>
            <a:ext cx="685800" cy="227965"/>
          </a:xfrm>
          <a:custGeom>
            <a:avLst/>
            <a:gdLst/>
            <a:ahLst/>
            <a:cxnLst/>
            <a:rect l="l" t="t" r="r" b="b"/>
            <a:pathLst>
              <a:path w="685800" h="227964">
                <a:moveTo>
                  <a:pt x="80515" y="227409"/>
                </a:moveTo>
                <a:lnTo>
                  <a:pt x="38992" y="217140"/>
                </a:lnTo>
                <a:lnTo>
                  <a:pt x="10417" y="188267"/>
                </a:lnTo>
                <a:lnTo>
                  <a:pt x="0" y="146595"/>
                </a:lnTo>
                <a:lnTo>
                  <a:pt x="651" y="135219"/>
                </a:lnTo>
                <a:lnTo>
                  <a:pt x="16110" y="96068"/>
                </a:lnTo>
                <a:lnTo>
                  <a:pt x="48452" y="71707"/>
                </a:lnTo>
                <a:lnTo>
                  <a:pt x="80515" y="65930"/>
                </a:lnTo>
                <a:lnTo>
                  <a:pt x="89892" y="66395"/>
                </a:lnTo>
                <a:lnTo>
                  <a:pt x="125702" y="79623"/>
                </a:lnTo>
                <a:lnTo>
                  <a:pt x="80515" y="79623"/>
                </a:lnTo>
                <a:lnTo>
                  <a:pt x="71446" y="80153"/>
                </a:lnTo>
                <a:lnTo>
                  <a:pt x="33895" y="98152"/>
                </a:lnTo>
                <a:lnTo>
                  <a:pt x="16147" y="136987"/>
                </a:lnTo>
                <a:lnTo>
                  <a:pt x="15626" y="146595"/>
                </a:lnTo>
                <a:lnTo>
                  <a:pt x="16147" y="156269"/>
                </a:lnTo>
                <a:lnTo>
                  <a:pt x="33895" y="195225"/>
                </a:lnTo>
                <a:lnTo>
                  <a:pt x="71446" y="213196"/>
                </a:lnTo>
                <a:lnTo>
                  <a:pt x="80515" y="213717"/>
                </a:lnTo>
                <a:lnTo>
                  <a:pt x="125702" y="213717"/>
                </a:lnTo>
                <a:lnTo>
                  <a:pt x="122857" y="215819"/>
                </a:lnTo>
                <a:lnTo>
                  <a:pt x="115342" y="219968"/>
                </a:lnTo>
                <a:lnTo>
                  <a:pt x="107305" y="223223"/>
                </a:lnTo>
                <a:lnTo>
                  <a:pt x="98821" y="225549"/>
                </a:lnTo>
                <a:lnTo>
                  <a:pt x="89892" y="226944"/>
                </a:lnTo>
                <a:lnTo>
                  <a:pt x="80515" y="227409"/>
                </a:lnTo>
                <a:close/>
              </a:path>
              <a:path w="685800" h="227964">
                <a:moveTo>
                  <a:pt x="129629" y="103435"/>
                </a:moveTo>
                <a:lnTo>
                  <a:pt x="95063" y="81111"/>
                </a:lnTo>
                <a:lnTo>
                  <a:pt x="80515" y="79623"/>
                </a:lnTo>
                <a:lnTo>
                  <a:pt x="125702" y="79623"/>
                </a:lnTo>
                <a:lnTo>
                  <a:pt x="129629" y="82525"/>
                </a:lnTo>
                <a:lnTo>
                  <a:pt x="135671" y="88403"/>
                </a:lnTo>
                <a:lnTo>
                  <a:pt x="140940" y="95101"/>
                </a:lnTo>
                <a:lnTo>
                  <a:pt x="129629" y="103435"/>
                </a:lnTo>
                <a:close/>
              </a:path>
              <a:path w="685800" h="227964">
                <a:moveTo>
                  <a:pt x="125702" y="213717"/>
                </a:moveTo>
                <a:lnTo>
                  <a:pt x="80515" y="213717"/>
                </a:lnTo>
                <a:lnTo>
                  <a:pt x="87947" y="213345"/>
                </a:lnTo>
                <a:lnTo>
                  <a:pt x="95063" y="212228"/>
                </a:lnTo>
                <a:lnTo>
                  <a:pt x="129629" y="189904"/>
                </a:lnTo>
                <a:lnTo>
                  <a:pt x="140940" y="198239"/>
                </a:lnTo>
                <a:lnTo>
                  <a:pt x="135657" y="204954"/>
                </a:lnTo>
                <a:lnTo>
                  <a:pt x="129629" y="210815"/>
                </a:lnTo>
                <a:lnTo>
                  <a:pt x="125702" y="213717"/>
                </a:lnTo>
                <a:close/>
              </a:path>
              <a:path w="685800" h="227964">
                <a:moveTo>
                  <a:pt x="184195" y="99417"/>
                </a:moveTo>
                <a:lnTo>
                  <a:pt x="176605" y="88403"/>
                </a:lnTo>
                <a:lnTo>
                  <a:pt x="182800" y="83408"/>
                </a:lnTo>
                <a:lnTo>
                  <a:pt x="189628" y="78990"/>
                </a:lnTo>
                <a:lnTo>
                  <a:pt x="231243" y="66302"/>
                </a:lnTo>
                <a:lnTo>
                  <a:pt x="240303" y="65930"/>
                </a:lnTo>
                <a:lnTo>
                  <a:pt x="254182" y="66879"/>
                </a:lnTo>
                <a:lnTo>
                  <a:pt x="266348" y="69725"/>
                </a:lnTo>
                <a:lnTo>
                  <a:pt x="276804" y="74469"/>
                </a:lnTo>
                <a:lnTo>
                  <a:pt x="283196" y="79325"/>
                </a:lnTo>
                <a:lnTo>
                  <a:pt x="238964" y="79325"/>
                </a:lnTo>
                <a:lnTo>
                  <a:pt x="231150" y="79669"/>
                </a:lnTo>
                <a:lnTo>
                  <a:pt x="189460" y="95101"/>
                </a:lnTo>
                <a:lnTo>
                  <a:pt x="184195" y="99417"/>
                </a:lnTo>
                <a:close/>
              </a:path>
              <a:path w="685800" h="227964">
                <a:moveTo>
                  <a:pt x="229588" y="227409"/>
                </a:moveTo>
                <a:lnTo>
                  <a:pt x="187618" y="214907"/>
                </a:lnTo>
                <a:lnTo>
                  <a:pt x="172289" y="182016"/>
                </a:lnTo>
                <a:lnTo>
                  <a:pt x="173173" y="172584"/>
                </a:lnTo>
                <a:lnTo>
                  <a:pt x="204808" y="140605"/>
                </a:lnTo>
                <a:lnTo>
                  <a:pt x="231671" y="137517"/>
                </a:lnTo>
                <a:lnTo>
                  <a:pt x="286291" y="137517"/>
                </a:lnTo>
                <a:lnTo>
                  <a:pt x="286291" y="124717"/>
                </a:lnTo>
                <a:lnTo>
                  <a:pt x="267511" y="85855"/>
                </a:lnTo>
                <a:lnTo>
                  <a:pt x="238964" y="79325"/>
                </a:lnTo>
                <a:lnTo>
                  <a:pt x="283196" y="79325"/>
                </a:lnTo>
                <a:lnTo>
                  <a:pt x="301429" y="124717"/>
                </a:lnTo>
                <a:lnTo>
                  <a:pt x="301472" y="149423"/>
                </a:lnTo>
                <a:lnTo>
                  <a:pt x="231969" y="149423"/>
                </a:lnTo>
                <a:lnTo>
                  <a:pt x="221086" y="149962"/>
                </a:lnTo>
                <a:lnTo>
                  <a:pt x="188130" y="174380"/>
                </a:lnTo>
                <a:lnTo>
                  <a:pt x="187470" y="181421"/>
                </a:lnTo>
                <a:lnTo>
                  <a:pt x="188195" y="188760"/>
                </a:lnTo>
                <a:lnTo>
                  <a:pt x="221765" y="214349"/>
                </a:lnTo>
                <a:lnTo>
                  <a:pt x="231671" y="214907"/>
                </a:lnTo>
                <a:lnTo>
                  <a:pt x="272083" y="214907"/>
                </a:lnTo>
                <a:lnTo>
                  <a:pt x="271483" y="215410"/>
                </a:lnTo>
                <a:lnTo>
                  <a:pt x="264562" y="219670"/>
                </a:lnTo>
                <a:lnTo>
                  <a:pt x="256907" y="223056"/>
                </a:lnTo>
                <a:lnTo>
                  <a:pt x="248526" y="225474"/>
                </a:lnTo>
                <a:lnTo>
                  <a:pt x="239420" y="226925"/>
                </a:lnTo>
                <a:lnTo>
                  <a:pt x="229588" y="227409"/>
                </a:lnTo>
                <a:close/>
              </a:path>
              <a:path w="685800" h="227964">
                <a:moveTo>
                  <a:pt x="272083" y="214907"/>
                </a:moveTo>
                <a:lnTo>
                  <a:pt x="231671" y="214907"/>
                </a:lnTo>
                <a:lnTo>
                  <a:pt x="241196" y="214340"/>
                </a:lnTo>
                <a:lnTo>
                  <a:pt x="249977" y="212638"/>
                </a:lnTo>
                <a:lnTo>
                  <a:pt x="282357" y="187467"/>
                </a:lnTo>
                <a:lnTo>
                  <a:pt x="286291" y="179337"/>
                </a:lnTo>
                <a:lnTo>
                  <a:pt x="286291" y="149423"/>
                </a:lnTo>
                <a:lnTo>
                  <a:pt x="301472" y="149423"/>
                </a:lnTo>
                <a:lnTo>
                  <a:pt x="301472" y="197941"/>
                </a:lnTo>
                <a:lnTo>
                  <a:pt x="286887" y="197941"/>
                </a:lnTo>
                <a:lnTo>
                  <a:pt x="282645" y="204545"/>
                </a:lnTo>
                <a:lnTo>
                  <a:pt x="277511" y="210368"/>
                </a:lnTo>
                <a:lnTo>
                  <a:pt x="272083" y="214907"/>
                </a:lnTo>
                <a:close/>
              </a:path>
              <a:path w="685800" h="227964">
                <a:moveTo>
                  <a:pt x="301472" y="226218"/>
                </a:moveTo>
                <a:lnTo>
                  <a:pt x="286887" y="226218"/>
                </a:lnTo>
                <a:lnTo>
                  <a:pt x="286887" y="197941"/>
                </a:lnTo>
                <a:lnTo>
                  <a:pt x="301472" y="197941"/>
                </a:lnTo>
                <a:lnTo>
                  <a:pt x="301472" y="226218"/>
                </a:lnTo>
                <a:close/>
              </a:path>
              <a:path w="685800" h="227964">
                <a:moveTo>
                  <a:pt x="505967" y="104030"/>
                </a:moveTo>
                <a:lnTo>
                  <a:pt x="490787" y="104030"/>
                </a:lnTo>
                <a:lnTo>
                  <a:pt x="490787" y="0"/>
                </a:lnTo>
                <a:lnTo>
                  <a:pt x="505967" y="0"/>
                </a:lnTo>
                <a:lnTo>
                  <a:pt x="505967" y="104030"/>
                </a:lnTo>
                <a:close/>
              </a:path>
              <a:path w="685800" h="227964">
                <a:moveTo>
                  <a:pt x="425898" y="227409"/>
                </a:moveTo>
                <a:lnTo>
                  <a:pt x="385565" y="217140"/>
                </a:lnTo>
                <a:lnTo>
                  <a:pt x="357437" y="188416"/>
                </a:lnTo>
                <a:lnTo>
                  <a:pt x="347167" y="146595"/>
                </a:lnTo>
                <a:lnTo>
                  <a:pt x="347809" y="135219"/>
                </a:lnTo>
                <a:lnTo>
                  <a:pt x="363045" y="96068"/>
                </a:lnTo>
                <a:lnTo>
                  <a:pt x="394839" y="71707"/>
                </a:lnTo>
                <a:lnTo>
                  <a:pt x="425898" y="65930"/>
                </a:lnTo>
                <a:lnTo>
                  <a:pt x="436307" y="66572"/>
                </a:lnTo>
                <a:lnTo>
                  <a:pt x="446063" y="68460"/>
                </a:lnTo>
                <a:lnTo>
                  <a:pt x="455309" y="71623"/>
                </a:lnTo>
                <a:lnTo>
                  <a:pt x="463998" y="76051"/>
                </a:lnTo>
                <a:lnTo>
                  <a:pt x="469228" y="79623"/>
                </a:lnTo>
                <a:lnTo>
                  <a:pt x="426790" y="79623"/>
                </a:lnTo>
                <a:lnTo>
                  <a:pt x="417870" y="80162"/>
                </a:lnTo>
                <a:lnTo>
                  <a:pt x="380988" y="98412"/>
                </a:lnTo>
                <a:lnTo>
                  <a:pt x="363315" y="137117"/>
                </a:lnTo>
                <a:lnTo>
                  <a:pt x="362794" y="146595"/>
                </a:lnTo>
                <a:lnTo>
                  <a:pt x="363315" y="156139"/>
                </a:lnTo>
                <a:lnTo>
                  <a:pt x="380988" y="194964"/>
                </a:lnTo>
                <a:lnTo>
                  <a:pt x="417870" y="213187"/>
                </a:lnTo>
                <a:lnTo>
                  <a:pt x="426790" y="213717"/>
                </a:lnTo>
                <a:lnTo>
                  <a:pt x="469966" y="213717"/>
                </a:lnTo>
                <a:lnTo>
                  <a:pt x="464593" y="217437"/>
                </a:lnTo>
                <a:lnTo>
                  <a:pt x="455756" y="221800"/>
                </a:lnTo>
                <a:lnTo>
                  <a:pt x="446361" y="224916"/>
                </a:lnTo>
                <a:lnTo>
                  <a:pt x="436408" y="226786"/>
                </a:lnTo>
                <a:lnTo>
                  <a:pt x="425898" y="227409"/>
                </a:lnTo>
                <a:close/>
              </a:path>
              <a:path w="685800" h="227964">
                <a:moveTo>
                  <a:pt x="469966" y="213717"/>
                </a:moveTo>
                <a:lnTo>
                  <a:pt x="426790" y="213717"/>
                </a:lnTo>
                <a:lnTo>
                  <a:pt x="435701" y="213187"/>
                </a:lnTo>
                <a:lnTo>
                  <a:pt x="444129" y="211596"/>
                </a:lnTo>
                <a:lnTo>
                  <a:pt x="477755" y="188602"/>
                </a:lnTo>
                <a:lnTo>
                  <a:pt x="490787" y="146595"/>
                </a:lnTo>
                <a:lnTo>
                  <a:pt x="490256" y="137117"/>
                </a:lnTo>
                <a:lnTo>
                  <a:pt x="472443" y="98412"/>
                </a:lnTo>
                <a:lnTo>
                  <a:pt x="435701" y="80162"/>
                </a:lnTo>
                <a:lnTo>
                  <a:pt x="426790" y="79623"/>
                </a:lnTo>
                <a:lnTo>
                  <a:pt x="469228" y="79623"/>
                </a:lnTo>
                <a:lnTo>
                  <a:pt x="472034" y="81539"/>
                </a:lnTo>
                <a:lnTo>
                  <a:pt x="479178" y="88031"/>
                </a:lnTo>
                <a:lnTo>
                  <a:pt x="485429" y="95529"/>
                </a:lnTo>
                <a:lnTo>
                  <a:pt x="490787" y="104030"/>
                </a:lnTo>
                <a:lnTo>
                  <a:pt x="505967" y="104030"/>
                </a:lnTo>
                <a:lnTo>
                  <a:pt x="505967" y="188714"/>
                </a:lnTo>
                <a:lnTo>
                  <a:pt x="491084" y="188714"/>
                </a:lnTo>
                <a:lnTo>
                  <a:pt x="485912" y="197485"/>
                </a:lnTo>
                <a:lnTo>
                  <a:pt x="479733" y="205233"/>
                </a:lnTo>
                <a:lnTo>
                  <a:pt x="472667" y="211847"/>
                </a:lnTo>
                <a:lnTo>
                  <a:pt x="469966" y="213717"/>
                </a:lnTo>
                <a:close/>
              </a:path>
              <a:path w="685800" h="227964">
                <a:moveTo>
                  <a:pt x="505967" y="226218"/>
                </a:moveTo>
                <a:lnTo>
                  <a:pt x="491084" y="226218"/>
                </a:lnTo>
                <a:lnTo>
                  <a:pt x="491084" y="188714"/>
                </a:lnTo>
                <a:lnTo>
                  <a:pt x="505967" y="188714"/>
                </a:lnTo>
                <a:lnTo>
                  <a:pt x="505967" y="226218"/>
                </a:lnTo>
                <a:close/>
              </a:path>
              <a:path w="685800" h="227964">
                <a:moveTo>
                  <a:pt x="567939" y="99417"/>
                </a:moveTo>
                <a:lnTo>
                  <a:pt x="560349" y="88403"/>
                </a:lnTo>
                <a:lnTo>
                  <a:pt x="566544" y="83408"/>
                </a:lnTo>
                <a:lnTo>
                  <a:pt x="573372" y="78990"/>
                </a:lnTo>
                <a:lnTo>
                  <a:pt x="614988" y="66302"/>
                </a:lnTo>
                <a:lnTo>
                  <a:pt x="624047" y="65930"/>
                </a:lnTo>
                <a:lnTo>
                  <a:pt x="637926" y="66879"/>
                </a:lnTo>
                <a:lnTo>
                  <a:pt x="650092" y="69725"/>
                </a:lnTo>
                <a:lnTo>
                  <a:pt x="660547" y="74469"/>
                </a:lnTo>
                <a:lnTo>
                  <a:pt x="666940" y="79325"/>
                </a:lnTo>
                <a:lnTo>
                  <a:pt x="622708" y="79325"/>
                </a:lnTo>
                <a:lnTo>
                  <a:pt x="614894" y="79669"/>
                </a:lnTo>
                <a:lnTo>
                  <a:pt x="573204" y="95101"/>
                </a:lnTo>
                <a:lnTo>
                  <a:pt x="567939" y="99417"/>
                </a:lnTo>
                <a:close/>
              </a:path>
              <a:path w="685800" h="227964">
                <a:moveTo>
                  <a:pt x="613332" y="227409"/>
                </a:moveTo>
                <a:lnTo>
                  <a:pt x="571362" y="214907"/>
                </a:lnTo>
                <a:lnTo>
                  <a:pt x="556033" y="182016"/>
                </a:lnTo>
                <a:lnTo>
                  <a:pt x="556917" y="172584"/>
                </a:lnTo>
                <a:lnTo>
                  <a:pt x="588552" y="140605"/>
                </a:lnTo>
                <a:lnTo>
                  <a:pt x="615415" y="137517"/>
                </a:lnTo>
                <a:lnTo>
                  <a:pt x="670035" y="137517"/>
                </a:lnTo>
                <a:lnTo>
                  <a:pt x="670035" y="124717"/>
                </a:lnTo>
                <a:lnTo>
                  <a:pt x="651255" y="85855"/>
                </a:lnTo>
                <a:lnTo>
                  <a:pt x="622708" y="79325"/>
                </a:lnTo>
                <a:lnTo>
                  <a:pt x="666940" y="79325"/>
                </a:lnTo>
                <a:lnTo>
                  <a:pt x="685172" y="124717"/>
                </a:lnTo>
                <a:lnTo>
                  <a:pt x="685216" y="149423"/>
                </a:lnTo>
                <a:lnTo>
                  <a:pt x="615713" y="149423"/>
                </a:lnTo>
                <a:lnTo>
                  <a:pt x="604830" y="149962"/>
                </a:lnTo>
                <a:lnTo>
                  <a:pt x="571874" y="174380"/>
                </a:lnTo>
                <a:lnTo>
                  <a:pt x="571213" y="181421"/>
                </a:lnTo>
                <a:lnTo>
                  <a:pt x="571939" y="188760"/>
                </a:lnTo>
                <a:lnTo>
                  <a:pt x="605509" y="214349"/>
                </a:lnTo>
                <a:lnTo>
                  <a:pt x="615415" y="214907"/>
                </a:lnTo>
                <a:lnTo>
                  <a:pt x="655827" y="214907"/>
                </a:lnTo>
                <a:lnTo>
                  <a:pt x="655227" y="215410"/>
                </a:lnTo>
                <a:lnTo>
                  <a:pt x="648306" y="219670"/>
                </a:lnTo>
                <a:lnTo>
                  <a:pt x="640651" y="223056"/>
                </a:lnTo>
                <a:lnTo>
                  <a:pt x="632270" y="225474"/>
                </a:lnTo>
                <a:lnTo>
                  <a:pt x="623164" y="226925"/>
                </a:lnTo>
                <a:lnTo>
                  <a:pt x="613332" y="227409"/>
                </a:lnTo>
                <a:close/>
              </a:path>
              <a:path w="685800" h="227964">
                <a:moveTo>
                  <a:pt x="655827" y="214907"/>
                </a:moveTo>
                <a:lnTo>
                  <a:pt x="615415" y="214907"/>
                </a:lnTo>
                <a:lnTo>
                  <a:pt x="624940" y="214340"/>
                </a:lnTo>
                <a:lnTo>
                  <a:pt x="633721" y="212638"/>
                </a:lnTo>
                <a:lnTo>
                  <a:pt x="666101" y="187467"/>
                </a:lnTo>
                <a:lnTo>
                  <a:pt x="670035" y="179337"/>
                </a:lnTo>
                <a:lnTo>
                  <a:pt x="670035" y="149423"/>
                </a:lnTo>
                <a:lnTo>
                  <a:pt x="685216" y="149423"/>
                </a:lnTo>
                <a:lnTo>
                  <a:pt x="685216" y="197941"/>
                </a:lnTo>
                <a:lnTo>
                  <a:pt x="670631" y="197941"/>
                </a:lnTo>
                <a:lnTo>
                  <a:pt x="666389" y="204545"/>
                </a:lnTo>
                <a:lnTo>
                  <a:pt x="661254" y="210368"/>
                </a:lnTo>
                <a:lnTo>
                  <a:pt x="655827" y="214907"/>
                </a:lnTo>
                <a:close/>
              </a:path>
              <a:path w="685800" h="227964">
                <a:moveTo>
                  <a:pt x="685216" y="226218"/>
                </a:moveTo>
                <a:lnTo>
                  <a:pt x="670631" y="226218"/>
                </a:lnTo>
                <a:lnTo>
                  <a:pt x="670631" y="197941"/>
                </a:lnTo>
                <a:lnTo>
                  <a:pt x="685216" y="197941"/>
                </a:lnTo>
                <a:lnTo>
                  <a:pt x="685216" y="226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829" y="1990314"/>
            <a:ext cx="1516001" cy="2274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4043" y="1990314"/>
            <a:ext cx="4540509" cy="2853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5941" y="2351073"/>
            <a:ext cx="5664196" cy="28649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5238" y="1899033"/>
            <a:ext cx="574357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810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elementos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5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Verdana"/>
                <a:cs typeface="Verdana"/>
              </a:rPr>
              <a:t>Es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único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excepto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en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los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radio-</a:t>
            </a:r>
            <a:r>
              <a:rPr sz="2400" spc="-10" dirty="0">
                <a:latin typeface="Verdana"/>
                <a:cs typeface="Verdana"/>
              </a:rPr>
              <a:t>buttons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51575" y="3076164"/>
            <a:ext cx="1500455" cy="2698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65644" y="3438114"/>
            <a:ext cx="3366520" cy="286642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atributo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name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39450" y="1090774"/>
            <a:ext cx="8065134" cy="3849370"/>
            <a:chOff x="539450" y="1090774"/>
            <a:chExt cx="8065134" cy="3849370"/>
          </a:xfrm>
        </p:grpSpPr>
        <p:sp>
          <p:nvSpPr>
            <p:cNvPr id="4" name="object 4"/>
            <p:cNvSpPr/>
            <p:nvPr/>
          </p:nvSpPr>
          <p:spPr>
            <a:xfrm>
              <a:off x="539450" y="1090774"/>
              <a:ext cx="8065134" cy="3849370"/>
            </a:xfrm>
            <a:custGeom>
              <a:avLst/>
              <a:gdLst/>
              <a:ahLst/>
              <a:cxnLst/>
              <a:rect l="l" t="t" r="r" b="b"/>
              <a:pathLst>
                <a:path w="8065134" h="3849370">
                  <a:moveTo>
                    <a:pt x="8064899" y="3848999"/>
                  </a:moveTo>
                  <a:lnTo>
                    <a:pt x="0" y="3848999"/>
                  </a:lnTo>
                  <a:lnTo>
                    <a:pt x="0" y="0"/>
                  </a:lnTo>
                  <a:lnTo>
                    <a:pt x="8064899" y="0"/>
                  </a:lnTo>
                  <a:lnTo>
                    <a:pt x="8064899" y="38489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175" y="1176950"/>
              <a:ext cx="4127500" cy="213360"/>
            </a:xfrm>
            <a:custGeom>
              <a:avLst/>
              <a:gdLst/>
              <a:ahLst/>
              <a:cxnLst/>
              <a:rect l="l" t="t" r="r" b="b"/>
              <a:pathLst>
                <a:path w="4127500" h="213359">
                  <a:moveTo>
                    <a:pt x="4126901" y="213359"/>
                  </a:moveTo>
                  <a:lnTo>
                    <a:pt x="0" y="213359"/>
                  </a:lnTo>
                  <a:lnTo>
                    <a:pt x="0" y="0"/>
                  </a:lnTo>
                  <a:lnTo>
                    <a:pt x="4126901" y="0"/>
                  </a:lnTo>
                  <a:lnTo>
                    <a:pt x="4126901" y="213359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2475" y="1157137"/>
            <a:ext cx="415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400" spc="7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action=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"form.php"</a:t>
            </a:r>
            <a:r>
              <a:rPr sz="1400" spc="18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method=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"post"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5170" y="1424609"/>
            <a:ext cx="4453255" cy="461009"/>
          </a:xfrm>
          <a:custGeom>
            <a:avLst/>
            <a:gdLst/>
            <a:ahLst/>
            <a:cxnLst/>
            <a:rect l="l" t="t" r="r" b="b"/>
            <a:pathLst>
              <a:path w="4453255" h="461010">
                <a:moveTo>
                  <a:pt x="4235501" y="0"/>
                </a:moveTo>
                <a:lnTo>
                  <a:pt x="0" y="0"/>
                </a:lnTo>
                <a:lnTo>
                  <a:pt x="0" y="213360"/>
                </a:lnTo>
                <a:lnTo>
                  <a:pt x="4235501" y="213360"/>
                </a:lnTo>
                <a:lnTo>
                  <a:pt x="4235501" y="0"/>
                </a:lnTo>
                <a:close/>
              </a:path>
              <a:path w="4453255" h="461010">
                <a:moveTo>
                  <a:pt x="4452709" y="247650"/>
                </a:moveTo>
                <a:lnTo>
                  <a:pt x="0" y="247650"/>
                </a:lnTo>
                <a:lnTo>
                  <a:pt x="0" y="461010"/>
                </a:lnTo>
                <a:lnTo>
                  <a:pt x="4452709" y="461010"/>
                </a:lnTo>
                <a:lnTo>
                  <a:pt x="4452709" y="24765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8501" y="1370497"/>
            <a:ext cx="339026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"text"</a:t>
            </a:r>
            <a:r>
              <a:rPr sz="1400" spc="12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"user_name"</a:t>
            </a:r>
            <a:r>
              <a:rPr sz="1400" spc="-66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"email"</a:t>
            </a:r>
            <a:r>
              <a:rPr sz="1400" spc="14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"user_email"</a:t>
            </a:r>
            <a:r>
              <a:rPr sz="1400" spc="-65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5175" y="1919900"/>
            <a:ext cx="4561840" cy="213360"/>
          </a:xfrm>
          <a:custGeom>
            <a:avLst/>
            <a:gdLst/>
            <a:ahLst/>
            <a:cxnLst/>
            <a:rect l="l" t="t" r="r" b="b"/>
            <a:pathLst>
              <a:path w="4561840" h="213360">
                <a:moveTo>
                  <a:pt x="4561312" y="213359"/>
                </a:moveTo>
                <a:lnTo>
                  <a:pt x="0" y="213359"/>
                </a:lnTo>
                <a:lnTo>
                  <a:pt x="0" y="0"/>
                </a:lnTo>
                <a:lnTo>
                  <a:pt x="4561312" y="0"/>
                </a:lnTo>
                <a:lnTo>
                  <a:pt x="4561312" y="213359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2515" y="1370497"/>
            <a:ext cx="67373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8501" y="1900088"/>
            <a:ext cx="3498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"password"</a:t>
            </a:r>
            <a:r>
              <a:rPr sz="1400" spc="18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"user_psw"</a:t>
            </a:r>
            <a:r>
              <a:rPr sz="1400" spc="-68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5170" y="2415209"/>
            <a:ext cx="7059295" cy="461009"/>
          </a:xfrm>
          <a:custGeom>
            <a:avLst/>
            <a:gdLst/>
            <a:ahLst/>
            <a:cxnLst/>
            <a:rect l="l" t="t" r="r" b="b"/>
            <a:pathLst>
              <a:path w="7059295" h="461010">
                <a:moveTo>
                  <a:pt x="7059168" y="247650"/>
                </a:moveTo>
                <a:lnTo>
                  <a:pt x="0" y="247650"/>
                </a:lnTo>
                <a:lnTo>
                  <a:pt x="0" y="461010"/>
                </a:lnTo>
                <a:lnTo>
                  <a:pt x="7059168" y="461010"/>
                </a:lnTo>
                <a:lnTo>
                  <a:pt x="7059168" y="247650"/>
                </a:lnTo>
                <a:close/>
              </a:path>
              <a:path w="7059295" h="461010">
                <a:moveTo>
                  <a:pt x="7059168" y="0"/>
                </a:moveTo>
                <a:lnTo>
                  <a:pt x="0" y="0"/>
                </a:lnTo>
                <a:lnTo>
                  <a:pt x="0" y="213360"/>
                </a:lnTo>
                <a:lnTo>
                  <a:pt x="7059168" y="213360"/>
                </a:lnTo>
                <a:lnTo>
                  <a:pt x="7059168" y="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32515" y="2361098"/>
            <a:ext cx="6762750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13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"checkbox"</a:t>
            </a:r>
            <a:r>
              <a:rPr sz="1400" spc="22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"moto"</a:t>
            </a:r>
            <a:r>
              <a:rPr sz="1400" spc="15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"Moto"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&gt;Tengo</a:t>
            </a:r>
            <a:r>
              <a:rPr sz="1400" spc="4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moto&lt;</a:t>
            </a:r>
            <a:r>
              <a:rPr sz="1400" spc="-65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2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114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"checkbox"</a:t>
            </a:r>
            <a:r>
              <a:rPr sz="1400" spc="2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"coche"</a:t>
            </a:r>
            <a:r>
              <a:rPr sz="1400" spc="16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"Coche"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r>
              <a:rPr sz="1400" spc="3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Tengo</a:t>
            </a:r>
            <a:r>
              <a:rPr sz="1400" spc="3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coche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5170" y="3158159"/>
            <a:ext cx="7819390" cy="708660"/>
          </a:xfrm>
          <a:custGeom>
            <a:avLst/>
            <a:gdLst/>
            <a:ahLst/>
            <a:cxnLst/>
            <a:rect l="l" t="t" r="r" b="b"/>
            <a:pathLst>
              <a:path w="7819390" h="708660">
                <a:moveTo>
                  <a:pt x="5973140" y="495300"/>
                </a:moveTo>
                <a:lnTo>
                  <a:pt x="0" y="495300"/>
                </a:lnTo>
                <a:lnTo>
                  <a:pt x="0" y="708660"/>
                </a:lnTo>
                <a:lnTo>
                  <a:pt x="5973140" y="708660"/>
                </a:lnTo>
                <a:lnTo>
                  <a:pt x="5973140" y="495300"/>
                </a:lnTo>
                <a:close/>
              </a:path>
              <a:path w="7819390" h="708660">
                <a:moveTo>
                  <a:pt x="6733362" y="247650"/>
                </a:moveTo>
                <a:lnTo>
                  <a:pt x="0" y="247650"/>
                </a:lnTo>
                <a:lnTo>
                  <a:pt x="0" y="461010"/>
                </a:lnTo>
                <a:lnTo>
                  <a:pt x="6733362" y="461010"/>
                </a:lnTo>
                <a:lnTo>
                  <a:pt x="6733362" y="247650"/>
                </a:lnTo>
                <a:close/>
              </a:path>
              <a:path w="7819390" h="708660">
                <a:moveTo>
                  <a:pt x="7819390" y="0"/>
                </a:moveTo>
                <a:lnTo>
                  <a:pt x="0" y="0"/>
                </a:lnTo>
                <a:lnTo>
                  <a:pt x="0" y="213360"/>
                </a:lnTo>
                <a:lnTo>
                  <a:pt x="7819390" y="213360"/>
                </a:lnTo>
                <a:lnTo>
                  <a:pt x="7819390" y="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2515" y="3104048"/>
            <a:ext cx="67373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8501" y="3104048"/>
            <a:ext cx="13157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"radio"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"radio"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"radio"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0336" y="3104048"/>
            <a:ext cx="142240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"genero"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"genero"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"genero"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0773" y="3104048"/>
            <a:ext cx="382270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"hombre"</a:t>
            </a:r>
            <a:r>
              <a:rPr sz="1400" spc="204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checked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r>
              <a:rPr sz="1400" spc="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Hombre&lt;</a:t>
            </a:r>
            <a:r>
              <a:rPr sz="1400" spc="-69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20" dirty="0">
                <a:solidFill>
                  <a:srgbClr val="F7F7F1"/>
                </a:solidFill>
                <a:latin typeface="Courier New"/>
                <a:cs typeface="Courier New"/>
              </a:rPr>
              <a:t>/&gt;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"mujer"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r>
              <a:rPr sz="1400" spc="13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Mujer&lt;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/&gt;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"otro"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r>
              <a:rPr sz="1400" spc="12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F7F7F1"/>
                </a:solidFill>
                <a:latin typeface="Courier New"/>
                <a:cs typeface="Courier New"/>
              </a:rPr>
              <a:t>Otro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5170" y="4148759"/>
            <a:ext cx="4236085" cy="461009"/>
          </a:xfrm>
          <a:custGeom>
            <a:avLst/>
            <a:gdLst/>
            <a:ahLst/>
            <a:cxnLst/>
            <a:rect l="l" t="t" r="r" b="b"/>
            <a:pathLst>
              <a:path w="4236085" h="461010">
                <a:moveTo>
                  <a:pt x="760222" y="247650"/>
                </a:moveTo>
                <a:lnTo>
                  <a:pt x="0" y="247650"/>
                </a:lnTo>
                <a:lnTo>
                  <a:pt x="0" y="461010"/>
                </a:lnTo>
                <a:lnTo>
                  <a:pt x="760222" y="461010"/>
                </a:lnTo>
                <a:lnTo>
                  <a:pt x="760222" y="247650"/>
                </a:lnTo>
                <a:close/>
              </a:path>
              <a:path w="4236085" h="461010">
                <a:moveTo>
                  <a:pt x="4235501" y="0"/>
                </a:moveTo>
                <a:lnTo>
                  <a:pt x="0" y="0"/>
                </a:lnTo>
                <a:lnTo>
                  <a:pt x="0" y="213360"/>
                </a:lnTo>
                <a:lnTo>
                  <a:pt x="4235501" y="213360"/>
                </a:lnTo>
                <a:lnTo>
                  <a:pt x="4235501" y="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2475" y="4094647"/>
            <a:ext cx="4259580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13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"submit"</a:t>
            </a:r>
            <a:r>
              <a:rPr sz="1400" spc="17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"Enviar"</a:t>
            </a:r>
            <a:r>
              <a:rPr sz="1400" spc="-7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88249" y="3023299"/>
            <a:ext cx="1508125" cy="953135"/>
          </a:xfrm>
          <a:custGeom>
            <a:avLst/>
            <a:gdLst/>
            <a:ahLst/>
            <a:cxnLst/>
            <a:rect l="l" t="t" r="r" b="b"/>
            <a:pathLst>
              <a:path w="1508125" h="953135">
                <a:moveTo>
                  <a:pt x="0" y="0"/>
                </a:moveTo>
                <a:lnTo>
                  <a:pt x="1507499" y="0"/>
                </a:lnTo>
                <a:lnTo>
                  <a:pt x="1507499" y="952799"/>
                </a:lnTo>
                <a:lnTo>
                  <a:pt x="0" y="952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ejemplo atributo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name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89563" y="1809339"/>
            <a:ext cx="859790" cy="227965"/>
          </a:xfrm>
          <a:custGeom>
            <a:avLst/>
            <a:gdLst/>
            <a:ahLst/>
            <a:cxnLst/>
            <a:rect l="l" t="t" r="r" b="b"/>
            <a:pathLst>
              <a:path w="859790" h="227964">
                <a:moveTo>
                  <a:pt x="15478" y="226218"/>
                </a:moveTo>
                <a:lnTo>
                  <a:pt x="0" y="226218"/>
                </a:lnTo>
                <a:lnTo>
                  <a:pt x="0" y="12799"/>
                </a:lnTo>
                <a:lnTo>
                  <a:pt x="15478" y="12799"/>
                </a:lnTo>
                <a:lnTo>
                  <a:pt x="15478" y="226218"/>
                </a:lnTo>
                <a:close/>
              </a:path>
              <a:path w="859790" h="227964">
                <a:moveTo>
                  <a:pt x="112447" y="101500"/>
                </a:moveTo>
                <a:lnTo>
                  <a:pt x="99590" y="101500"/>
                </a:lnTo>
                <a:lnTo>
                  <a:pt x="104257" y="93612"/>
                </a:lnTo>
                <a:lnTo>
                  <a:pt x="141968" y="68312"/>
                </a:lnTo>
                <a:lnTo>
                  <a:pt x="162693" y="65930"/>
                </a:lnTo>
                <a:lnTo>
                  <a:pt x="176869" y="67019"/>
                </a:lnTo>
                <a:lnTo>
                  <a:pt x="189482" y="70284"/>
                </a:lnTo>
                <a:lnTo>
                  <a:pt x="200532" y="75725"/>
                </a:lnTo>
                <a:lnTo>
                  <a:pt x="205386" y="79623"/>
                </a:lnTo>
                <a:lnTo>
                  <a:pt x="160609" y="79623"/>
                </a:lnTo>
                <a:lnTo>
                  <a:pt x="147354" y="80674"/>
                </a:lnTo>
                <a:lnTo>
                  <a:pt x="135569" y="83827"/>
                </a:lnTo>
                <a:lnTo>
                  <a:pt x="125253" y="89082"/>
                </a:lnTo>
                <a:lnTo>
                  <a:pt x="116407" y="96440"/>
                </a:lnTo>
                <a:lnTo>
                  <a:pt x="112447" y="101500"/>
                </a:lnTo>
                <a:close/>
              </a:path>
              <a:path w="859790" h="227964">
                <a:moveTo>
                  <a:pt x="100185" y="226218"/>
                </a:moveTo>
                <a:lnTo>
                  <a:pt x="85004" y="226218"/>
                </a:lnTo>
                <a:lnTo>
                  <a:pt x="85004" y="67121"/>
                </a:lnTo>
                <a:lnTo>
                  <a:pt x="99590" y="67121"/>
                </a:lnTo>
                <a:lnTo>
                  <a:pt x="99590" y="101500"/>
                </a:lnTo>
                <a:lnTo>
                  <a:pt x="112447" y="101500"/>
                </a:lnTo>
                <a:lnTo>
                  <a:pt x="109310" y="105509"/>
                </a:lnTo>
                <a:lnTo>
                  <a:pt x="104240" y="116048"/>
                </a:lnTo>
                <a:lnTo>
                  <a:pt x="101199" y="128057"/>
                </a:lnTo>
                <a:lnTo>
                  <a:pt x="100185" y="141535"/>
                </a:lnTo>
                <a:lnTo>
                  <a:pt x="100185" y="226218"/>
                </a:lnTo>
                <a:close/>
              </a:path>
              <a:path w="859790" h="227964">
                <a:moveTo>
                  <a:pt x="227433" y="226218"/>
                </a:moveTo>
                <a:lnTo>
                  <a:pt x="212104" y="226218"/>
                </a:lnTo>
                <a:lnTo>
                  <a:pt x="212014" y="133201"/>
                </a:lnTo>
                <a:lnTo>
                  <a:pt x="211257" y="121880"/>
                </a:lnTo>
                <a:lnTo>
                  <a:pt x="191109" y="87492"/>
                </a:lnTo>
                <a:lnTo>
                  <a:pt x="160609" y="79623"/>
                </a:lnTo>
                <a:lnTo>
                  <a:pt x="205386" y="79623"/>
                </a:lnTo>
                <a:lnTo>
                  <a:pt x="226345" y="117862"/>
                </a:lnTo>
                <a:lnTo>
                  <a:pt x="227433" y="133201"/>
                </a:lnTo>
                <a:lnTo>
                  <a:pt x="227433" y="226218"/>
                </a:lnTo>
                <a:close/>
              </a:path>
              <a:path w="859790" h="227964">
                <a:moveTo>
                  <a:pt x="431827" y="104030"/>
                </a:moveTo>
                <a:lnTo>
                  <a:pt x="416646" y="104030"/>
                </a:lnTo>
                <a:lnTo>
                  <a:pt x="416646" y="0"/>
                </a:lnTo>
                <a:lnTo>
                  <a:pt x="431827" y="0"/>
                </a:lnTo>
                <a:lnTo>
                  <a:pt x="431827" y="104030"/>
                </a:lnTo>
                <a:close/>
              </a:path>
              <a:path w="859790" h="227964">
                <a:moveTo>
                  <a:pt x="351757" y="227409"/>
                </a:moveTo>
                <a:lnTo>
                  <a:pt x="311425" y="217140"/>
                </a:lnTo>
                <a:lnTo>
                  <a:pt x="283296" y="188416"/>
                </a:lnTo>
                <a:lnTo>
                  <a:pt x="273027" y="146595"/>
                </a:lnTo>
                <a:lnTo>
                  <a:pt x="273669" y="135219"/>
                </a:lnTo>
                <a:lnTo>
                  <a:pt x="288905" y="96068"/>
                </a:lnTo>
                <a:lnTo>
                  <a:pt x="320699" y="71707"/>
                </a:lnTo>
                <a:lnTo>
                  <a:pt x="351757" y="65930"/>
                </a:lnTo>
                <a:lnTo>
                  <a:pt x="362167" y="66572"/>
                </a:lnTo>
                <a:lnTo>
                  <a:pt x="371923" y="68460"/>
                </a:lnTo>
                <a:lnTo>
                  <a:pt x="381169" y="71623"/>
                </a:lnTo>
                <a:lnTo>
                  <a:pt x="389857" y="76051"/>
                </a:lnTo>
                <a:lnTo>
                  <a:pt x="395088" y="79623"/>
                </a:lnTo>
                <a:lnTo>
                  <a:pt x="352650" y="79623"/>
                </a:lnTo>
                <a:lnTo>
                  <a:pt x="343730" y="80162"/>
                </a:lnTo>
                <a:lnTo>
                  <a:pt x="306848" y="98412"/>
                </a:lnTo>
                <a:lnTo>
                  <a:pt x="289175" y="137117"/>
                </a:lnTo>
                <a:lnTo>
                  <a:pt x="288654" y="146595"/>
                </a:lnTo>
                <a:lnTo>
                  <a:pt x="289175" y="156139"/>
                </a:lnTo>
                <a:lnTo>
                  <a:pt x="306848" y="194964"/>
                </a:lnTo>
                <a:lnTo>
                  <a:pt x="343730" y="213186"/>
                </a:lnTo>
                <a:lnTo>
                  <a:pt x="352650" y="213717"/>
                </a:lnTo>
                <a:lnTo>
                  <a:pt x="395826" y="213717"/>
                </a:lnTo>
                <a:lnTo>
                  <a:pt x="390452" y="217437"/>
                </a:lnTo>
                <a:lnTo>
                  <a:pt x="381616" y="221800"/>
                </a:lnTo>
                <a:lnTo>
                  <a:pt x="372221" y="224916"/>
                </a:lnTo>
                <a:lnTo>
                  <a:pt x="362268" y="226786"/>
                </a:lnTo>
                <a:lnTo>
                  <a:pt x="351757" y="227409"/>
                </a:lnTo>
                <a:close/>
              </a:path>
              <a:path w="859790" h="227964">
                <a:moveTo>
                  <a:pt x="395826" y="213717"/>
                </a:moveTo>
                <a:lnTo>
                  <a:pt x="352650" y="213717"/>
                </a:lnTo>
                <a:lnTo>
                  <a:pt x="361561" y="213186"/>
                </a:lnTo>
                <a:lnTo>
                  <a:pt x="369989" y="211596"/>
                </a:lnTo>
                <a:lnTo>
                  <a:pt x="403614" y="188602"/>
                </a:lnTo>
                <a:lnTo>
                  <a:pt x="416646" y="146595"/>
                </a:lnTo>
                <a:lnTo>
                  <a:pt x="416116" y="137117"/>
                </a:lnTo>
                <a:lnTo>
                  <a:pt x="398303" y="98412"/>
                </a:lnTo>
                <a:lnTo>
                  <a:pt x="361561" y="80162"/>
                </a:lnTo>
                <a:lnTo>
                  <a:pt x="352650" y="79623"/>
                </a:lnTo>
                <a:lnTo>
                  <a:pt x="395088" y="79623"/>
                </a:lnTo>
                <a:lnTo>
                  <a:pt x="397894" y="81539"/>
                </a:lnTo>
                <a:lnTo>
                  <a:pt x="405038" y="88031"/>
                </a:lnTo>
                <a:lnTo>
                  <a:pt x="411288" y="95528"/>
                </a:lnTo>
                <a:lnTo>
                  <a:pt x="416646" y="104030"/>
                </a:lnTo>
                <a:lnTo>
                  <a:pt x="431827" y="104030"/>
                </a:lnTo>
                <a:lnTo>
                  <a:pt x="431827" y="188714"/>
                </a:lnTo>
                <a:lnTo>
                  <a:pt x="416944" y="188714"/>
                </a:lnTo>
                <a:lnTo>
                  <a:pt x="411772" y="197485"/>
                </a:lnTo>
                <a:lnTo>
                  <a:pt x="405593" y="205233"/>
                </a:lnTo>
                <a:lnTo>
                  <a:pt x="398526" y="211847"/>
                </a:lnTo>
                <a:lnTo>
                  <a:pt x="395826" y="213717"/>
                </a:lnTo>
                <a:close/>
              </a:path>
              <a:path w="859790" h="227964">
                <a:moveTo>
                  <a:pt x="431827" y="226218"/>
                </a:moveTo>
                <a:lnTo>
                  <a:pt x="416944" y="226218"/>
                </a:lnTo>
                <a:lnTo>
                  <a:pt x="416944" y="188714"/>
                </a:lnTo>
                <a:lnTo>
                  <a:pt x="431827" y="188714"/>
                </a:lnTo>
                <a:lnTo>
                  <a:pt x="431827" y="226218"/>
                </a:lnTo>
                <a:close/>
              </a:path>
              <a:path w="859790" h="227964">
                <a:moveTo>
                  <a:pt x="511361" y="226218"/>
                </a:moveTo>
                <a:lnTo>
                  <a:pt x="496180" y="226218"/>
                </a:lnTo>
                <a:lnTo>
                  <a:pt x="496180" y="67121"/>
                </a:lnTo>
                <a:lnTo>
                  <a:pt x="511361" y="67121"/>
                </a:lnTo>
                <a:lnTo>
                  <a:pt x="511361" y="226218"/>
                </a:lnTo>
                <a:close/>
              </a:path>
              <a:path w="859790" h="227964">
                <a:moveTo>
                  <a:pt x="507293" y="28426"/>
                </a:moveTo>
                <a:lnTo>
                  <a:pt x="500447" y="28426"/>
                </a:lnTo>
                <a:lnTo>
                  <a:pt x="497470" y="27285"/>
                </a:lnTo>
                <a:lnTo>
                  <a:pt x="494990" y="25003"/>
                </a:lnTo>
                <a:lnTo>
                  <a:pt x="492608" y="22621"/>
                </a:lnTo>
                <a:lnTo>
                  <a:pt x="491418" y="19694"/>
                </a:lnTo>
                <a:lnTo>
                  <a:pt x="491539" y="12451"/>
                </a:lnTo>
                <a:lnTo>
                  <a:pt x="492608" y="9822"/>
                </a:lnTo>
                <a:lnTo>
                  <a:pt x="497470" y="4960"/>
                </a:lnTo>
                <a:lnTo>
                  <a:pt x="500447" y="3720"/>
                </a:lnTo>
                <a:lnTo>
                  <a:pt x="507293" y="3720"/>
                </a:lnTo>
                <a:lnTo>
                  <a:pt x="510220" y="4911"/>
                </a:lnTo>
                <a:lnTo>
                  <a:pt x="512700" y="7292"/>
                </a:lnTo>
                <a:lnTo>
                  <a:pt x="515181" y="9574"/>
                </a:lnTo>
                <a:lnTo>
                  <a:pt x="516421" y="12451"/>
                </a:lnTo>
                <a:lnTo>
                  <a:pt x="516297" y="19694"/>
                </a:lnTo>
                <a:lnTo>
                  <a:pt x="515181" y="22373"/>
                </a:lnTo>
                <a:lnTo>
                  <a:pt x="512700" y="24854"/>
                </a:lnTo>
                <a:lnTo>
                  <a:pt x="510220" y="27235"/>
                </a:lnTo>
                <a:lnTo>
                  <a:pt x="507293" y="28426"/>
                </a:lnTo>
                <a:close/>
              </a:path>
              <a:path w="859790" h="227964">
                <a:moveTo>
                  <a:pt x="638836" y="227409"/>
                </a:moveTo>
                <a:lnTo>
                  <a:pt x="597313" y="217140"/>
                </a:lnTo>
                <a:lnTo>
                  <a:pt x="568738" y="188267"/>
                </a:lnTo>
                <a:lnTo>
                  <a:pt x="558320" y="146595"/>
                </a:lnTo>
                <a:lnTo>
                  <a:pt x="558972" y="135219"/>
                </a:lnTo>
                <a:lnTo>
                  <a:pt x="574431" y="96068"/>
                </a:lnTo>
                <a:lnTo>
                  <a:pt x="606773" y="71707"/>
                </a:lnTo>
                <a:lnTo>
                  <a:pt x="638836" y="65930"/>
                </a:lnTo>
                <a:lnTo>
                  <a:pt x="648213" y="66395"/>
                </a:lnTo>
                <a:lnTo>
                  <a:pt x="684023" y="79623"/>
                </a:lnTo>
                <a:lnTo>
                  <a:pt x="638836" y="79623"/>
                </a:lnTo>
                <a:lnTo>
                  <a:pt x="629767" y="80153"/>
                </a:lnTo>
                <a:lnTo>
                  <a:pt x="592216" y="98152"/>
                </a:lnTo>
                <a:lnTo>
                  <a:pt x="574468" y="136986"/>
                </a:lnTo>
                <a:lnTo>
                  <a:pt x="573947" y="146595"/>
                </a:lnTo>
                <a:lnTo>
                  <a:pt x="574468" y="156269"/>
                </a:lnTo>
                <a:lnTo>
                  <a:pt x="592216" y="195225"/>
                </a:lnTo>
                <a:lnTo>
                  <a:pt x="629767" y="213196"/>
                </a:lnTo>
                <a:lnTo>
                  <a:pt x="638836" y="213717"/>
                </a:lnTo>
                <a:lnTo>
                  <a:pt x="684023" y="213717"/>
                </a:lnTo>
                <a:lnTo>
                  <a:pt x="681178" y="215819"/>
                </a:lnTo>
                <a:lnTo>
                  <a:pt x="673662" y="219967"/>
                </a:lnTo>
                <a:lnTo>
                  <a:pt x="665625" y="223223"/>
                </a:lnTo>
                <a:lnTo>
                  <a:pt x="657142" y="225549"/>
                </a:lnTo>
                <a:lnTo>
                  <a:pt x="648213" y="226944"/>
                </a:lnTo>
                <a:lnTo>
                  <a:pt x="638836" y="227409"/>
                </a:lnTo>
                <a:close/>
              </a:path>
              <a:path w="859790" h="227964">
                <a:moveTo>
                  <a:pt x="687950" y="103435"/>
                </a:moveTo>
                <a:lnTo>
                  <a:pt x="653384" y="81111"/>
                </a:lnTo>
                <a:lnTo>
                  <a:pt x="638836" y="79623"/>
                </a:lnTo>
                <a:lnTo>
                  <a:pt x="684023" y="79623"/>
                </a:lnTo>
                <a:lnTo>
                  <a:pt x="687950" y="82525"/>
                </a:lnTo>
                <a:lnTo>
                  <a:pt x="693992" y="88403"/>
                </a:lnTo>
                <a:lnTo>
                  <a:pt x="699261" y="95101"/>
                </a:lnTo>
                <a:lnTo>
                  <a:pt x="687950" y="103435"/>
                </a:lnTo>
                <a:close/>
              </a:path>
              <a:path w="859790" h="227964">
                <a:moveTo>
                  <a:pt x="684023" y="213717"/>
                </a:moveTo>
                <a:lnTo>
                  <a:pt x="638836" y="213717"/>
                </a:lnTo>
                <a:lnTo>
                  <a:pt x="646269" y="213345"/>
                </a:lnTo>
                <a:lnTo>
                  <a:pt x="653384" y="212228"/>
                </a:lnTo>
                <a:lnTo>
                  <a:pt x="687950" y="189904"/>
                </a:lnTo>
                <a:lnTo>
                  <a:pt x="699261" y="198239"/>
                </a:lnTo>
                <a:lnTo>
                  <a:pt x="693977" y="204954"/>
                </a:lnTo>
                <a:lnTo>
                  <a:pt x="687950" y="210815"/>
                </a:lnTo>
                <a:lnTo>
                  <a:pt x="684023" y="213717"/>
                </a:lnTo>
                <a:close/>
              </a:path>
              <a:path w="859790" h="227964">
                <a:moveTo>
                  <a:pt x="742516" y="99417"/>
                </a:moveTo>
                <a:lnTo>
                  <a:pt x="734926" y="88403"/>
                </a:lnTo>
                <a:lnTo>
                  <a:pt x="741121" y="83408"/>
                </a:lnTo>
                <a:lnTo>
                  <a:pt x="747949" y="78990"/>
                </a:lnTo>
                <a:lnTo>
                  <a:pt x="789565" y="66302"/>
                </a:lnTo>
                <a:lnTo>
                  <a:pt x="798625" y="65930"/>
                </a:lnTo>
                <a:lnTo>
                  <a:pt x="812503" y="66879"/>
                </a:lnTo>
                <a:lnTo>
                  <a:pt x="824670" y="69725"/>
                </a:lnTo>
                <a:lnTo>
                  <a:pt x="835125" y="74469"/>
                </a:lnTo>
                <a:lnTo>
                  <a:pt x="841517" y="79325"/>
                </a:lnTo>
                <a:lnTo>
                  <a:pt x="797285" y="79325"/>
                </a:lnTo>
                <a:lnTo>
                  <a:pt x="789472" y="79669"/>
                </a:lnTo>
                <a:lnTo>
                  <a:pt x="747781" y="95101"/>
                </a:lnTo>
                <a:lnTo>
                  <a:pt x="742516" y="99417"/>
                </a:lnTo>
                <a:close/>
              </a:path>
              <a:path w="859790" h="227964">
                <a:moveTo>
                  <a:pt x="787909" y="227409"/>
                </a:moveTo>
                <a:lnTo>
                  <a:pt x="745939" y="214907"/>
                </a:lnTo>
                <a:lnTo>
                  <a:pt x="730610" y="182016"/>
                </a:lnTo>
                <a:lnTo>
                  <a:pt x="731494" y="172584"/>
                </a:lnTo>
                <a:lnTo>
                  <a:pt x="763129" y="140605"/>
                </a:lnTo>
                <a:lnTo>
                  <a:pt x="789993" y="137517"/>
                </a:lnTo>
                <a:lnTo>
                  <a:pt x="844613" y="137517"/>
                </a:lnTo>
                <a:lnTo>
                  <a:pt x="844613" y="124717"/>
                </a:lnTo>
                <a:lnTo>
                  <a:pt x="825832" y="85855"/>
                </a:lnTo>
                <a:lnTo>
                  <a:pt x="797285" y="79325"/>
                </a:lnTo>
                <a:lnTo>
                  <a:pt x="841517" y="79325"/>
                </a:lnTo>
                <a:lnTo>
                  <a:pt x="859750" y="124717"/>
                </a:lnTo>
                <a:lnTo>
                  <a:pt x="859793" y="149423"/>
                </a:lnTo>
                <a:lnTo>
                  <a:pt x="790290" y="149423"/>
                </a:lnTo>
                <a:lnTo>
                  <a:pt x="779407" y="149962"/>
                </a:lnTo>
                <a:lnTo>
                  <a:pt x="746451" y="174380"/>
                </a:lnTo>
                <a:lnTo>
                  <a:pt x="745791" y="181421"/>
                </a:lnTo>
                <a:lnTo>
                  <a:pt x="746516" y="188760"/>
                </a:lnTo>
                <a:lnTo>
                  <a:pt x="780086" y="214349"/>
                </a:lnTo>
                <a:lnTo>
                  <a:pt x="789993" y="214907"/>
                </a:lnTo>
                <a:lnTo>
                  <a:pt x="830405" y="214907"/>
                </a:lnTo>
                <a:lnTo>
                  <a:pt x="829804" y="215410"/>
                </a:lnTo>
                <a:lnTo>
                  <a:pt x="822884" y="219670"/>
                </a:lnTo>
                <a:lnTo>
                  <a:pt x="815228" y="223056"/>
                </a:lnTo>
                <a:lnTo>
                  <a:pt x="806847" y="225474"/>
                </a:lnTo>
                <a:lnTo>
                  <a:pt x="797741" y="226925"/>
                </a:lnTo>
                <a:lnTo>
                  <a:pt x="787909" y="227409"/>
                </a:lnTo>
                <a:close/>
              </a:path>
              <a:path w="859790" h="227964">
                <a:moveTo>
                  <a:pt x="830405" y="214907"/>
                </a:moveTo>
                <a:lnTo>
                  <a:pt x="789993" y="214907"/>
                </a:lnTo>
                <a:lnTo>
                  <a:pt x="799518" y="214340"/>
                </a:lnTo>
                <a:lnTo>
                  <a:pt x="808298" y="212638"/>
                </a:lnTo>
                <a:lnTo>
                  <a:pt x="840678" y="187467"/>
                </a:lnTo>
                <a:lnTo>
                  <a:pt x="844613" y="179337"/>
                </a:lnTo>
                <a:lnTo>
                  <a:pt x="844613" y="149423"/>
                </a:lnTo>
                <a:lnTo>
                  <a:pt x="859793" y="149423"/>
                </a:lnTo>
                <a:lnTo>
                  <a:pt x="859793" y="197941"/>
                </a:lnTo>
                <a:lnTo>
                  <a:pt x="845208" y="197941"/>
                </a:lnTo>
                <a:lnTo>
                  <a:pt x="840966" y="204545"/>
                </a:lnTo>
                <a:lnTo>
                  <a:pt x="835832" y="210368"/>
                </a:lnTo>
                <a:lnTo>
                  <a:pt x="830405" y="214907"/>
                </a:lnTo>
                <a:close/>
              </a:path>
              <a:path w="859790" h="227964">
                <a:moveTo>
                  <a:pt x="859793" y="226218"/>
                </a:moveTo>
                <a:lnTo>
                  <a:pt x="845208" y="226218"/>
                </a:lnTo>
                <a:lnTo>
                  <a:pt x="845208" y="197941"/>
                </a:lnTo>
                <a:lnTo>
                  <a:pt x="859793" y="197941"/>
                </a:lnTo>
                <a:lnTo>
                  <a:pt x="859793" y="226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5498" y="1718058"/>
            <a:ext cx="110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el</a:t>
            </a:r>
            <a:r>
              <a:rPr sz="2400" spc="-215" dirty="0">
                <a:solidFill>
                  <a:srgbClr val="000000"/>
                </a:solidFill>
              </a:rPr>
              <a:t> </a:t>
            </a:r>
            <a:r>
              <a:rPr sz="2400" spc="-40" dirty="0">
                <a:solidFill>
                  <a:srgbClr val="000000"/>
                </a:solidFill>
              </a:rPr>
              <a:t>valor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2847" y="1809339"/>
            <a:ext cx="5989337" cy="2853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7256" y="2170098"/>
            <a:ext cx="5167668" cy="2286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023878" y="2907988"/>
            <a:ext cx="299720" cy="214629"/>
          </a:xfrm>
          <a:custGeom>
            <a:avLst/>
            <a:gdLst/>
            <a:ahLst/>
            <a:cxnLst/>
            <a:rect l="l" t="t" r="r" b="b"/>
            <a:pathLst>
              <a:path w="299719" h="214630">
                <a:moveTo>
                  <a:pt x="147191" y="213419"/>
                </a:moveTo>
                <a:lnTo>
                  <a:pt x="0" y="213419"/>
                </a:lnTo>
                <a:lnTo>
                  <a:pt x="0" y="0"/>
                </a:lnTo>
                <a:lnTo>
                  <a:pt x="142577" y="0"/>
                </a:lnTo>
                <a:lnTo>
                  <a:pt x="142577" y="14138"/>
                </a:lnTo>
                <a:lnTo>
                  <a:pt x="15478" y="14138"/>
                </a:lnTo>
                <a:lnTo>
                  <a:pt x="15478" y="98226"/>
                </a:lnTo>
                <a:lnTo>
                  <a:pt x="129182" y="98226"/>
                </a:lnTo>
                <a:lnTo>
                  <a:pt x="129182" y="111918"/>
                </a:lnTo>
                <a:lnTo>
                  <a:pt x="15478" y="111918"/>
                </a:lnTo>
                <a:lnTo>
                  <a:pt x="15478" y="199429"/>
                </a:lnTo>
                <a:lnTo>
                  <a:pt x="147191" y="199429"/>
                </a:lnTo>
                <a:lnTo>
                  <a:pt x="147191" y="213419"/>
                </a:lnTo>
                <a:close/>
              </a:path>
              <a:path w="299719" h="214630">
                <a:moveTo>
                  <a:pt x="284395" y="201215"/>
                </a:moveTo>
                <a:lnTo>
                  <a:pt x="237184" y="201215"/>
                </a:lnTo>
                <a:lnTo>
                  <a:pt x="248384" y="200722"/>
                </a:lnTo>
                <a:lnTo>
                  <a:pt x="258020" y="199243"/>
                </a:lnTo>
                <a:lnTo>
                  <a:pt x="266094" y="196778"/>
                </a:lnTo>
                <a:lnTo>
                  <a:pt x="272606" y="193327"/>
                </a:lnTo>
                <a:lnTo>
                  <a:pt x="280245" y="188069"/>
                </a:lnTo>
                <a:lnTo>
                  <a:pt x="284065" y="180727"/>
                </a:lnTo>
                <a:lnTo>
                  <a:pt x="284065" y="164653"/>
                </a:lnTo>
                <a:lnTo>
                  <a:pt x="251509" y="144177"/>
                </a:lnTo>
                <a:lnTo>
                  <a:pt x="228190" y="139498"/>
                </a:lnTo>
                <a:lnTo>
                  <a:pt x="220106" y="137703"/>
                </a:lnTo>
                <a:lnTo>
                  <a:pt x="183151" y="116271"/>
                </a:lnTo>
                <a:lnTo>
                  <a:pt x="178546" y="96738"/>
                </a:lnTo>
                <a:lnTo>
                  <a:pt x="179523" y="87696"/>
                </a:lnTo>
                <a:lnTo>
                  <a:pt x="213260" y="56219"/>
                </a:lnTo>
                <a:lnTo>
                  <a:pt x="238970" y="53131"/>
                </a:lnTo>
                <a:lnTo>
                  <a:pt x="246542" y="53401"/>
                </a:lnTo>
                <a:lnTo>
                  <a:pt x="288400" y="65289"/>
                </a:lnTo>
                <a:lnTo>
                  <a:pt x="290278" y="66526"/>
                </a:lnTo>
                <a:lnTo>
                  <a:pt x="238673" y="66526"/>
                </a:lnTo>
                <a:lnTo>
                  <a:pt x="228199" y="67037"/>
                </a:lnTo>
                <a:lnTo>
                  <a:pt x="193875" y="87411"/>
                </a:lnTo>
                <a:lnTo>
                  <a:pt x="193875" y="103485"/>
                </a:lnTo>
                <a:lnTo>
                  <a:pt x="227101" y="124866"/>
                </a:lnTo>
                <a:lnTo>
                  <a:pt x="250802" y="129815"/>
                </a:lnTo>
                <a:lnTo>
                  <a:pt x="258765" y="131564"/>
                </a:lnTo>
                <a:lnTo>
                  <a:pt x="291358" y="147637"/>
                </a:lnTo>
                <a:lnTo>
                  <a:pt x="296616" y="153292"/>
                </a:lnTo>
                <a:lnTo>
                  <a:pt x="299246" y="161081"/>
                </a:lnTo>
                <a:lnTo>
                  <a:pt x="299246" y="171003"/>
                </a:lnTo>
                <a:lnTo>
                  <a:pt x="298213" y="180407"/>
                </a:lnTo>
                <a:lnTo>
                  <a:pt x="295116" y="188825"/>
                </a:lnTo>
                <a:lnTo>
                  <a:pt x="289953" y="196257"/>
                </a:lnTo>
                <a:lnTo>
                  <a:pt x="284395" y="201215"/>
                </a:lnTo>
                <a:close/>
              </a:path>
              <a:path w="299719" h="214630">
                <a:moveTo>
                  <a:pt x="286447" y="80813"/>
                </a:moveTo>
                <a:lnTo>
                  <a:pt x="245184" y="66758"/>
                </a:lnTo>
                <a:lnTo>
                  <a:pt x="238673" y="66526"/>
                </a:lnTo>
                <a:lnTo>
                  <a:pt x="290278" y="66526"/>
                </a:lnTo>
                <a:lnTo>
                  <a:pt x="293436" y="68619"/>
                </a:lnTo>
                <a:lnTo>
                  <a:pt x="286447" y="80813"/>
                </a:lnTo>
                <a:close/>
              </a:path>
              <a:path w="299719" h="214630">
                <a:moveTo>
                  <a:pt x="236440" y="214610"/>
                </a:moveTo>
                <a:lnTo>
                  <a:pt x="191662" y="205717"/>
                </a:lnTo>
                <a:lnTo>
                  <a:pt x="172742" y="194220"/>
                </a:lnTo>
                <a:lnTo>
                  <a:pt x="179737" y="182016"/>
                </a:lnTo>
                <a:lnTo>
                  <a:pt x="184992" y="185942"/>
                </a:lnTo>
                <a:lnTo>
                  <a:pt x="190936" y="189532"/>
                </a:lnTo>
                <a:lnTo>
                  <a:pt x="228859" y="200871"/>
                </a:lnTo>
                <a:lnTo>
                  <a:pt x="237184" y="201215"/>
                </a:lnTo>
                <a:lnTo>
                  <a:pt x="284395" y="201215"/>
                </a:lnTo>
                <a:lnTo>
                  <a:pt x="282726" y="202703"/>
                </a:lnTo>
                <a:lnTo>
                  <a:pt x="273694" y="207912"/>
                </a:lnTo>
                <a:lnTo>
                  <a:pt x="262969" y="211633"/>
                </a:lnTo>
                <a:lnTo>
                  <a:pt x="250551" y="213866"/>
                </a:lnTo>
                <a:lnTo>
                  <a:pt x="236440" y="214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0766" y="2895189"/>
            <a:ext cx="2883709" cy="2853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99168" y="2803908"/>
            <a:ext cx="3859529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opcional</a:t>
            </a:r>
            <a:r>
              <a:rPr sz="2400" spc="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excepto</a:t>
            </a:r>
            <a:endParaRPr sz="2400">
              <a:latin typeface="Verdana"/>
              <a:cs typeface="Verdana"/>
            </a:endParaRPr>
          </a:p>
          <a:p>
            <a:pPr marL="2378710">
              <a:lnSpc>
                <a:spcPts val="2865"/>
              </a:lnSpc>
            </a:pPr>
            <a:r>
              <a:rPr sz="2400" spc="-10" dirty="0">
                <a:latin typeface="Verdana"/>
                <a:cs typeface="Verdana"/>
              </a:rPr>
              <a:t>checkbox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5105" y="2803908"/>
            <a:ext cx="805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radio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9158" y="2962310"/>
            <a:ext cx="168176" cy="21952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263360" y="345865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6271" y="25896"/>
                </a:moveTo>
                <a:lnTo>
                  <a:pt x="12799" y="25896"/>
                </a:lnTo>
                <a:lnTo>
                  <a:pt x="9326" y="25896"/>
                </a:lnTo>
                <a:lnTo>
                  <a:pt x="6300" y="24655"/>
                </a:lnTo>
                <a:lnTo>
                  <a:pt x="3720" y="22175"/>
                </a:lnTo>
                <a:lnTo>
                  <a:pt x="1240" y="19595"/>
                </a:lnTo>
                <a:lnTo>
                  <a:pt x="0" y="16470"/>
                </a:lnTo>
                <a:lnTo>
                  <a:pt x="0" y="9128"/>
                </a:lnTo>
                <a:lnTo>
                  <a:pt x="1240" y="6102"/>
                </a:lnTo>
                <a:lnTo>
                  <a:pt x="6300" y="1240"/>
                </a:lnTo>
                <a:lnTo>
                  <a:pt x="9326" y="0"/>
                </a:lnTo>
                <a:lnTo>
                  <a:pt x="16271" y="0"/>
                </a:lnTo>
                <a:lnTo>
                  <a:pt x="19248" y="1240"/>
                </a:lnTo>
                <a:lnTo>
                  <a:pt x="21728" y="3720"/>
                </a:lnTo>
                <a:lnTo>
                  <a:pt x="24308" y="6102"/>
                </a:lnTo>
                <a:lnTo>
                  <a:pt x="25598" y="9128"/>
                </a:lnTo>
                <a:lnTo>
                  <a:pt x="25598" y="16470"/>
                </a:lnTo>
                <a:lnTo>
                  <a:pt x="24308" y="19595"/>
                </a:lnTo>
                <a:lnTo>
                  <a:pt x="19248" y="24655"/>
                </a:lnTo>
                <a:lnTo>
                  <a:pt x="16271" y="25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4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ejemplo atributo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value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3262" y="1473999"/>
            <a:ext cx="3037274" cy="322092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select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927775" y="1218584"/>
            <a:ext cx="7288448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189AD3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r>
              <a:rPr lang="es-ES">
                <a:solidFill>
                  <a:schemeClr val="tx1"/>
                </a:solidFill>
                <a:latin typeface="Sitka Text" pitchFamily="2" charset="0"/>
              </a:rPr>
              <a:t>"Imagino que [el motor analítico] podría componer piezas musicales elaboradas y científicas de cualquier longitud o grado de </a:t>
            </a:r>
            <a:r>
              <a:rPr lang="es-ES">
                <a:solidFill>
                  <a:schemeClr val="tx1"/>
                </a:solidFill>
                <a:latin typeface="Sitka Text" pitchFamily="2" charset="0"/>
              </a:rPr>
              <a:t>complejidad</a:t>
            </a:r>
            <a:r>
              <a:rPr lang="es-ES" smtClean="0">
                <a:solidFill>
                  <a:schemeClr val="tx1"/>
                </a:solidFill>
                <a:latin typeface="Sitka Text" pitchFamily="2" charset="0"/>
              </a:rPr>
              <a:t>."</a:t>
            </a:r>
            <a:endParaRPr lang="es-ES">
              <a:solidFill>
                <a:schemeClr val="tx1"/>
              </a:solidFill>
              <a:latin typeface="Sitka Text" pitchFamily="2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828800" y="3639671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Ada </a:t>
            </a:r>
            <a:r>
              <a:rPr lang="es-ES" dirty="0" err="1" smtClean="0"/>
              <a:t>Lovelace</a:t>
            </a:r>
            <a:r>
              <a:rPr lang="es-ES" dirty="0" smtClean="0"/>
              <a:t>, considerada por muchos como la primera programadora de la historia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4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5067935" cy="5143500"/>
            <a:chOff x="0" y="0"/>
            <a:chExt cx="506793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67935" cy="5143500"/>
            </a:xfrm>
            <a:custGeom>
              <a:avLst/>
              <a:gdLst/>
              <a:ahLst/>
              <a:cxnLst/>
              <a:rect l="l" t="t" r="r" b="b"/>
              <a:pathLst>
                <a:path w="5067935" h="5143500">
                  <a:moveTo>
                    <a:pt x="50675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067599" y="0"/>
                  </a:lnTo>
                  <a:lnTo>
                    <a:pt x="5067599" y="51434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542925"/>
              <a:ext cx="3692525" cy="213360"/>
            </a:xfrm>
            <a:custGeom>
              <a:avLst/>
              <a:gdLst/>
              <a:ahLst/>
              <a:cxnLst/>
              <a:rect l="l" t="t" r="r" b="b"/>
              <a:pathLst>
                <a:path w="3692525" h="213359">
                  <a:moveTo>
                    <a:pt x="3692491" y="213359"/>
                  </a:moveTo>
                  <a:lnTo>
                    <a:pt x="0" y="213359"/>
                  </a:lnTo>
                  <a:lnTo>
                    <a:pt x="0" y="0"/>
                  </a:lnTo>
                  <a:lnTo>
                    <a:pt x="3692491" y="0"/>
                  </a:lnTo>
                  <a:lnTo>
                    <a:pt x="3692491" y="213359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523113"/>
            <a:ext cx="3716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select</a:t>
            </a:r>
            <a:r>
              <a:rPr sz="1400" spc="9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id=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"groups"</a:t>
            </a:r>
            <a:r>
              <a:rPr sz="1400" spc="14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"groups"</a:t>
            </a:r>
            <a:r>
              <a:rPr sz="1400" spc="-71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925" y="866774"/>
            <a:ext cx="4236085" cy="3451860"/>
          </a:xfrm>
          <a:custGeom>
            <a:avLst/>
            <a:gdLst/>
            <a:ahLst/>
            <a:cxnLst/>
            <a:rect l="l" t="t" r="r" b="b"/>
            <a:pathLst>
              <a:path w="4236085" h="3451860">
                <a:moveTo>
                  <a:pt x="977417" y="3238500"/>
                </a:moveTo>
                <a:lnTo>
                  <a:pt x="0" y="3238500"/>
                </a:lnTo>
                <a:lnTo>
                  <a:pt x="0" y="3451860"/>
                </a:lnTo>
                <a:lnTo>
                  <a:pt x="977417" y="3451860"/>
                </a:lnTo>
                <a:lnTo>
                  <a:pt x="977417" y="3238500"/>
                </a:lnTo>
                <a:close/>
              </a:path>
              <a:path w="4236085" h="3451860">
                <a:moveTo>
                  <a:pt x="1520431" y="2914650"/>
                </a:moveTo>
                <a:lnTo>
                  <a:pt x="0" y="2914650"/>
                </a:lnTo>
                <a:lnTo>
                  <a:pt x="0" y="3128010"/>
                </a:lnTo>
                <a:lnTo>
                  <a:pt x="1520431" y="3128010"/>
                </a:lnTo>
                <a:lnTo>
                  <a:pt x="1520431" y="2914650"/>
                </a:lnTo>
                <a:close/>
              </a:path>
              <a:path w="4236085" h="3451860">
                <a:moveTo>
                  <a:pt x="1520431" y="1295400"/>
                </a:moveTo>
                <a:lnTo>
                  <a:pt x="0" y="1295400"/>
                </a:lnTo>
                <a:lnTo>
                  <a:pt x="0" y="1508760"/>
                </a:lnTo>
                <a:lnTo>
                  <a:pt x="1520431" y="1508760"/>
                </a:lnTo>
                <a:lnTo>
                  <a:pt x="1520431" y="1295400"/>
                </a:lnTo>
                <a:close/>
              </a:path>
              <a:path w="4236085" h="3451860">
                <a:moveTo>
                  <a:pt x="3040862" y="0"/>
                </a:moveTo>
                <a:lnTo>
                  <a:pt x="0" y="0"/>
                </a:lnTo>
                <a:lnTo>
                  <a:pt x="0" y="213360"/>
                </a:lnTo>
                <a:lnTo>
                  <a:pt x="3040862" y="213360"/>
                </a:lnTo>
                <a:lnTo>
                  <a:pt x="3040862" y="0"/>
                </a:lnTo>
                <a:close/>
              </a:path>
              <a:path w="4236085" h="3451860">
                <a:moveTo>
                  <a:pt x="3149473" y="971550"/>
                </a:moveTo>
                <a:lnTo>
                  <a:pt x="0" y="971550"/>
                </a:lnTo>
                <a:lnTo>
                  <a:pt x="0" y="1184910"/>
                </a:lnTo>
                <a:lnTo>
                  <a:pt x="3149473" y="1184910"/>
                </a:lnTo>
                <a:lnTo>
                  <a:pt x="3149473" y="971550"/>
                </a:lnTo>
                <a:close/>
              </a:path>
              <a:path w="4236085" h="3451860">
                <a:moveTo>
                  <a:pt x="3258070" y="2590800"/>
                </a:moveTo>
                <a:lnTo>
                  <a:pt x="0" y="2590800"/>
                </a:lnTo>
                <a:lnTo>
                  <a:pt x="0" y="2804160"/>
                </a:lnTo>
                <a:lnTo>
                  <a:pt x="3258070" y="2804160"/>
                </a:lnTo>
                <a:lnTo>
                  <a:pt x="3258070" y="2590800"/>
                </a:lnTo>
                <a:close/>
              </a:path>
              <a:path w="4236085" h="3451860">
                <a:moveTo>
                  <a:pt x="3258070" y="1943100"/>
                </a:moveTo>
                <a:lnTo>
                  <a:pt x="0" y="1943100"/>
                </a:lnTo>
                <a:lnTo>
                  <a:pt x="0" y="2156460"/>
                </a:lnTo>
                <a:lnTo>
                  <a:pt x="3258070" y="2156460"/>
                </a:lnTo>
                <a:lnTo>
                  <a:pt x="3258070" y="1943100"/>
                </a:lnTo>
                <a:close/>
              </a:path>
              <a:path w="4236085" h="3451860">
                <a:moveTo>
                  <a:pt x="3258070" y="323850"/>
                </a:moveTo>
                <a:lnTo>
                  <a:pt x="0" y="323850"/>
                </a:lnTo>
                <a:lnTo>
                  <a:pt x="0" y="537210"/>
                </a:lnTo>
                <a:lnTo>
                  <a:pt x="3258070" y="537210"/>
                </a:lnTo>
                <a:lnTo>
                  <a:pt x="3258070" y="323850"/>
                </a:lnTo>
                <a:close/>
              </a:path>
              <a:path w="4236085" h="3451860">
                <a:moveTo>
                  <a:pt x="3475278" y="2266950"/>
                </a:moveTo>
                <a:lnTo>
                  <a:pt x="0" y="2266950"/>
                </a:lnTo>
                <a:lnTo>
                  <a:pt x="0" y="2480310"/>
                </a:lnTo>
                <a:lnTo>
                  <a:pt x="3475278" y="2480310"/>
                </a:lnTo>
                <a:lnTo>
                  <a:pt x="3475278" y="2266950"/>
                </a:lnTo>
                <a:close/>
              </a:path>
              <a:path w="4236085" h="3451860">
                <a:moveTo>
                  <a:pt x="3475278" y="1619250"/>
                </a:moveTo>
                <a:lnTo>
                  <a:pt x="0" y="1619250"/>
                </a:lnTo>
                <a:lnTo>
                  <a:pt x="0" y="1832610"/>
                </a:lnTo>
                <a:lnTo>
                  <a:pt x="3475278" y="1832610"/>
                </a:lnTo>
                <a:lnTo>
                  <a:pt x="3475278" y="1619250"/>
                </a:lnTo>
                <a:close/>
              </a:path>
              <a:path w="4236085" h="3451860">
                <a:moveTo>
                  <a:pt x="4235501" y="647700"/>
                </a:moveTo>
                <a:lnTo>
                  <a:pt x="0" y="647700"/>
                </a:lnTo>
                <a:lnTo>
                  <a:pt x="0" y="861060"/>
                </a:lnTo>
                <a:lnTo>
                  <a:pt x="4235501" y="861060"/>
                </a:lnTo>
                <a:lnTo>
                  <a:pt x="4235501" y="64770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225" y="736473"/>
            <a:ext cx="4259580" cy="35877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69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optgroup</a:t>
            </a:r>
            <a:r>
              <a:rPr sz="1400" spc="18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label=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"fruits"</a:t>
            </a:r>
            <a:r>
              <a:rPr sz="1400" spc="-7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&gt;Banana&lt;/</a:t>
            </a:r>
            <a:r>
              <a:rPr sz="1400" spc="-5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21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selected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&gt;Cherry&lt;/</a:t>
            </a:r>
            <a:r>
              <a:rPr sz="1400" spc="-68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69"/>
              </a:spcBef>
            </a:pPr>
            <a:r>
              <a:rPr sz="1400" spc="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10" dirty="0">
                <a:solidFill>
                  <a:srgbClr val="F7F7F1"/>
                </a:solidFill>
                <a:latin typeface="Courier New"/>
                <a:cs typeface="Courier New"/>
              </a:rPr>
              <a:t>&gt;Lemon&lt;/</a:t>
            </a:r>
            <a:r>
              <a:rPr sz="1400" spc="-72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69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optgroup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optgroup</a:t>
            </a:r>
            <a:r>
              <a:rPr sz="1400" spc="16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label=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"vegetables"</a:t>
            </a:r>
            <a:r>
              <a:rPr sz="1400" spc="-65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&gt;Carrot&lt;/</a:t>
            </a:r>
            <a:r>
              <a:rPr sz="1400" spc="-5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&gt;Eggplant&lt;/</a:t>
            </a:r>
            <a:r>
              <a:rPr sz="1400" spc="-54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&gt;Potato&lt;/</a:t>
            </a:r>
            <a:r>
              <a:rPr sz="1400" spc="-5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optgroup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select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1304" y="1168334"/>
            <a:ext cx="2578870" cy="15150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07045" y="1444559"/>
            <a:ext cx="2768600" cy="190500"/>
            <a:chOff x="5607045" y="1444559"/>
            <a:chExt cx="2768600" cy="1905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7045" y="1444559"/>
              <a:ext cx="2719148" cy="19020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58310" y="1578802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0913" y="17264"/>
                  </a:moveTo>
                  <a:lnTo>
                    <a:pt x="8632" y="17264"/>
                  </a:lnTo>
                  <a:lnTo>
                    <a:pt x="6250" y="17264"/>
                  </a:lnTo>
                  <a:lnTo>
                    <a:pt x="4216" y="16420"/>
                  </a:lnTo>
                  <a:lnTo>
                    <a:pt x="843" y="13047"/>
                  </a:lnTo>
                  <a:lnTo>
                    <a:pt x="0" y="11013"/>
                  </a:lnTo>
                  <a:lnTo>
                    <a:pt x="0" y="6151"/>
                  </a:lnTo>
                  <a:lnTo>
                    <a:pt x="843" y="4117"/>
                  </a:lnTo>
                  <a:lnTo>
                    <a:pt x="2530" y="2530"/>
                  </a:lnTo>
                  <a:lnTo>
                    <a:pt x="4216" y="843"/>
                  </a:lnTo>
                  <a:lnTo>
                    <a:pt x="6250" y="0"/>
                  </a:lnTo>
                  <a:lnTo>
                    <a:pt x="10914" y="0"/>
                  </a:lnTo>
                  <a:lnTo>
                    <a:pt x="12898" y="843"/>
                  </a:lnTo>
                  <a:lnTo>
                    <a:pt x="14585" y="2530"/>
                  </a:lnTo>
                  <a:lnTo>
                    <a:pt x="16271" y="4117"/>
                  </a:lnTo>
                  <a:lnTo>
                    <a:pt x="17115" y="6151"/>
                  </a:lnTo>
                  <a:lnTo>
                    <a:pt x="17115" y="11013"/>
                  </a:lnTo>
                  <a:lnTo>
                    <a:pt x="16271" y="13047"/>
                  </a:lnTo>
                  <a:lnTo>
                    <a:pt x="12898" y="16420"/>
                  </a:lnTo>
                  <a:lnTo>
                    <a:pt x="10913" y="1726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93750" y="1825521"/>
            <a:ext cx="9264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189AD3"/>
                </a:solidFill>
                <a:latin typeface="Verdana"/>
                <a:cs typeface="Verdana"/>
              </a:rPr>
              <a:t>&lt;option&gt;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18980" y="1939176"/>
            <a:ext cx="17145" cy="103505"/>
          </a:xfrm>
          <a:custGeom>
            <a:avLst/>
            <a:gdLst/>
            <a:ahLst/>
            <a:cxnLst/>
            <a:rect l="l" t="t" r="r" b="b"/>
            <a:pathLst>
              <a:path w="17145" h="103505">
                <a:moveTo>
                  <a:pt x="10914" y="17264"/>
                </a:moveTo>
                <a:lnTo>
                  <a:pt x="6250" y="17264"/>
                </a:lnTo>
                <a:lnTo>
                  <a:pt x="4216" y="16420"/>
                </a:lnTo>
                <a:lnTo>
                  <a:pt x="843" y="13047"/>
                </a:lnTo>
                <a:lnTo>
                  <a:pt x="0" y="11013"/>
                </a:lnTo>
                <a:lnTo>
                  <a:pt x="0" y="6151"/>
                </a:lnTo>
                <a:lnTo>
                  <a:pt x="843" y="4117"/>
                </a:lnTo>
                <a:lnTo>
                  <a:pt x="2530" y="2530"/>
                </a:lnTo>
                <a:lnTo>
                  <a:pt x="4216" y="843"/>
                </a:lnTo>
                <a:lnTo>
                  <a:pt x="6250" y="0"/>
                </a:lnTo>
                <a:lnTo>
                  <a:pt x="10914" y="0"/>
                </a:lnTo>
                <a:lnTo>
                  <a:pt x="12898" y="843"/>
                </a:lnTo>
                <a:lnTo>
                  <a:pt x="14585" y="2530"/>
                </a:lnTo>
                <a:lnTo>
                  <a:pt x="16271" y="4117"/>
                </a:lnTo>
                <a:lnTo>
                  <a:pt x="17115" y="6151"/>
                </a:lnTo>
                <a:lnTo>
                  <a:pt x="17115" y="11013"/>
                </a:lnTo>
                <a:lnTo>
                  <a:pt x="16271" y="13047"/>
                </a:lnTo>
                <a:lnTo>
                  <a:pt x="12898" y="16420"/>
                </a:lnTo>
                <a:lnTo>
                  <a:pt x="10914" y="17264"/>
                </a:lnTo>
                <a:close/>
              </a:path>
              <a:path w="17145" h="103505">
                <a:moveTo>
                  <a:pt x="10914" y="102989"/>
                </a:moveTo>
                <a:lnTo>
                  <a:pt x="6250" y="102989"/>
                </a:lnTo>
                <a:lnTo>
                  <a:pt x="4216" y="102145"/>
                </a:lnTo>
                <a:lnTo>
                  <a:pt x="843" y="98772"/>
                </a:lnTo>
                <a:lnTo>
                  <a:pt x="0" y="96738"/>
                </a:lnTo>
                <a:lnTo>
                  <a:pt x="0" y="91876"/>
                </a:lnTo>
                <a:lnTo>
                  <a:pt x="843" y="89842"/>
                </a:lnTo>
                <a:lnTo>
                  <a:pt x="2530" y="88255"/>
                </a:lnTo>
                <a:lnTo>
                  <a:pt x="4216" y="86568"/>
                </a:lnTo>
                <a:lnTo>
                  <a:pt x="6250" y="85725"/>
                </a:lnTo>
                <a:lnTo>
                  <a:pt x="10914" y="85725"/>
                </a:lnTo>
                <a:lnTo>
                  <a:pt x="12898" y="86568"/>
                </a:lnTo>
                <a:lnTo>
                  <a:pt x="14585" y="88255"/>
                </a:lnTo>
                <a:lnTo>
                  <a:pt x="16271" y="89842"/>
                </a:lnTo>
                <a:lnTo>
                  <a:pt x="17115" y="91876"/>
                </a:lnTo>
                <a:lnTo>
                  <a:pt x="17115" y="96738"/>
                </a:lnTo>
                <a:lnTo>
                  <a:pt x="16271" y="98772"/>
                </a:lnTo>
                <a:lnTo>
                  <a:pt x="12898" y="102145"/>
                </a:lnTo>
                <a:lnTo>
                  <a:pt x="10914" y="102989"/>
                </a:lnTo>
                <a:close/>
              </a:path>
            </a:pathLst>
          </a:custGeom>
          <a:solidFill>
            <a:srgbClr val="189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617612" y="2166884"/>
            <a:ext cx="3065145" cy="190500"/>
            <a:chOff x="5617612" y="2166884"/>
            <a:chExt cx="3065145" cy="1905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612" y="2166884"/>
              <a:ext cx="2079016" cy="1902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28745" y="2166884"/>
              <a:ext cx="954405" cy="151765"/>
            </a:xfrm>
            <a:custGeom>
              <a:avLst/>
              <a:gdLst/>
              <a:ahLst/>
              <a:cxnLst/>
              <a:rect l="l" t="t" r="r" b="b"/>
              <a:pathLst>
                <a:path w="954404" h="151764">
                  <a:moveTo>
                    <a:pt x="10914" y="151507"/>
                  </a:moveTo>
                  <a:lnTo>
                    <a:pt x="6250" y="151507"/>
                  </a:lnTo>
                  <a:lnTo>
                    <a:pt x="4216" y="150663"/>
                  </a:lnTo>
                  <a:lnTo>
                    <a:pt x="843" y="147290"/>
                  </a:lnTo>
                  <a:lnTo>
                    <a:pt x="0" y="145256"/>
                  </a:lnTo>
                  <a:lnTo>
                    <a:pt x="0" y="140394"/>
                  </a:lnTo>
                  <a:lnTo>
                    <a:pt x="843" y="138360"/>
                  </a:lnTo>
                  <a:lnTo>
                    <a:pt x="2530" y="136773"/>
                  </a:lnTo>
                  <a:lnTo>
                    <a:pt x="4216" y="135086"/>
                  </a:lnTo>
                  <a:lnTo>
                    <a:pt x="6250" y="134242"/>
                  </a:lnTo>
                  <a:lnTo>
                    <a:pt x="10913" y="134242"/>
                  </a:lnTo>
                  <a:lnTo>
                    <a:pt x="12898" y="135086"/>
                  </a:lnTo>
                  <a:lnTo>
                    <a:pt x="14585" y="136773"/>
                  </a:lnTo>
                  <a:lnTo>
                    <a:pt x="16271" y="138360"/>
                  </a:lnTo>
                  <a:lnTo>
                    <a:pt x="17115" y="140394"/>
                  </a:lnTo>
                  <a:lnTo>
                    <a:pt x="17115" y="145256"/>
                  </a:lnTo>
                  <a:lnTo>
                    <a:pt x="16271" y="147290"/>
                  </a:lnTo>
                  <a:lnTo>
                    <a:pt x="12898" y="150663"/>
                  </a:lnTo>
                  <a:lnTo>
                    <a:pt x="10914" y="151507"/>
                  </a:lnTo>
                  <a:close/>
                </a:path>
                <a:path w="954404" h="151764">
                  <a:moveTo>
                    <a:pt x="204014" y="150762"/>
                  </a:moveTo>
                  <a:lnTo>
                    <a:pt x="105936" y="150762"/>
                  </a:lnTo>
                  <a:lnTo>
                    <a:pt x="105936" y="8483"/>
                  </a:lnTo>
                  <a:lnTo>
                    <a:pt x="200889" y="8483"/>
                  </a:lnTo>
                  <a:lnTo>
                    <a:pt x="200889" y="17859"/>
                  </a:lnTo>
                  <a:lnTo>
                    <a:pt x="116206" y="17859"/>
                  </a:lnTo>
                  <a:lnTo>
                    <a:pt x="116206" y="73967"/>
                  </a:lnTo>
                  <a:lnTo>
                    <a:pt x="191959" y="73967"/>
                  </a:lnTo>
                  <a:lnTo>
                    <a:pt x="191959" y="83046"/>
                  </a:lnTo>
                  <a:lnTo>
                    <a:pt x="116206" y="83046"/>
                  </a:lnTo>
                  <a:lnTo>
                    <a:pt x="116206" y="141386"/>
                  </a:lnTo>
                  <a:lnTo>
                    <a:pt x="204014" y="141386"/>
                  </a:lnTo>
                  <a:lnTo>
                    <a:pt x="204014" y="150762"/>
                  </a:lnTo>
                  <a:close/>
                </a:path>
                <a:path w="954404" h="151764">
                  <a:moveTo>
                    <a:pt x="248690" y="150762"/>
                  </a:moveTo>
                  <a:lnTo>
                    <a:pt x="238570" y="150762"/>
                  </a:lnTo>
                  <a:lnTo>
                    <a:pt x="238570" y="0"/>
                  </a:lnTo>
                  <a:lnTo>
                    <a:pt x="248690" y="0"/>
                  </a:lnTo>
                  <a:lnTo>
                    <a:pt x="248690" y="150762"/>
                  </a:lnTo>
                  <a:close/>
                </a:path>
                <a:path w="954404" h="151764">
                  <a:moveTo>
                    <a:pt x="380861" y="150762"/>
                  </a:moveTo>
                  <a:lnTo>
                    <a:pt x="370592" y="150762"/>
                  </a:lnTo>
                  <a:lnTo>
                    <a:pt x="322818" y="44648"/>
                  </a:lnTo>
                  <a:lnTo>
                    <a:pt x="333534" y="44648"/>
                  </a:lnTo>
                  <a:lnTo>
                    <a:pt x="375801" y="139600"/>
                  </a:lnTo>
                  <a:lnTo>
                    <a:pt x="385918" y="139600"/>
                  </a:lnTo>
                  <a:lnTo>
                    <a:pt x="380861" y="150762"/>
                  </a:lnTo>
                  <a:close/>
                </a:path>
                <a:path w="954404" h="151764">
                  <a:moveTo>
                    <a:pt x="385918" y="139600"/>
                  </a:moveTo>
                  <a:lnTo>
                    <a:pt x="375801" y="139600"/>
                  </a:lnTo>
                  <a:lnTo>
                    <a:pt x="418514" y="44648"/>
                  </a:lnTo>
                  <a:lnTo>
                    <a:pt x="428932" y="44648"/>
                  </a:lnTo>
                  <a:lnTo>
                    <a:pt x="385918" y="139600"/>
                  </a:lnTo>
                  <a:close/>
                </a:path>
                <a:path w="954404" h="151764">
                  <a:moveTo>
                    <a:pt x="446178" y="66228"/>
                  </a:moveTo>
                  <a:lnTo>
                    <a:pt x="441118" y="58935"/>
                  </a:lnTo>
                  <a:lnTo>
                    <a:pt x="446377" y="54173"/>
                  </a:lnTo>
                  <a:lnTo>
                    <a:pt x="452727" y="50502"/>
                  </a:lnTo>
                  <a:lnTo>
                    <a:pt x="460168" y="47922"/>
                  </a:lnTo>
                  <a:lnTo>
                    <a:pt x="467609" y="45243"/>
                  </a:lnTo>
                  <a:lnTo>
                    <a:pt x="475398" y="43904"/>
                  </a:lnTo>
                  <a:lnTo>
                    <a:pt x="483534" y="43904"/>
                  </a:lnTo>
                  <a:lnTo>
                    <a:pt x="492789" y="44536"/>
                  </a:lnTo>
                  <a:lnTo>
                    <a:pt x="500910" y="46434"/>
                  </a:lnTo>
                  <a:lnTo>
                    <a:pt x="507895" y="49596"/>
                  </a:lnTo>
                  <a:lnTo>
                    <a:pt x="512173" y="52833"/>
                  </a:lnTo>
                  <a:lnTo>
                    <a:pt x="475596" y="52833"/>
                  </a:lnTo>
                  <a:lnTo>
                    <a:pt x="468849" y="54074"/>
                  </a:lnTo>
                  <a:lnTo>
                    <a:pt x="456051" y="58935"/>
                  </a:lnTo>
                  <a:lnTo>
                    <a:pt x="450643" y="62160"/>
                  </a:lnTo>
                  <a:lnTo>
                    <a:pt x="446178" y="66228"/>
                  </a:lnTo>
                  <a:close/>
                </a:path>
                <a:path w="954404" h="151764">
                  <a:moveTo>
                    <a:pt x="485518" y="151507"/>
                  </a:moveTo>
                  <a:lnTo>
                    <a:pt x="476390" y="151507"/>
                  </a:lnTo>
                  <a:lnTo>
                    <a:pt x="468000" y="150995"/>
                  </a:lnTo>
                  <a:lnTo>
                    <a:pt x="438290" y="130423"/>
                  </a:lnTo>
                  <a:lnTo>
                    <a:pt x="438290" y="112464"/>
                  </a:lnTo>
                  <a:lnTo>
                    <a:pt x="477879" y="91678"/>
                  </a:lnTo>
                  <a:lnTo>
                    <a:pt x="514193" y="91678"/>
                  </a:lnTo>
                  <a:lnTo>
                    <a:pt x="514193" y="73223"/>
                  </a:lnTo>
                  <a:lnTo>
                    <a:pt x="511514" y="65732"/>
                  </a:lnTo>
                  <a:lnTo>
                    <a:pt x="500798" y="55413"/>
                  </a:lnTo>
                  <a:lnTo>
                    <a:pt x="492960" y="52833"/>
                  </a:lnTo>
                  <a:lnTo>
                    <a:pt x="512173" y="52833"/>
                  </a:lnTo>
                  <a:lnTo>
                    <a:pt x="524313" y="83492"/>
                  </a:lnTo>
                  <a:lnTo>
                    <a:pt x="524313" y="99566"/>
                  </a:lnTo>
                  <a:lnTo>
                    <a:pt x="467609" y="99566"/>
                  </a:lnTo>
                  <a:lnTo>
                    <a:pt x="460069" y="101451"/>
                  </a:lnTo>
                  <a:lnTo>
                    <a:pt x="450742" y="108991"/>
                  </a:lnTo>
                  <a:lnTo>
                    <a:pt x="448411" y="114200"/>
                  </a:lnTo>
                  <a:lnTo>
                    <a:pt x="448411" y="127793"/>
                  </a:lnTo>
                  <a:lnTo>
                    <a:pt x="450990" y="133250"/>
                  </a:lnTo>
                  <a:lnTo>
                    <a:pt x="461309" y="141188"/>
                  </a:lnTo>
                  <a:lnTo>
                    <a:pt x="468552" y="143172"/>
                  </a:lnTo>
                  <a:lnTo>
                    <a:pt x="505931" y="143172"/>
                  </a:lnTo>
                  <a:lnTo>
                    <a:pt x="493307" y="149820"/>
                  </a:lnTo>
                  <a:lnTo>
                    <a:pt x="485518" y="151507"/>
                  </a:lnTo>
                  <a:close/>
                </a:path>
                <a:path w="954404" h="151764">
                  <a:moveTo>
                    <a:pt x="505931" y="143172"/>
                  </a:moveTo>
                  <a:lnTo>
                    <a:pt x="486610" y="143172"/>
                  </a:lnTo>
                  <a:lnTo>
                    <a:pt x="494051" y="141188"/>
                  </a:lnTo>
                  <a:lnTo>
                    <a:pt x="506454" y="133151"/>
                  </a:lnTo>
                  <a:lnTo>
                    <a:pt x="511117" y="127248"/>
                  </a:lnTo>
                  <a:lnTo>
                    <a:pt x="514193" y="119508"/>
                  </a:lnTo>
                  <a:lnTo>
                    <a:pt x="514193" y="99566"/>
                  </a:lnTo>
                  <a:lnTo>
                    <a:pt x="524313" y="99566"/>
                  </a:lnTo>
                  <a:lnTo>
                    <a:pt x="524313" y="131861"/>
                  </a:lnTo>
                  <a:lnTo>
                    <a:pt x="514639" y="131861"/>
                  </a:lnTo>
                  <a:lnTo>
                    <a:pt x="511266" y="138112"/>
                  </a:lnTo>
                  <a:lnTo>
                    <a:pt x="506305" y="142974"/>
                  </a:lnTo>
                  <a:lnTo>
                    <a:pt x="505931" y="143172"/>
                  </a:lnTo>
                  <a:close/>
                </a:path>
                <a:path w="954404" h="151764">
                  <a:moveTo>
                    <a:pt x="524313" y="150762"/>
                  </a:moveTo>
                  <a:lnTo>
                    <a:pt x="514639" y="150762"/>
                  </a:lnTo>
                  <a:lnTo>
                    <a:pt x="514639" y="131861"/>
                  </a:lnTo>
                  <a:lnTo>
                    <a:pt x="524313" y="131861"/>
                  </a:lnTo>
                  <a:lnTo>
                    <a:pt x="524313" y="150762"/>
                  </a:lnTo>
                  <a:close/>
                </a:path>
                <a:path w="954404" h="151764">
                  <a:moveTo>
                    <a:pt x="576373" y="150762"/>
                  </a:moveTo>
                  <a:lnTo>
                    <a:pt x="566253" y="150762"/>
                  </a:lnTo>
                  <a:lnTo>
                    <a:pt x="566253" y="0"/>
                  </a:lnTo>
                  <a:lnTo>
                    <a:pt x="576373" y="0"/>
                  </a:lnTo>
                  <a:lnTo>
                    <a:pt x="576373" y="150762"/>
                  </a:lnTo>
                  <a:close/>
                </a:path>
                <a:path w="954404" h="151764">
                  <a:moveTo>
                    <a:pt x="660649" y="151507"/>
                  </a:moveTo>
                  <a:lnTo>
                    <a:pt x="622772" y="136438"/>
                  </a:lnTo>
                  <a:lnTo>
                    <a:pt x="607666" y="97780"/>
                  </a:lnTo>
                  <a:lnTo>
                    <a:pt x="608094" y="90245"/>
                  </a:lnTo>
                  <a:lnTo>
                    <a:pt x="627851" y="54666"/>
                  </a:lnTo>
                  <a:lnTo>
                    <a:pt x="660649" y="43904"/>
                  </a:lnTo>
                  <a:lnTo>
                    <a:pt x="667979" y="44341"/>
                  </a:lnTo>
                  <a:lnTo>
                    <a:pt x="674937" y="45653"/>
                  </a:lnTo>
                  <a:lnTo>
                    <a:pt x="681522" y="47838"/>
                  </a:lnTo>
                  <a:lnTo>
                    <a:pt x="687736" y="50899"/>
                  </a:lnTo>
                  <a:lnTo>
                    <a:pt x="690926" y="52982"/>
                  </a:lnTo>
                  <a:lnTo>
                    <a:pt x="652513" y="52982"/>
                  </a:lnTo>
                  <a:lnTo>
                    <a:pt x="645221" y="54917"/>
                  </a:lnTo>
                  <a:lnTo>
                    <a:pt x="618084" y="89048"/>
                  </a:lnTo>
                  <a:lnTo>
                    <a:pt x="618084" y="106412"/>
                  </a:lnTo>
                  <a:lnTo>
                    <a:pt x="645221" y="140543"/>
                  </a:lnTo>
                  <a:lnTo>
                    <a:pt x="652513" y="142428"/>
                  </a:lnTo>
                  <a:lnTo>
                    <a:pt x="691153" y="142428"/>
                  </a:lnTo>
                  <a:lnTo>
                    <a:pt x="687736" y="144660"/>
                  </a:lnTo>
                  <a:lnTo>
                    <a:pt x="681522" y="147656"/>
                  </a:lnTo>
                  <a:lnTo>
                    <a:pt x="674937" y="149795"/>
                  </a:lnTo>
                  <a:lnTo>
                    <a:pt x="667979" y="151079"/>
                  </a:lnTo>
                  <a:lnTo>
                    <a:pt x="660649" y="151507"/>
                  </a:lnTo>
                  <a:close/>
                </a:path>
                <a:path w="954404" h="151764">
                  <a:moveTo>
                    <a:pt x="691153" y="142428"/>
                  </a:moveTo>
                  <a:lnTo>
                    <a:pt x="668785" y="142428"/>
                  </a:lnTo>
                  <a:lnTo>
                    <a:pt x="676078" y="140543"/>
                  </a:lnTo>
                  <a:lnTo>
                    <a:pt x="688976" y="133002"/>
                  </a:lnTo>
                  <a:lnTo>
                    <a:pt x="694036" y="127744"/>
                  </a:lnTo>
                  <a:lnTo>
                    <a:pt x="697707" y="120997"/>
                  </a:lnTo>
                  <a:lnTo>
                    <a:pt x="701478" y="114151"/>
                  </a:lnTo>
                  <a:lnTo>
                    <a:pt x="703363" y="106412"/>
                  </a:lnTo>
                  <a:lnTo>
                    <a:pt x="703363" y="89048"/>
                  </a:lnTo>
                  <a:lnTo>
                    <a:pt x="701478" y="81309"/>
                  </a:lnTo>
                  <a:lnTo>
                    <a:pt x="697707" y="74562"/>
                  </a:lnTo>
                  <a:lnTo>
                    <a:pt x="694036" y="67815"/>
                  </a:lnTo>
                  <a:lnTo>
                    <a:pt x="688976" y="62557"/>
                  </a:lnTo>
                  <a:lnTo>
                    <a:pt x="682527" y="58787"/>
                  </a:lnTo>
                  <a:lnTo>
                    <a:pt x="676078" y="54917"/>
                  </a:lnTo>
                  <a:lnTo>
                    <a:pt x="668785" y="52982"/>
                  </a:lnTo>
                  <a:lnTo>
                    <a:pt x="690926" y="52982"/>
                  </a:lnTo>
                  <a:lnTo>
                    <a:pt x="713204" y="90245"/>
                  </a:lnTo>
                  <a:lnTo>
                    <a:pt x="713632" y="97780"/>
                  </a:lnTo>
                  <a:lnTo>
                    <a:pt x="713204" y="105258"/>
                  </a:lnTo>
                  <a:lnTo>
                    <a:pt x="693503" y="140893"/>
                  </a:lnTo>
                  <a:lnTo>
                    <a:pt x="691153" y="142428"/>
                  </a:lnTo>
                  <a:close/>
                </a:path>
                <a:path w="954404" h="151764">
                  <a:moveTo>
                    <a:pt x="763069" y="67865"/>
                  </a:moveTo>
                  <a:lnTo>
                    <a:pt x="754903" y="67865"/>
                  </a:lnTo>
                  <a:lnTo>
                    <a:pt x="758177" y="60126"/>
                  </a:lnTo>
                  <a:lnTo>
                    <a:pt x="795384" y="43904"/>
                  </a:lnTo>
                  <a:lnTo>
                    <a:pt x="795384" y="53726"/>
                  </a:lnTo>
                  <a:lnTo>
                    <a:pt x="792854" y="53726"/>
                  </a:lnTo>
                  <a:lnTo>
                    <a:pt x="784547" y="54415"/>
                  </a:lnTo>
                  <a:lnTo>
                    <a:pt x="777190" y="56480"/>
                  </a:lnTo>
                  <a:lnTo>
                    <a:pt x="770781" y="59921"/>
                  </a:lnTo>
                  <a:lnTo>
                    <a:pt x="765321" y="64740"/>
                  </a:lnTo>
                  <a:lnTo>
                    <a:pt x="763069" y="67865"/>
                  </a:lnTo>
                  <a:close/>
                </a:path>
                <a:path w="954404" h="151764">
                  <a:moveTo>
                    <a:pt x="755349" y="150762"/>
                  </a:moveTo>
                  <a:lnTo>
                    <a:pt x="745229" y="150762"/>
                  </a:lnTo>
                  <a:lnTo>
                    <a:pt x="745229" y="44648"/>
                  </a:lnTo>
                  <a:lnTo>
                    <a:pt x="754903" y="44648"/>
                  </a:lnTo>
                  <a:lnTo>
                    <a:pt x="754903" y="67865"/>
                  </a:lnTo>
                  <a:lnTo>
                    <a:pt x="763069" y="67865"/>
                  </a:lnTo>
                  <a:lnTo>
                    <a:pt x="760958" y="70795"/>
                  </a:lnTo>
                  <a:lnTo>
                    <a:pt x="757842" y="77948"/>
                  </a:lnTo>
                  <a:lnTo>
                    <a:pt x="755972" y="86199"/>
                  </a:lnTo>
                  <a:lnTo>
                    <a:pt x="755349" y="95547"/>
                  </a:lnTo>
                  <a:lnTo>
                    <a:pt x="755349" y="150762"/>
                  </a:lnTo>
                  <a:close/>
                </a:path>
                <a:path w="954404" h="151764">
                  <a:moveTo>
                    <a:pt x="795384" y="53875"/>
                  </a:moveTo>
                  <a:lnTo>
                    <a:pt x="792854" y="53726"/>
                  </a:lnTo>
                  <a:lnTo>
                    <a:pt x="795384" y="53726"/>
                  </a:lnTo>
                  <a:lnTo>
                    <a:pt x="795384" y="53875"/>
                  </a:lnTo>
                  <a:close/>
                </a:path>
                <a:path w="954404" h="151764">
                  <a:moveTo>
                    <a:pt x="875843" y="66228"/>
                  </a:moveTo>
                  <a:lnTo>
                    <a:pt x="870783" y="58935"/>
                  </a:lnTo>
                  <a:lnTo>
                    <a:pt x="876041" y="54173"/>
                  </a:lnTo>
                  <a:lnTo>
                    <a:pt x="882391" y="50502"/>
                  </a:lnTo>
                  <a:lnTo>
                    <a:pt x="889833" y="47922"/>
                  </a:lnTo>
                  <a:lnTo>
                    <a:pt x="897274" y="45243"/>
                  </a:lnTo>
                  <a:lnTo>
                    <a:pt x="905063" y="43904"/>
                  </a:lnTo>
                  <a:lnTo>
                    <a:pt x="913199" y="43904"/>
                  </a:lnTo>
                  <a:lnTo>
                    <a:pt x="922454" y="44536"/>
                  </a:lnTo>
                  <a:lnTo>
                    <a:pt x="930574" y="46434"/>
                  </a:lnTo>
                  <a:lnTo>
                    <a:pt x="937560" y="49596"/>
                  </a:lnTo>
                  <a:lnTo>
                    <a:pt x="941838" y="52833"/>
                  </a:lnTo>
                  <a:lnTo>
                    <a:pt x="905261" y="52833"/>
                  </a:lnTo>
                  <a:lnTo>
                    <a:pt x="898514" y="54074"/>
                  </a:lnTo>
                  <a:lnTo>
                    <a:pt x="885715" y="58935"/>
                  </a:lnTo>
                  <a:lnTo>
                    <a:pt x="880308" y="62160"/>
                  </a:lnTo>
                  <a:lnTo>
                    <a:pt x="875843" y="66228"/>
                  </a:lnTo>
                  <a:close/>
                </a:path>
                <a:path w="954404" h="151764">
                  <a:moveTo>
                    <a:pt x="915183" y="151507"/>
                  </a:moveTo>
                  <a:lnTo>
                    <a:pt x="906055" y="151507"/>
                  </a:lnTo>
                  <a:lnTo>
                    <a:pt x="897665" y="150995"/>
                  </a:lnTo>
                  <a:lnTo>
                    <a:pt x="867955" y="130423"/>
                  </a:lnTo>
                  <a:lnTo>
                    <a:pt x="867955" y="112464"/>
                  </a:lnTo>
                  <a:lnTo>
                    <a:pt x="907543" y="91678"/>
                  </a:lnTo>
                  <a:lnTo>
                    <a:pt x="943857" y="91678"/>
                  </a:lnTo>
                  <a:lnTo>
                    <a:pt x="943857" y="73223"/>
                  </a:lnTo>
                  <a:lnTo>
                    <a:pt x="941178" y="65732"/>
                  </a:lnTo>
                  <a:lnTo>
                    <a:pt x="930463" y="55413"/>
                  </a:lnTo>
                  <a:lnTo>
                    <a:pt x="922625" y="52833"/>
                  </a:lnTo>
                  <a:lnTo>
                    <a:pt x="941838" y="52833"/>
                  </a:lnTo>
                  <a:lnTo>
                    <a:pt x="953978" y="83492"/>
                  </a:lnTo>
                  <a:lnTo>
                    <a:pt x="953978" y="99566"/>
                  </a:lnTo>
                  <a:lnTo>
                    <a:pt x="897274" y="99566"/>
                  </a:lnTo>
                  <a:lnTo>
                    <a:pt x="889734" y="101451"/>
                  </a:lnTo>
                  <a:lnTo>
                    <a:pt x="880407" y="108991"/>
                  </a:lnTo>
                  <a:lnTo>
                    <a:pt x="878075" y="114200"/>
                  </a:lnTo>
                  <a:lnTo>
                    <a:pt x="878075" y="127793"/>
                  </a:lnTo>
                  <a:lnTo>
                    <a:pt x="880655" y="133250"/>
                  </a:lnTo>
                  <a:lnTo>
                    <a:pt x="890974" y="141188"/>
                  </a:lnTo>
                  <a:lnTo>
                    <a:pt x="898217" y="143172"/>
                  </a:lnTo>
                  <a:lnTo>
                    <a:pt x="935595" y="143172"/>
                  </a:lnTo>
                  <a:lnTo>
                    <a:pt x="922972" y="149820"/>
                  </a:lnTo>
                  <a:lnTo>
                    <a:pt x="915183" y="151507"/>
                  </a:lnTo>
                  <a:close/>
                </a:path>
                <a:path w="954404" h="151764">
                  <a:moveTo>
                    <a:pt x="935595" y="143172"/>
                  </a:moveTo>
                  <a:lnTo>
                    <a:pt x="916275" y="143172"/>
                  </a:lnTo>
                  <a:lnTo>
                    <a:pt x="923716" y="141188"/>
                  </a:lnTo>
                  <a:lnTo>
                    <a:pt x="936118" y="133151"/>
                  </a:lnTo>
                  <a:lnTo>
                    <a:pt x="940782" y="127248"/>
                  </a:lnTo>
                  <a:lnTo>
                    <a:pt x="943857" y="119508"/>
                  </a:lnTo>
                  <a:lnTo>
                    <a:pt x="943857" y="99566"/>
                  </a:lnTo>
                  <a:lnTo>
                    <a:pt x="953978" y="99566"/>
                  </a:lnTo>
                  <a:lnTo>
                    <a:pt x="953978" y="131861"/>
                  </a:lnTo>
                  <a:lnTo>
                    <a:pt x="944304" y="131861"/>
                  </a:lnTo>
                  <a:lnTo>
                    <a:pt x="940931" y="138112"/>
                  </a:lnTo>
                  <a:lnTo>
                    <a:pt x="935970" y="142974"/>
                  </a:lnTo>
                  <a:lnTo>
                    <a:pt x="935595" y="143172"/>
                  </a:lnTo>
                  <a:close/>
                </a:path>
                <a:path w="954404" h="151764">
                  <a:moveTo>
                    <a:pt x="953978" y="150762"/>
                  </a:moveTo>
                  <a:lnTo>
                    <a:pt x="944304" y="150762"/>
                  </a:lnTo>
                  <a:lnTo>
                    <a:pt x="944304" y="131861"/>
                  </a:lnTo>
                  <a:lnTo>
                    <a:pt x="953978" y="131861"/>
                  </a:lnTo>
                  <a:lnTo>
                    <a:pt x="953978" y="150762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6446" y="2443109"/>
            <a:ext cx="3039848" cy="15150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593750" y="2654196"/>
            <a:ext cx="5664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B2B2B"/>
                </a:solidFill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3750" y="3160597"/>
            <a:ext cx="1223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solidFill>
                  <a:srgbClr val="189AD3"/>
                </a:solidFill>
                <a:latin typeface="Verdana"/>
                <a:cs typeface="Verdana"/>
              </a:rPr>
              <a:t>&lt;optgroup&gt;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5579" y="3274252"/>
            <a:ext cx="17145" cy="103505"/>
          </a:xfrm>
          <a:custGeom>
            <a:avLst/>
            <a:gdLst/>
            <a:ahLst/>
            <a:cxnLst/>
            <a:rect l="l" t="t" r="r" b="b"/>
            <a:pathLst>
              <a:path w="17145" h="103504">
                <a:moveTo>
                  <a:pt x="10914" y="17264"/>
                </a:moveTo>
                <a:lnTo>
                  <a:pt x="6250" y="17264"/>
                </a:lnTo>
                <a:lnTo>
                  <a:pt x="4216" y="16420"/>
                </a:lnTo>
                <a:lnTo>
                  <a:pt x="843" y="13047"/>
                </a:lnTo>
                <a:lnTo>
                  <a:pt x="0" y="11013"/>
                </a:lnTo>
                <a:lnTo>
                  <a:pt x="0" y="6151"/>
                </a:lnTo>
                <a:lnTo>
                  <a:pt x="843" y="4117"/>
                </a:lnTo>
                <a:lnTo>
                  <a:pt x="2530" y="2530"/>
                </a:lnTo>
                <a:lnTo>
                  <a:pt x="4216" y="843"/>
                </a:lnTo>
                <a:lnTo>
                  <a:pt x="6250" y="0"/>
                </a:lnTo>
                <a:lnTo>
                  <a:pt x="10914" y="0"/>
                </a:lnTo>
                <a:lnTo>
                  <a:pt x="12898" y="843"/>
                </a:lnTo>
                <a:lnTo>
                  <a:pt x="14585" y="2530"/>
                </a:lnTo>
                <a:lnTo>
                  <a:pt x="16271" y="4117"/>
                </a:lnTo>
                <a:lnTo>
                  <a:pt x="17115" y="6151"/>
                </a:lnTo>
                <a:lnTo>
                  <a:pt x="17115" y="11013"/>
                </a:lnTo>
                <a:lnTo>
                  <a:pt x="16271" y="13047"/>
                </a:lnTo>
                <a:lnTo>
                  <a:pt x="12898" y="16420"/>
                </a:lnTo>
                <a:lnTo>
                  <a:pt x="10914" y="17264"/>
                </a:lnTo>
                <a:close/>
              </a:path>
              <a:path w="17145" h="103504">
                <a:moveTo>
                  <a:pt x="10914" y="102989"/>
                </a:moveTo>
                <a:lnTo>
                  <a:pt x="6250" y="102989"/>
                </a:lnTo>
                <a:lnTo>
                  <a:pt x="4216" y="102145"/>
                </a:lnTo>
                <a:lnTo>
                  <a:pt x="843" y="98772"/>
                </a:lnTo>
                <a:lnTo>
                  <a:pt x="0" y="96738"/>
                </a:lnTo>
                <a:lnTo>
                  <a:pt x="0" y="91876"/>
                </a:lnTo>
                <a:lnTo>
                  <a:pt x="843" y="89842"/>
                </a:lnTo>
                <a:lnTo>
                  <a:pt x="2530" y="88255"/>
                </a:lnTo>
                <a:lnTo>
                  <a:pt x="4216" y="86568"/>
                </a:lnTo>
                <a:lnTo>
                  <a:pt x="6250" y="85725"/>
                </a:lnTo>
                <a:lnTo>
                  <a:pt x="10914" y="85725"/>
                </a:lnTo>
                <a:lnTo>
                  <a:pt x="12898" y="86568"/>
                </a:lnTo>
                <a:lnTo>
                  <a:pt x="14585" y="88255"/>
                </a:lnTo>
                <a:lnTo>
                  <a:pt x="16271" y="89842"/>
                </a:lnTo>
                <a:lnTo>
                  <a:pt x="17115" y="91876"/>
                </a:lnTo>
                <a:lnTo>
                  <a:pt x="17115" y="96738"/>
                </a:lnTo>
                <a:lnTo>
                  <a:pt x="16271" y="98772"/>
                </a:lnTo>
                <a:lnTo>
                  <a:pt x="12898" y="102145"/>
                </a:lnTo>
                <a:lnTo>
                  <a:pt x="10914" y="102989"/>
                </a:lnTo>
                <a:close/>
              </a:path>
            </a:pathLst>
          </a:custGeom>
          <a:solidFill>
            <a:srgbClr val="189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1304" y="3501959"/>
            <a:ext cx="2868026" cy="19094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0468" y="3778184"/>
            <a:ext cx="2189992" cy="15150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860308" y="3713047"/>
            <a:ext cx="5156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2B2B2B"/>
                </a:solidFill>
                <a:latin typeface="Verdana"/>
                <a:cs typeface="Verdana"/>
              </a:rPr>
              <a:t>label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26" name="object 2"/>
          <p:cNvSpPr txBox="1">
            <a:spLocks/>
          </p:cNvSpPr>
          <p:nvPr/>
        </p:nvSpPr>
        <p:spPr>
          <a:xfrm>
            <a:off x="5105400" y="285750"/>
            <a:ext cx="3657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select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5067935" cy="5143500"/>
            <a:chOff x="0" y="0"/>
            <a:chExt cx="506793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67935" cy="5143500"/>
            </a:xfrm>
            <a:custGeom>
              <a:avLst/>
              <a:gdLst/>
              <a:ahLst/>
              <a:cxnLst/>
              <a:rect l="l" t="t" r="r" b="b"/>
              <a:pathLst>
                <a:path w="5067935" h="5143500">
                  <a:moveTo>
                    <a:pt x="50675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067599" y="0"/>
                  </a:lnTo>
                  <a:lnTo>
                    <a:pt x="5067599" y="51434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542925"/>
              <a:ext cx="3692525" cy="213360"/>
            </a:xfrm>
            <a:custGeom>
              <a:avLst/>
              <a:gdLst/>
              <a:ahLst/>
              <a:cxnLst/>
              <a:rect l="l" t="t" r="r" b="b"/>
              <a:pathLst>
                <a:path w="3692525" h="213359">
                  <a:moveTo>
                    <a:pt x="3692491" y="213359"/>
                  </a:moveTo>
                  <a:lnTo>
                    <a:pt x="0" y="213359"/>
                  </a:lnTo>
                  <a:lnTo>
                    <a:pt x="0" y="0"/>
                  </a:lnTo>
                  <a:lnTo>
                    <a:pt x="3692491" y="0"/>
                  </a:lnTo>
                  <a:lnTo>
                    <a:pt x="3692491" y="213359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523113"/>
            <a:ext cx="37160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select</a:t>
            </a:r>
            <a:r>
              <a:rPr sz="1400" spc="9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id=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"groups"</a:t>
            </a:r>
            <a:r>
              <a:rPr sz="1400" spc="14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"groups"</a:t>
            </a:r>
            <a:r>
              <a:rPr sz="1400" spc="-71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925" y="866774"/>
            <a:ext cx="4236085" cy="3451860"/>
          </a:xfrm>
          <a:custGeom>
            <a:avLst/>
            <a:gdLst/>
            <a:ahLst/>
            <a:cxnLst/>
            <a:rect l="l" t="t" r="r" b="b"/>
            <a:pathLst>
              <a:path w="4236085" h="3451860">
                <a:moveTo>
                  <a:pt x="977417" y="3238500"/>
                </a:moveTo>
                <a:lnTo>
                  <a:pt x="0" y="3238500"/>
                </a:lnTo>
                <a:lnTo>
                  <a:pt x="0" y="3451860"/>
                </a:lnTo>
                <a:lnTo>
                  <a:pt x="977417" y="3451860"/>
                </a:lnTo>
                <a:lnTo>
                  <a:pt x="977417" y="3238500"/>
                </a:lnTo>
                <a:close/>
              </a:path>
              <a:path w="4236085" h="3451860">
                <a:moveTo>
                  <a:pt x="1520431" y="2914650"/>
                </a:moveTo>
                <a:lnTo>
                  <a:pt x="0" y="2914650"/>
                </a:lnTo>
                <a:lnTo>
                  <a:pt x="0" y="3128010"/>
                </a:lnTo>
                <a:lnTo>
                  <a:pt x="1520431" y="3128010"/>
                </a:lnTo>
                <a:lnTo>
                  <a:pt x="1520431" y="2914650"/>
                </a:lnTo>
                <a:close/>
              </a:path>
              <a:path w="4236085" h="3451860">
                <a:moveTo>
                  <a:pt x="1520431" y="1295400"/>
                </a:moveTo>
                <a:lnTo>
                  <a:pt x="0" y="1295400"/>
                </a:lnTo>
                <a:lnTo>
                  <a:pt x="0" y="1508760"/>
                </a:lnTo>
                <a:lnTo>
                  <a:pt x="1520431" y="1508760"/>
                </a:lnTo>
                <a:lnTo>
                  <a:pt x="1520431" y="1295400"/>
                </a:lnTo>
                <a:close/>
              </a:path>
              <a:path w="4236085" h="3451860">
                <a:moveTo>
                  <a:pt x="3040862" y="0"/>
                </a:moveTo>
                <a:lnTo>
                  <a:pt x="0" y="0"/>
                </a:lnTo>
                <a:lnTo>
                  <a:pt x="0" y="213360"/>
                </a:lnTo>
                <a:lnTo>
                  <a:pt x="3040862" y="213360"/>
                </a:lnTo>
                <a:lnTo>
                  <a:pt x="3040862" y="0"/>
                </a:lnTo>
                <a:close/>
              </a:path>
              <a:path w="4236085" h="3451860">
                <a:moveTo>
                  <a:pt x="3149473" y="971550"/>
                </a:moveTo>
                <a:lnTo>
                  <a:pt x="0" y="971550"/>
                </a:lnTo>
                <a:lnTo>
                  <a:pt x="0" y="1184910"/>
                </a:lnTo>
                <a:lnTo>
                  <a:pt x="3149473" y="1184910"/>
                </a:lnTo>
                <a:lnTo>
                  <a:pt x="3149473" y="971550"/>
                </a:lnTo>
                <a:close/>
              </a:path>
              <a:path w="4236085" h="3451860">
                <a:moveTo>
                  <a:pt x="3258070" y="2590800"/>
                </a:moveTo>
                <a:lnTo>
                  <a:pt x="0" y="2590800"/>
                </a:lnTo>
                <a:lnTo>
                  <a:pt x="0" y="2804160"/>
                </a:lnTo>
                <a:lnTo>
                  <a:pt x="3258070" y="2804160"/>
                </a:lnTo>
                <a:lnTo>
                  <a:pt x="3258070" y="2590800"/>
                </a:lnTo>
                <a:close/>
              </a:path>
              <a:path w="4236085" h="3451860">
                <a:moveTo>
                  <a:pt x="3258070" y="1943100"/>
                </a:moveTo>
                <a:lnTo>
                  <a:pt x="0" y="1943100"/>
                </a:lnTo>
                <a:lnTo>
                  <a:pt x="0" y="2156460"/>
                </a:lnTo>
                <a:lnTo>
                  <a:pt x="3258070" y="2156460"/>
                </a:lnTo>
                <a:lnTo>
                  <a:pt x="3258070" y="1943100"/>
                </a:lnTo>
                <a:close/>
              </a:path>
              <a:path w="4236085" h="3451860">
                <a:moveTo>
                  <a:pt x="3258070" y="323850"/>
                </a:moveTo>
                <a:lnTo>
                  <a:pt x="0" y="323850"/>
                </a:lnTo>
                <a:lnTo>
                  <a:pt x="0" y="537210"/>
                </a:lnTo>
                <a:lnTo>
                  <a:pt x="3258070" y="537210"/>
                </a:lnTo>
                <a:lnTo>
                  <a:pt x="3258070" y="323850"/>
                </a:lnTo>
                <a:close/>
              </a:path>
              <a:path w="4236085" h="3451860">
                <a:moveTo>
                  <a:pt x="3475278" y="2266950"/>
                </a:moveTo>
                <a:lnTo>
                  <a:pt x="0" y="2266950"/>
                </a:lnTo>
                <a:lnTo>
                  <a:pt x="0" y="2480310"/>
                </a:lnTo>
                <a:lnTo>
                  <a:pt x="3475278" y="2480310"/>
                </a:lnTo>
                <a:lnTo>
                  <a:pt x="3475278" y="2266950"/>
                </a:lnTo>
                <a:close/>
              </a:path>
              <a:path w="4236085" h="3451860">
                <a:moveTo>
                  <a:pt x="3475278" y="1619250"/>
                </a:moveTo>
                <a:lnTo>
                  <a:pt x="0" y="1619250"/>
                </a:lnTo>
                <a:lnTo>
                  <a:pt x="0" y="1832610"/>
                </a:lnTo>
                <a:lnTo>
                  <a:pt x="3475278" y="1832610"/>
                </a:lnTo>
                <a:lnTo>
                  <a:pt x="3475278" y="1619250"/>
                </a:lnTo>
                <a:close/>
              </a:path>
              <a:path w="4236085" h="3451860">
                <a:moveTo>
                  <a:pt x="4235501" y="647700"/>
                </a:moveTo>
                <a:lnTo>
                  <a:pt x="0" y="647700"/>
                </a:lnTo>
                <a:lnTo>
                  <a:pt x="0" y="861060"/>
                </a:lnTo>
                <a:lnTo>
                  <a:pt x="4235501" y="861060"/>
                </a:lnTo>
                <a:lnTo>
                  <a:pt x="4235501" y="64770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225" y="736473"/>
            <a:ext cx="4259580" cy="358775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69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optgroup</a:t>
            </a:r>
            <a:r>
              <a:rPr sz="1400" spc="18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label=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"fruits"</a:t>
            </a:r>
            <a:r>
              <a:rPr sz="1400" spc="-7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&gt;Banana&lt;/</a:t>
            </a:r>
            <a:r>
              <a:rPr sz="1400" spc="-5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21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selected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&gt;Cherry&lt;/</a:t>
            </a:r>
            <a:r>
              <a:rPr sz="1400" spc="-68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69"/>
              </a:spcBef>
            </a:pPr>
            <a:r>
              <a:rPr sz="1400" spc="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10" dirty="0">
                <a:solidFill>
                  <a:srgbClr val="F7F7F1"/>
                </a:solidFill>
                <a:latin typeface="Courier New"/>
                <a:cs typeface="Courier New"/>
              </a:rPr>
              <a:t>&gt;Lemon&lt;/</a:t>
            </a:r>
            <a:r>
              <a:rPr sz="1400" spc="-72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69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optgroup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optgroup</a:t>
            </a:r>
            <a:r>
              <a:rPr sz="1400" spc="16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label=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"vegetables"</a:t>
            </a:r>
            <a:r>
              <a:rPr sz="1400" spc="-65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&gt;Carrot&lt;/</a:t>
            </a:r>
            <a:r>
              <a:rPr sz="1400" spc="-5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&gt;Eggplant&lt;/</a:t>
            </a:r>
            <a:r>
              <a:rPr sz="1400" spc="-54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&gt;Potato&lt;/</a:t>
            </a:r>
            <a:r>
              <a:rPr sz="1400" spc="-5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option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optgroup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select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3750" y="1139721"/>
            <a:ext cx="885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189AD3"/>
                </a:solidFill>
                <a:latin typeface="Verdana"/>
                <a:cs typeface="Verdana"/>
              </a:rPr>
              <a:t>multiple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1304" y="1481084"/>
            <a:ext cx="2272173" cy="1902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2403" y="1757309"/>
            <a:ext cx="3172286" cy="19020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616421" y="2033534"/>
            <a:ext cx="955675" cy="151765"/>
          </a:xfrm>
          <a:custGeom>
            <a:avLst/>
            <a:gdLst/>
            <a:ahLst/>
            <a:cxnLst/>
            <a:rect l="l" t="t" r="r" b="b"/>
            <a:pathLst>
              <a:path w="955675" h="151764">
                <a:moveTo>
                  <a:pt x="105816" y="69353"/>
                </a:moveTo>
                <a:lnTo>
                  <a:pt x="95696" y="69353"/>
                </a:lnTo>
                <a:lnTo>
                  <a:pt x="95696" y="0"/>
                </a:lnTo>
                <a:lnTo>
                  <a:pt x="105816" y="0"/>
                </a:lnTo>
                <a:lnTo>
                  <a:pt x="105816" y="69353"/>
                </a:lnTo>
                <a:close/>
              </a:path>
              <a:path w="955675" h="151764">
                <a:moveTo>
                  <a:pt x="52387" y="151507"/>
                </a:moveTo>
                <a:lnTo>
                  <a:pt x="14808" y="136475"/>
                </a:lnTo>
                <a:lnTo>
                  <a:pt x="0" y="97780"/>
                </a:lnTo>
                <a:lnTo>
                  <a:pt x="418" y="90171"/>
                </a:lnTo>
                <a:lnTo>
                  <a:pt x="19812" y="54452"/>
                </a:lnTo>
                <a:lnTo>
                  <a:pt x="52387" y="43904"/>
                </a:lnTo>
                <a:lnTo>
                  <a:pt x="59384" y="44332"/>
                </a:lnTo>
                <a:lnTo>
                  <a:pt x="65893" y="45578"/>
                </a:lnTo>
                <a:lnTo>
                  <a:pt x="72060" y="47671"/>
                </a:lnTo>
                <a:lnTo>
                  <a:pt x="77837" y="50601"/>
                </a:lnTo>
                <a:lnTo>
                  <a:pt x="81300" y="52982"/>
                </a:lnTo>
                <a:lnTo>
                  <a:pt x="44846" y="52982"/>
                </a:lnTo>
                <a:lnTo>
                  <a:pt x="37554" y="54917"/>
                </a:lnTo>
                <a:lnTo>
                  <a:pt x="30979" y="58861"/>
                </a:lnTo>
                <a:lnTo>
                  <a:pt x="24755" y="62557"/>
                </a:lnTo>
                <a:lnTo>
                  <a:pt x="19694" y="67816"/>
                </a:lnTo>
                <a:lnTo>
                  <a:pt x="15924" y="74562"/>
                </a:lnTo>
                <a:lnTo>
                  <a:pt x="12253" y="81309"/>
                </a:lnTo>
                <a:lnTo>
                  <a:pt x="10417" y="89048"/>
                </a:lnTo>
                <a:lnTo>
                  <a:pt x="10417" y="106412"/>
                </a:lnTo>
                <a:lnTo>
                  <a:pt x="37554" y="140543"/>
                </a:lnTo>
                <a:lnTo>
                  <a:pt x="44846" y="142428"/>
                </a:lnTo>
                <a:lnTo>
                  <a:pt x="81610" y="142428"/>
                </a:lnTo>
                <a:lnTo>
                  <a:pt x="78134" y="144809"/>
                </a:lnTo>
                <a:lnTo>
                  <a:pt x="72283" y="147739"/>
                </a:lnTo>
                <a:lnTo>
                  <a:pt x="66042" y="149832"/>
                </a:lnTo>
                <a:lnTo>
                  <a:pt x="59410" y="151088"/>
                </a:lnTo>
                <a:lnTo>
                  <a:pt x="52387" y="151507"/>
                </a:lnTo>
                <a:close/>
              </a:path>
              <a:path w="955675" h="151764">
                <a:moveTo>
                  <a:pt x="81610" y="142428"/>
                </a:moveTo>
                <a:lnTo>
                  <a:pt x="61118" y="142428"/>
                </a:lnTo>
                <a:lnTo>
                  <a:pt x="68411" y="140543"/>
                </a:lnTo>
                <a:lnTo>
                  <a:pt x="81309" y="133002"/>
                </a:lnTo>
                <a:lnTo>
                  <a:pt x="86369" y="127744"/>
                </a:lnTo>
                <a:lnTo>
                  <a:pt x="90041" y="120997"/>
                </a:lnTo>
                <a:lnTo>
                  <a:pt x="93811" y="114151"/>
                </a:lnTo>
                <a:lnTo>
                  <a:pt x="95696" y="106412"/>
                </a:lnTo>
                <a:lnTo>
                  <a:pt x="95696" y="89048"/>
                </a:lnTo>
                <a:lnTo>
                  <a:pt x="93811" y="81309"/>
                </a:lnTo>
                <a:lnTo>
                  <a:pt x="90041" y="74562"/>
                </a:lnTo>
                <a:lnTo>
                  <a:pt x="86369" y="67816"/>
                </a:lnTo>
                <a:lnTo>
                  <a:pt x="81309" y="62557"/>
                </a:lnTo>
                <a:lnTo>
                  <a:pt x="74860" y="58787"/>
                </a:lnTo>
                <a:lnTo>
                  <a:pt x="68411" y="54917"/>
                </a:lnTo>
                <a:lnTo>
                  <a:pt x="61118" y="52982"/>
                </a:lnTo>
                <a:lnTo>
                  <a:pt x="81300" y="52982"/>
                </a:lnTo>
                <a:lnTo>
                  <a:pt x="83194" y="54285"/>
                </a:lnTo>
                <a:lnTo>
                  <a:pt x="87957" y="58638"/>
                </a:lnTo>
                <a:lnTo>
                  <a:pt x="92124" y="63661"/>
                </a:lnTo>
                <a:lnTo>
                  <a:pt x="95696" y="69353"/>
                </a:lnTo>
                <a:lnTo>
                  <a:pt x="105816" y="69353"/>
                </a:lnTo>
                <a:lnTo>
                  <a:pt x="105816" y="125759"/>
                </a:lnTo>
                <a:lnTo>
                  <a:pt x="95845" y="125759"/>
                </a:lnTo>
                <a:lnTo>
                  <a:pt x="92394" y="131582"/>
                </a:lnTo>
                <a:lnTo>
                  <a:pt x="88292" y="136698"/>
                </a:lnTo>
                <a:lnTo>
                  <a:pt x="83539" y="141107"/>
                </a:lnTo>
                <a:lnTo>
                  <a:pt x="81610" y="142428"/>
                </a:lnTo>
                <a:close/>
              </a:path>
              <a:path w="955675" h="151764">
                <a:moveTo>
                  <a:pt x="105816" y="150762"/>
                </a:moveTo>
                <a:lnTo>
                  <a:pt x="95845" y="150762"/>
                </a:lnTo>
                <a:lnTo>
                  <a:pt x="95845" y="125759"/>
                </a:lnTo>
                <a:lnTo>
                  <a:pt x="105816" y="125759"/>
                </a:lnTo>
                <a:lnTo>
                  <a:pt x="105816" y="150762"/>
                </a:lnTo>
                <a:close/>
              </a:path>
              <a:path w="955675" h="151764">
                <a:moveTo>
                  <a:pt x="199882" y="151507"/>
                </a:moveTo>
                <a:lnTo>
                  <a:pt x="191747" y="151507"/>
                </a:lnTo>
                <a:lnTo>
                  <a:pt x="184063" y="151079"/>
                </a:lnTo>
                <a:lnTo>
                  <a:pt x="147954" y="131378"/>
                </a:lnTo>
                <a:lnTo>
                  <a:pt x="137151" y="97333"/>
                </a:lnTo>
                <a:lnTo>
                  <a:pt x="137536" y="90245"/>
                </a:lnTo>
                <a:lnTo>
                  <a:pt x="156400" y="54666"/>
                </a:lnTo>
                <a:lnTo>
                  <a:pt x="187877" y="43904"/>
                </a:lnTo>
                <a:lnTo>
                  <a:pt x="194957" y="44341"/>
                </a:lnTo>
                <a:lnTo>
                  <a:pt x="201569" y="45615"/>
                </a:lnTo>
                <a:lnTo>
                  <a:pt x="207857" y="47755"/>
                </a:lnTo>
                <a:lnTo>
                  <a:pt x="213773" y="50750"/>
                </a:lnTo>
                <a:lnTo>
                  <a:pt x="216833" y="52833"/>
                </a:lnTo>
                <a:lnTo>
                  <a:pt x="180436" y="52833"/>
                </a:lnTo>
                <a:lnTo>
                  <a:pt x="173738" y="54520"/>
                </a:lnTo>
                <a:lnTo>
                  <a:pt x="167785" y="57894"/>
                </a:lnTo>
                <a:lnTo>
                  <a:pt x="161832" y="61168"/>
                </a:lnTo>
                <a:lnTo>
                  <a:pt x="157070" y="65831"/>
                </a:lnTo>
                <a:lnTo>
                  <a:pt x="153498" y="71883"/>
                </a:lnTo>
                <a:lnTo>
                  <a:pt x="149926" y="77837"/>
                </a:lnTo>
                <a:lnTo>
                  <a:pt x="147842" y="84633"/>
                </a:lnTo>
                <a:lnTo>
                  <a:pt x="147247" y="92273"/>
                </a:lnTo>
                <a:lnTo>
                  <a:pt x="238197" y="92273"/>
                </a:lnTo>
                <a:lnTo>
                  <a:pt x="238479" y="97333"/>
                </a:lnTo>
                <a:lnTo>
                  <a:pt x="238330" y="100161"/>
                </a:lnTo>
                <a:lnTo>
                  <a:pt x="147098" y="100161"/>
                </a:lnTo>
                <a:lnTo>
                  <a:pt x="147396" y="108396"/>
                </a:lnTo>
                <a:lnTo>
                  <a:pt x="176020" y="140692"/>
                </a:lnTo>
                <a:lnTo>
                  <a:pt x="183561" y="142428"/>
                </a:lnTo>
                <a:lnTo>
                  <a:pt x="223640" y="142428"/>
                </a:lnTo>
                <a:lnTo>
                  <a:pt x="221413" y="144065"/>
                </a:lnTo>
                <a:lnTo>
                  <a:pt x="207423" y="150018"/>
                </a:lnTo>
                <a:lnTo>
                  <a:pt x="199882" y="151507"/>
                </a:lnTo>
                <a:close/>
              </a:path>
              <a:path w="955675" h="151764">
                <a:moveTo>
                  <a:pt x="238197" y="92273"/>
                </a:moveTo>
                <a:lnTo>
                  <a:pt x="228507" y="92273"/>
                </a:lnTo>
                <a:lnTo>
                  <a:pt x="228110" y="84633"/>
                </a:lnTo>
                <a:lnTo>
                  <a:pt x="226076" y="77837"/>
                </a:lnTo>
                <a:lnTo>
                  <a:pt x="218734" y="65930"/>
                </a:lnTo>
                <a:lnTo>
                  <a:pt x="213922" y="61267"/>
                </a:lnTo>
                <a:lnTo>
                  <a:pt x="202016" y="54520"/>
                </a:lnTo>
                <a:lnTo>
                  <a:pt x="195318" y="52833"/>
                </a:lnTo>
                <a:lnTo>
                  <a:pt x="216833" y="52833"/>
                </a:lnTo>
                <a:lnTo>
                  <a:pt x="238060" y="89799"/>
                </a:lnTo>
                <a:lnTo>
                  <a:pt x="238197" y="92273"/>
                </a:lnTo>
                <a:close/>
              </a:path>
              <a:path w="955675" h="151764">
                <a:moveTo>
                  <a:pt x="223640" y="142428"/>
                </a:moveTo>
                <a:lnTo>
                  <a:pt x="198841" y="142428"/>
                </a:lnTo>
                <a:lnTo>
                  <a:pt x="205240" y="141188"/>
                </a:lnTo>
                <a:lnTo>
                  <a:pt x="217047" y="136227"/>
                </a:lnTo>
                <a:lnTo>
                  <a:pt x="221959" y="132506"/>
                </a:lnTo>
                <a:lnTo>
                  <a:pt x="225828" y="127545"/>
                </a:lnTo>
                <a:lnTo>
                  <a:pt x="231781" y="134242"/>
                </a:lnTo>
                <a:lnTo>
                  <a:pt x="227217" y="139799"/>
                </a:lnTo>
                <a:lnTo>
                  <a:pt x="223640" y="142428"/>
                </a:lnTo>
                <a:close/>
              </a:path>
              <a:path w="955675" h="151764">
                <a:moveTo>
                  <a:pt x="332347" y="150762"/>
                </a:moveTo>
                <a:lnTo>
                  <a:pt x="322226" y="150762"/>
                </a:lnTo>
                <a:lnTo>
                  <a:pt x="322226" y="0"/>
                </a:lnTo>
                <a:lnTo>
                  <a:pt x="332347" y="0"/>
                </a:lnTo>
                <a:lnTo>
                  <a:pt x="332347" y="150762"/>
                </a:lnTo>
                <a:close/>
              </a:path>
              <a:path w="955675" h="151764">
                <a:moveTo>
                  <a:pt x="373612" y="66228"/>
                </a:moveTo>
                <a:lnTo>
                  <a:pt x="368552" y="58935"/>
                </a:lnTo>
                <a:lnTo>
                  <a:pt x="373810" y="54173"/>
                </a:lnTo>
                <a:lnTo>
                  <a:pt x="380160" y="50502"/>
                </a:lnTo>
                <a:lnTo>
                  <a:pt x="387602" y="47922"/>
                </a:lnTo>
                <a:lnTo>
                  <a:pt x="395043" y="45243"/>
                </a:lnTo>
                <a:lnTo>
                  <a:pt x="402832" y="43904"/>
                </a:lnTo>
                <a:lnTo>
                  <a:pt x="410968" y="43904"/>
                </a:lnTo>
                <a:lnTo>
                  <a:pt x="420223" y="44536"/>
                </a:lnTo>
                <a:lnTo>
                  <a:pt x="428343" y="46434"/>
                </a:lnTo>
                <a:lnTo>
                  <a:pt x="435329" y="49596"/>
                </a:lnTo>
                <a:lnTo>
                  <a:pt x="439606" y="52833"/>
                </a:lnTo>
                <a:lnTo>
                  <a:pt x="403030" y="52833"/>
                </a:lnTo>
                <a:lnTo>
                  <a:pt x="396283" y="54074"/>
                </a:lnTo>
                <a:lnTo>
                  <a:pt x="383484" y="58935"/>
                </a:lnTo>
                <a:lnTo>
                  <a:pt x="378077" y="62160"/>
                </a:lnTo>
                <a:lnTo>
                  <a:pt x="373612" y="66228"/>
                </a:lnTo>
                <a:close/>
              </a:path>
              <a:path w="955675" h="151764">
                <a:moveTo>
                  <a:pt x="412952" y="151507"/>
                </a:moveTo>
                <a:lnTo>
                  <a:pt x="403824" y="151507"/>
                </a:lnTo>
                <a:lnTo>
                  <a:pt x="395434" y="150995"/>
                </a:lnTo>
                <a:lnTo>
                  <a:pt x="365724" y="130423"/>
                </a:lnTo>
                <a:lnTo>
                  <a:pt x="365724" y="112464"/>
                </a:lnTo>
                <a:lnTo>
                  <a:pt x="405312" y="91678"/>
                </a:lnTo>
                <a:lnTo>
                  <a:pt x="441626" y="91678"/>
                </a:lnTo>
                <a:lnTo>
                  <a:pt x="441626" y="73223"/>
                </a:lnTo>
                <a:lnTo>
                  <a:pt x="438947" y="65732"/>
                </a:lnTo>
                <a:lnTo>
                  <a:pt x="428232" y="55413"/>
                </a:lnTo>
                <a:lnTo>
                  <a:pt x="420393" y="52833"/>
                </a:lnTo>
                <a:lnTo>
                  <a:pt x="439606" y="52833"/>
                </a:lnTo>
                <a:lnTo>
                  <a:pt x="451746" y="83492"/>
                </a:lnTo>
                <a:lnTo>
                  <a:pt x="451746" y="99566"/>
                </a:lnTo>
                <a:lnTo>
                  <a:pt x="395043" y="99566"/>
                </a:lnTo>
                <a:lnTo>
                  <a:pt x="387502" y="101451"/>
                </a:lnTo>
                <a:lnTo>
                  <a:pt x="378176" y="108991"/>
                </a:lnTo>
                <a:lnTo>
                  <a:pt x="375844" y="114200"/>
                </a:lnTo>
                <a:lnTo>
                  <a:pt x="375844" y="127793"/>
                </a:lnTo>
                <a:lnTo>
                  <a:pt x="378424" y="133250"/>
                </a:lnTo>
                <a:lnTo>
                  <a:pt x="388743" y="141188"/>
                </a:lnTo>
                <a:lnTo>
                  <a:pt x="395986" y="143172"/>
                </a:lnTo>
                <a:lnTo>
                  <a:pt x="433364" y="143172"/>
                </a:lnTo>
                <a:lnTo>
                  <a:pt x="420741" y="149820"/>
                </a:lnTo>
                <a:lnTo>
                  <a:pt x="412952" y="151507"/>
                </a:lnTo>
                <a:close/>
              </a:path>
              <a:path w="955675" h="151764">
                <a:moveTo>
                  <a:pt x="433364" y="143172"/>
                </a:moveTo>
                <a:lnTo>
                  <a:pt x="414043" y="143172"/>
                </a:lnTo>
                <a:lnTo>
                  <a:pt x="421485" y="141188"/>
                </a:lnTo>
                <a:lnTo>
                  <a:pt x="433887" y="133151"/>
                </a:lnTo>
                <a:lnTo>
                  <a:pt x="438550" y="127248"/>
                </a:lnTo>
                <a:lnTo>
                  <a:pt x="441626" y="119508"/>
                </a:lnTo>
                <a:lnTo>
                  <a:pt x="441626" y="99566"/>
                </a:lnTo>
                <a:lnTo>
                  <a:pt x="451746" y="99566"/>
                </a:lnTo>
                <a:lnTo>
                  <a:pt x="451746" y="131861"/>
                </a:lnTo>
                <a:lnTo>
                  <a:pt x="442073" y="131861"/>
                </a:lnTo>
                <a:lnTo>
                  <a:pt x="438699" y="138112"/>
                </a:lnTo>
                <a:lnTo>
                  <a:pt x="433738" y="142974"/>
                </a:lnTo>
                <a:lnTo>
                  <a:pt x="433364" y="143172"/>
                </a:lnTo>
                <a:close/>
              </a:path>
              <a:path w="955675" h="151764">
                <a:moveTo>
                  <a:pt x="451746" y="150762"/>
                </a:moveTo>
                <a:lnTo>
                  <a:pt x="442073" y="150762"/>
                </a:lnTo>
                <a:lnTo>
                  <a:pt x="442073" y="131861"/>
                </a:lnTo>
                <a:lnTo>
                  <a:pt x="451746" y="131861"/>
                </a:lnTo>
                <a:lnTo>
                  <a:pt x="451746" y="150762"/>
                </a:lnTo>
                <a:close/>
              </a:path>
              <a:path w="955675" h="151764">
                <a:moveTo>
                  <a:pt x="556016" y="150762"/>
                </a:moveTo>
                <a:lnTo>
                  <a:pt x="545896" y="150762"/>
                </a:lnTo>
                <a:lnTo>
                  <a:pt x="545896" y="0"/>
                </a:lnTo>
                <a:lnTo>
                  <a:pt x="556016" y="0"/>
                </a:lnTo>
                <a:lnTo>
                  <a:pt x="556016" y="150762"/>
                </a:lnTo>
                <a:close/>
              </a:path>
              <a:path w="955675" h="151764">
                <a:moveTo>
                  <a:pt x="609039" y="150762"/>
                </a:moveTo>
                <a:lnTo>
                  <a:pt x="598918" y="150762"/>
                </a:lnTo>
                <a:lnTo>
                  <a:pt x="598918" y="44648"/>
                </a:lnTo>
                <a:lnTo>
                  <a:pt x="609039" y="44648"/>
                </a:lnTo>
                <a:lnTo>
                  <a:pt x="609039" y="150762"/>
                </a:lnTo>
                <a:close/>
              </a:path>
              <a:path w="955675" h="151764">
                <a:moveTo>
                  <a:pt x="606211" y="18901"/>
                </a:moveTo>
                <a:lnTo>
                  <a:pt x="601548" y="18901"/>
                </a:lnTo>
                <a:lnTo>
                  <a:pt x="599613" y="18157"/>
                </a:lnTo>
                <a:lnTo>
                  <a:pt x="598025" y="16668"/>
                </a:lnTo>
                <a:lnTo>
                  <a:pt x="596438" y="15081"/>
                </a:lnTo>
                <a:lnTo>
                  <a:pt x="595644" y="13146"/>
                </a:lnTo>
                <a:lnTo>
                  <a:pt x="595723" y="8284"/>
                </a:lnTo>
                <a:lnTo>
                  <a:pt x="596438" y="6498"/>
                </a:lnTo>
                <a:lnTo>
                  <a:pt x="599613" y="3323"/>
                </a:lnTo>
                <a:lnTo>
                  <a:pt x="601548" y="2530"/>
                </a:lnTo>
                <a:lnTo>
                  <a:pt x="606211" y="2530"/>
                </a:lnTo>
                <a:lnTo>
                  <a:pt x="608195" y="3323"/>
                </a:lnTo>
                <a:lnTo>
                  <a:pt x="609783" y="4911"/>
                </a:lnTo>
                <a:lnTo>
                  <a:pt x="611370" y="6399"/>
                </a:lnTo>
                <a:lnTo>
                  <a:pt x="612164" y="8284"/>
                </a:lnTo>
                <a:lnTo>
                  <a:pt x="612045" y="13146"/>
                </a:lnTo>
                <a:lnTo>
                  <a:pt x="611370" y="14833"/>
                </a:lnTo>
                <a:lnTo>
                  <a:pt x="609783" y="16519"/>
                </a:lnTo>
                <a:lnTo>
                  <a:pt x="608195" y="18107"/>
                </a:lnTo>
                <a:lnTo>
                  <a:pt x="606211" y="18901"/>
                </a:lnTo>
                <a:close/>
              </a:path>
              <a:path w="955675" h="151764">
                <a:moveTo>
                  <a:pt x="710992" y="142577"/>
                </a:moveTo>
                <a:lnTo>
                  <a:pt x="689793" y="142577"/>
                </a:lnTo>
                <a:lnTo>
                  <a:pt x="697631" y="140841"/>
                </a:lnTo>
                <a:lnTo>
                  <a:pt x="707851" y="133796"/>
                </a:lnTo>
                <a:lnTo>
                  <a:pt x="710430" y="128934"/>
                </a:lnTo>
                <a:lnTo>
                  <a:pt x="710430" y="118318"/>
                </a:lnTo>
                <a:lnTo>
                  <a:pt x="709041" y="114796"/>
                </a:lnTo>
                <a:lnTo>
                  <a:pt x="703485" y="109636"/>
                </a:lnTo>
                <a:lnTo>
                  <a:pt x="700062" y="107751"/>
                </a:lnTo>
                <a:lnTo>
                  <a:pt x="695994" y="106560"/>
                </a:lnTo>
                <a:lnTo>
                  <a:pt x="691926" y="105271"/>
                </a:lnTo>
                <a:lnTo>
                  <a:pt x="686320" y="103931"/>
                </a:lnTo>
                <a:lnTo>
                  <a:pt x="679176" y="102542"/>
                </a:lnTo>
                <a:lnTo>
                  <a:pt x="670743" y="101054"/>
                </a:lnTo>
                <a:lnTo>
                  <a:pt x="663946" y="99466"/>
                </a:lnTo>
                <a:lnTo>
                  <a:pt x="640183" y="79871"/>
                </a:lnTo>
                <a:lnTo>
                  <a:pt x="640183" y="64591"/>
                </a:lnTo>
                <a:lnTo>
                  <a:pt x="680367" y="43904"/>
                </a:lnTo>
                <a:lnTo>
                  <a:pt x="687114" y="43904"/>
                </a:lnTo>
                <a:lnTo>
                  <a:pt x="693811" y="44846"/>
                </a:lnTo>
                <a:lnTo>
                  <a:pt x="707106" y="48617"/>
                </a:lnTo>
                <a:lnTo>
                  <a:pt x="712514" y="51147"/>
                </a:lnTo>
                <a:lnTo>
                  <a:pt x="714728" y="52833"/>
                </a:lnTo>
                <a:lnTo>
                  <a:pt x="670247" y="52833"/>
                </a:lnTo>
                <a:lnTo>
                  <a:pt x="662805" y="54669"/>
                </a:lnTo>
                <a:lnTo>
                  <a:pt x="657745" y="58340"/>
                </a:lnTo>
                <a:lnTo>
                  <a:pt x="652784" y="62011"/>
                </a:lnTo>
                <a:lnTo>
                  <a:pt x="650304" y="66823"/>
                </a:lnTo>
                <a:lnTo>
                  <a:pt x="650304" y="77539"/>
                </a:lnTo>
                <a:lnTo>
                  <a:pt x="690636" y="95398"/>
                </a:lnTo>
                <a:lnTo>
                  <a:pt x="697333" y="96986"/>
                </a:lnTo>
                <a:lnTo>
                  <a:pt x="707454" y="100359"/>
                </a:lnTo>
                <a:lnTo>
                  <a:pt x="711720" y="103088"/>
                </a:lnTo>
                <a:lnTo>
                  <a:pt x="715193" y="106858"/>
                </a:lnTo>
                <a:lnTo>
                  <a:pt x="718765" y="110628"/>
                </a:lnTo>
                <a:lnTo>
                  <a:pt x="720551" y="115837"/>
                </a:lnTo>
                <a:lnTo>
                  <a:pt x="720551" y="131316"/>
                </a:lnTo>
                <a:lnTo>
                  <a:pt x="716880" y="138360"/>
                </a:lnTo>
                <a:lnTo>
                  <a:pt x="710992" y="142577"/>
                </a:lnTo>
                <a:close/>
              </a:path>
              <a:path w="955675" h="151764">
                <a:moveTo>
                  <a:pt x="712067" y="62358"/>
                </a:moveTo>
                <a:lnTo>
                  <a:pt x="707702" y="59283"/>
                </a:lnTo>
                <a:lnTo>
                  <a:pt x="702741" y="56951"/>
                </a:lnTo>
                <a:lnTo>
                  <a:pt x="697185" y="55364"/>
                </a:lnTo>
                <a:lnTo>
                  <a:pt x="691628" y="53677"/>
                </a:lnTo>
                <a:lnTo>
                  <a:pt x="685923" y="52833"/>
                </a:lnTo>
                <a:lnTo>
                  <a:pt x="714728" y="52833"/>
                </a:lnTo>
                <a:lnTo>
                  <a:pt x="716681" y="54322"/>
                </a:lnTo>
                <a:lnTo>
                  <a:pt x="712067" y="62358"/>
                </a:lnTo>
                <a:close/>
              </a:path>
              <a:path w="955675" h="151764">
                <a:moveTo>
                  <a:pt x="678730" y="151507"/>
                </a:moveTo>
                <a:lnTo>
                  <a:pt x="670197" y="151507"/>
                </a:lnTo>
                <a:lnTo>
                  <a:pt x="662061" y="150266"/>
                </a:lnTo>
                <a:lnTo>
                  <a:pt x="654322" y="147786"/>
                </a:lnTo>
                <a:lnTo>
                  <a:pt x="646583" y="145206"/>
                </a:lnTo>
                <a:lnTo>
                  <a:pt x="640580" y="141932"/>
                </a:lnTo>
                <a:lnTo>
                  <a:pt x="636314" y="137963"/>
                </a:lnTo>
                <a:lnTo>
                  <a:pt x="640928" y="129778"/>
                </a:lnTo>
                <a:lnTo>
                  <a:pt x="645293" y="133449"/>
                </a:lnTo>
                <a:lnTo>
                  <a:pt x="650899" y="136524"/>
                </a:lnTo>
                <a:lnTo>
                  <a:pt x="657745" y="139005"/>
                </a:lnTo>
                <a:lnTo>
                  <a:pt x="664591" y="141386"/>
                </a:lnTo>
                <a:lnTo>
                  <a:pt x="671735" y="142577"/>
                </a:lnTo>
                <a:lnTo>
                  <a:pt x="710992" y="142577"/>
                </a:lnTo>
                <a:lnTo>
                  <a:pt x="709537" y="143619"/>
                </a:lnTo>
                <a:lnTo>
                  <a:pt x="703538" y="147070"/>
                </a:lnTo>
                <a:lnTo>
                  <a:pt x="696403" y="149535"/>
                </a:lnTo>
                <a:lnTo>
                  <a:pt x="688134" y="151014"/>
                </a:lnTo>
                <a:lnTo>
                  <a:pt x="678730" y="151507"/>
                </a:lnTo>
                <a:close/>
              </a:path>
              <a:path w="955675" h="151764">
                <a:moveTo>
                  <a:pt x="761251" y="44648"/>
                </a:moveTo>
                <a:lnTo>
                  <a:pt x="750982" y="44648"/>
                </a:lnTo>
                <a:lnTo>
                  <a:pt x="750982" y="21580"/>
                </a:lnTo>
                <a:lnTo>
                  <a:pt x="761251" y="21580"/>
                </a:lnTo>
                <a:lnTo>
                  <a:pt x="761251" y="44648"/>
                </a:lnTo>
                <a:close/>
              </a:path>
              <a:path w="955675" h="151764">
                <a:moveTo>
                  <a:pt x="794886" y="53429"/>
                </a:moveTo>
                <a:lnTo>
                  <a:pt x="731485" y="53429"/>
                </a:lnTo>
                <a:lnTo>
                  <a:pt x="731485" y="44648"/>
                </a:lnTo>
                <a:lnTo>
                  <a:pt x="794886" y="44648"/>
                </a:lnTo>
                <a:lnTo>
                  <a:pt x="794886" y="53429"/>
                </a:lnTo>
                <a:close/>
              </a:path>
              <a:path w="955675" h="151764">
                <a:moveTo>
                  <a:pt x="784022" y="151507"/>
                </a:moveTo>
                <a:lnTo>
                  <a:pt x="770627" y="151507"/>
                </a:lnTo>
                <a:lnTo>
                  <a:pt x="763483" y="148976"/>
                </a:lnTo>
                <a:lnTo>
                  <a:pt x="758423" y="143916"/>
                </a:lnTo>
                <a:lnTo>
                  <a:pt x="753462" y="138856"/>
                </a:lnTo>
                <a:lnTo>
                  <a:pt x="750982" y="131812"/>
                </a:lnTo>
                <a:lnTo>
                  <a:pt x="750982" y="53429"/>
                </a:lnTo>
                <a:lnTo>
                  <a:pt x="761251" y="53429"/>
                </a:lnTo>
                <a:lnTo>
                  <a:pt x="761251" y="128587"/>
                </a:lnTo>
                <a:lnTo>
                  <a:pt x="762888" y="133846"/>
                </a:lnTo>
                <a:lnTo>
                  <a:pt x="766162" y="137517"/>
                </a:lnTo>
                <a:lnTo>
                  <a:pt x="769437" y="141089"/>
                </a:lnTo>
                <a:lnTo>
                  <a:pt x="774348" y="142875"/>
                </a:lnTo>
                <a:lnTo>
                  <a:pt x="800889" y="142875"/>
                </a:lnTo>
                <a:lnTo>
                  <a:pt x="801583" y="144065"/>
                </a:lnTo>
                <a:lnTo>
                  <a:pt x="799004" y="146546"/>
                </a:lnTo>
                <a:lnTo>
                  <a:pt x="795779" y="148431"/>
                </a:lnTo>
                <a:lnTo>
                  <a:pt x="791910" y="149721"/>
                </a:lnTo>
                <a:lnTo>
                  <a:pt x="788040" y="150911"/>
                </a:lnTo>
                <a:lnTo>
                  <a:pt x="784022" y="151507"/>
                </a:lnTo>
                <a:close/>
              </a:path>
              <a:path w="955675" h="151764">
                <a:moveTo>
                  <a:pt x="800889" y="142875"/>
                </a:moveTo>
                <a:lnTo>
                  <a:pt x="787544" y="142875"/>
                </a:lnTo>
                <a:lnTo>
                  <a:pt x="793051" y="140890"/>
                </a:lnTo>
                <a:lnTo>
                  <a:pt x="797416" y="136921"/>
                </a:lnTo>
                <a:lnTo>
                  <a:pt x="800889" y="142875"/>
                </a:lnTo>
                <a:close/>
              </a:path>
              <a:path w="955675" h="151764">
                <a:moveTo>
                  <a:pt x="828264" y="66228"/>
                </a:moveTo>
                <a:lnTo>
                  <a:pt x="823204" y="58935"/>
                </a:lnTo>
                <a:lnTo>
                  <a:pt x="828463" y="54173"/>
                </a:lnTo>
                <a:lnTo>
                  <a:pt x="834813" y="50502"/>
                </a:lnTo>
                <a:lnTo>
                  <a:pt x="842254" y="47922"/>
                </a:lnTo>
                <a:lnTo>
                  <a:pt x="849695" y="45243"/>
                </a:lnTo>
                <a:lnTo>
                  <a:pt x="857484" y="43904"/>
                </a:lnTo>
                <a:lnTo>
                  <a:pt x="865620" y="43904"/>
                </a:lnTo>
                <a:lnTo>
                  <a:pt x="874875" y="44536"/>
                </a:lnTo>
                <a:lnTo>
                  <a:pt x="882996" y="46434"/>
                </a:lnTo>
                <a:lnTo>
                  <a:pt x="889981" y="49596"/>
                </a:lnTo>
                <a:lnTo>
                  <a:pt x="894259" y="52833"/>
                </a:lnTo>
                <a:lnTo>
                  <a:pt x="857683" y="52833"/>
                </a:lnTo>
                <a:lnTo>
                  <a:pt x="850936" y="54074"/>
                </a:lnTo>
                <a:lnTo>
                  <a:pt x="838137" y="58935"/>
                </a:lnTo>
                <a:lnTo>
                  <a:pt x="832729" y="62160"/>
                </a:lnTo>
                <a:lnTo>
                  <a:pt x="828264" y="66228"/>
                </a:lnTo>
                <a:close/>
              </a:path>
              <a:path w="955675" h="151764">
                <a:moveTo>
                  <a:pt x="867604" y="151507"/>
                </a:moveTo>
                <a:lnTo>
                  <a:pt x="858476" y="151507"/>
                </a:lnTo>
                <a:lnTo>
                  <a:pt x="850086" y="150995"/>
                </a:lnTo>
                <a:lnTo>
                  <a:pt x="820376" y="130423"/>
                </a:lnTo>
                <a:lnTo>
                  <a:pt x="820376" y="112464"/>
                </a:lnTo>
                <a:lnTo>
                  <a:pt x="859965" y="91678"/>
                </a:lnTo>
                <a:lnTo>
                  <a:pt x="896279" y="91678"/>
                </a:lnTo>
                <a:lnTo>
                  <a:pt x="896279" y="73223"/>
                </a:lnTo>
                <a:lnTo>
                  <a:pt x="893600" y="65732"/>
                </a:lnTo>
                <a:lnTo>
                  <a:pt x="882884" y="55413"/>
                </a:lnTo>
                <a:lnTo>
                  <a:pt x="875046" y="52833"/>
                </a:lnTo>
                <a:lnTo>
                  <a:pt x="894259" y="52833"/>
                </a:lnTo>
                <a:lnTo>
                  <a:pt x="906399" y="83492"/>
                </a:lnTo>
                <a:lnTo>
                  <a:pt x="906399" y="99566"/>
                </a:lnTo>
                <a:lnTo>
                  <a:pt x="849695" y="99566"/>
                </a:lnTo>
                <a:lnTo>
                  <a:pt x="842155" y="101451"/>
                </a:lnTo>
                <a:lnTo>
                  <a:pt x="832828" y="108991"/>
                </a:lnTo>
                <a:lnTo>
                  <a:pt x="830497" y="114200"/>
                </a:lnTo>
                <a:lnTo>
                  <a:pt x="830497" y="127793"/>
                </a:lnTo>
                <a:lnTo>
                  <a:pt x="833076" y="133250"/>
                </a:lnTo>
                <a:lnTo>
                  <a:pt x="843395" y="141188"/>
                </a:lnTo>
                <a:lnTo>
                  <a:pt x="850638" y="143172"/>
                </a:lnTo>
                <a:lnTo>
                  <a:pt x="888017" y="143172"/>
                </a:lnTo>
                <a:lnTo>
                  <a:pt x="875393" y="149820"/>
                </a:lnTo>
                <a:lnTo>
                  <a:pt x="867604" y="151507"/>
                </a:lnTo>
                <a:close/>
              </a:path>
              <a:path w="955675" h="151764">
                <a:moveTo>
                  <a:pt x="888017" y="143172"/>
                </a:moveTo>
                <a:lnTo>
                  <a:pt x="868696" y="143172"/>
                </a:lnTo>
                <a:lnTo>
                  <a:pt x="876137" y="141188"/>
                </a:lnTo>
                <a:lnTo>
                  <a:pt x="888540" y="133151"/>
                </a:lnTo>
                <a:lnTo>
                  <a:pt x="893203" y="127248"/>
                </a:lnTo>
                <a:lnTo>
                  <a:pt x="896279" y="119508"/>
                </a:lnTo>
                <a:lnTo>
                  <a:pt x="896279" y="99566"/>
                </a:lnTo>
                <a:lnTo>
                  <a:pt x="906399" y="99566"/>
                </a:lnTo>
                <a:lnTo>
                  <a:pt x="906399" y="131861"/>
                </a:lnTo>
                <a:lnTo>
                  <a:pt x="896725" y="131861"/>
                </a:lnTo>
                <a:lnTo>
                  <a:pt x="893352" y="138112"/>
                </a:lnTo>
                <a:lnTo>
                  <a:pt x="888391" y="142974"/>
                </a:lnTo>
                <a:lnTo>
                  <a:pt x="888017" y="143172"/>
                </a:lnTo>
                <a:close/>
              </a:path>
              <a:path w="955675" h="151764">
                <a:moveTo>
                  <a:pt x="906399" y="150762"/>
                </a:moveTo>
                <a:lnTo>
                  <a:pt x="896725" y="150762"/>
                </a:lnTo>
                <a:lnTo>
                  <a:pt x="896725" y="131861"/>
                </a:lnTo>
                <a:lnTo>
                  <a:pt x="906399" y="131861"/>
                </a:lnTo>
                <a:lnTo>
                  <a:pt x="906399" y="150762"/>
                </a:lnTo>
                <a:close/>
              </a:path>
              <a:path w="955675" h="151764">
                <a:moveTo>
                  <a:pt x="949430" y="151507"/>
                </a:moveTo>
                <a:lnTo>
                  <a:pt x="944767" y="151507"/>
                </a:lnTo>
                <a:lnTo>
                  <a:pt x="942733" y="150663"/>
                </a:lnTo>
                <a:lnTo>
                  <a:pt x="939359" y="147290"/>
                </a:lnTo>
                <a:lnTo>
                  <a:pt x="938516" y="145256"/>
                </a:lnTo>
                <a:lnTo>
                  <a:pt x="938516" y="140394"/>
                </a:lnTo>
                <a:lnTo>
                  <a:pt x="939359" y="138360"/>
                </a:lnTo>
                <a:lnTo>
                  <a:pt x="941046" y="136773"/>
                </a:lnTo>
                <a:lnTo>
                  <a:pt x="942733" y="135086"/>
                </a:lnTo>
                <a:lnTo>
                  <a:pt x="944767" y="134242"/>
                </a:lnTo>
                <a:lnTo>
                  <a:pt x="949430" y="134242"/>
                </a:lnTo>
                <a:lnTo>
                  <a:pt x="951414" y="135086"/>
                </a:lnTo>
                <a:lnTo>
                  <a:pt x="953101" y="136773"/>
                </a:lnTo>
                <a:lnTo>
                  <a:pt x="954788" y="138360"/>
                </a:lnTo>
                <a:lnTo>
                  <a:pt x="955631" y="140394"/>
                </a:lnTo>
                <a:lnTo>
                  <a:pt x="955631" y="145256"/>
                </a:lnTo>
                <a:lnTo>
                  <a:pt x="954788" y="147290"/>
                </a:lnTo>
                <a:lnTo>
                  <a:pt x="951414" y="150663"/>
                </a:lnTo>
                <a:lnTo>
                  <a:pt x="949430" y="151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93750" y="2474797"/>
            <a:ext cx="404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189AD3"/>
                </a:solidFill>
                <a:latin typeface="Verdana"/>
                <a:cs typeface="Verdana"/>
              </a:rPr>
              <a:t>size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1304" y="2816159"/>
            <a:ext cx="2951504" cy="19020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607045" y="3092384"/>
            <a:ext cx="711835" cy="151765"/>
          </a:xfrm>
          <a:custGeom>
            <a:avLst/>
            <a:gdLst/>
            <a:ahLst/>
            <a:cxnLst/>
            <a:rect l="l" t="t" r="r" b="b"/>
            <a:pathLst>
              <a:path w="711835" h="151764">
                <a:moveTo>
                  <a:pt x="58042" y="150762"/>
                </a:moveTo>
                <a:lnTo>
                  <a:pt x="47773" y="150762"/>
                </a:lnTo>
                <a:lnTo>
                  <a:pt x="0" y="44648"/>
                </a:lnTo>
                <a:lnTo>
                  <a:pt x="10715" y="44648"/>
                </a:lnTo>
                <a:lnTo>
                  <a:pt x="52982" y="139600"/>
                </a:lnTo>
                <a:lnTo>
                  <a:pt x="63099" y="139600"/>
                </a:lnTo>
                <a:lnTo>
                  <a:pt x="58042" y="150762"/>
                </a:lnTo>
                <a:close/>
              </a:path>
              <a:path w="711835" h="151764">
                <a:moveTo>
                  <a:pt x="63099" y="139600"/>
                </a:moveTo>
                <a:lnTo>
                  <a:pt x="52982" y="139600"/>
                </a:lnTo>
                <a:lnTo>
                  <a:pt x="95696" y="44648"/>
                </a:lnTo>
                <a:lnTo>
                  <a:pt x="106114" y="44648"/>
                </a:lnTo>
                <a:lnTo>
                  <a:pt x="63099" y="139600"/>
                </a:lnTo>
                <a:close/>
              </a:path>
              <a:path w="711835" h="151764">
                <a:moveTo>
                  <a:pt x="138368" y="150762"/>
                </a:moveTo>
                <a:lnTo>
                  <a:pt x="128248" y="150762"/>
                </a:lnTo>
                <a:lnTo>
                  <a:pt x="128248" y="44648"/>
                </a:lnTo>
                <a:lnTo>
                  <a:pt x="138368" y="44648"/>
                </a:lnTo>
                <a:lnTo>
                  <a:pt x="138368" y="150762"/>
                </a:lnTo>
                <a:close/>
              </a:path>
              <a:path w="711835" h="151764">
                <a:moveTo>
                  <a:pt x="135541" y="18901"/>
                </a:moveTo>
                <a:lnTo>
                  <a:pt x="130877" y="18901"/>
                </a:lnTo>
                <a:lnTo>
                  <a:pt x="128943" y="18157"/>
                </a:lnTo>
                <a:lnTo>
                  <a:pt x="127355" y="16668"/>
                </a:lnTo>
                <a:lnTo>
                  <a:pt x="125768" y="15081"/>
                </a:lnTo>
                <a:lnTo>
                  <a:pt x="124974" y="13146"/>
                </a:lnTo>
                <a:lnTo>
                  <a:pt x="125053" y="8284"/>
                </a:lnTo>
                <a:lnTo>
                  <a:pt x="125768" y="6498"/>
                </a:lnTo>
                <a:lnTo>
                  <a:pt x="128943" y="3323"/>
                </a:lnTo>
                <a:lnTo>
                  <a:pt x="130877" y="2530"/>
                </a:lnTo>
                <a:lnTo>
                  <a:pt x="135541" y="2530"/>
                </a:lnTo>
                <a:lnTo>
                  <a:pt x="137525" y="3323"/>
                </a:lnTo>
                <a:lnTo>
                  <a:pt x="139113" y="4911"/>
                </a:lnTo>
                <a:lnTo>
                  <a:pt x="140700" y="6399"/>
                </a:lnTo>
                <a:lnTo>
                  <a:pt x="141494" y="8284"/>
                </a:lnTo>
                <a:lnTo>
                  <a:pt x="141375" y="13146"/>
                </a:lnTo>
                <a:lnTo>
                  <a:pt x="140700" y="14833"/>
                </a:lnTo>
                <a:lnTo>
                  <a:pt x="139113" y="16519"/>
                </a:lnTo>
                <a:lnTo>
                  <a:pt x="137525" y="18107"/>
                </a:lnTo>
                <a:lnTo>
                  <a:pt x="135541" y="18901"/>
                </a:lnTo>
                <a:close/>
              </a:path>
              <a:path w="711835" h="151764">
                <a:moveTo>
                  <a:pt x="240322" y="142577"/>
                </a:moveTo>
                <a:lnTo>
                  <a:pt x="219123" y="142577"/>
                </a:lnTo>
                <a:lnTo>
                  <a:pt x="226961" y="140841"/>
                </a:lnTo>
                <a:lnTo>
                  <a:pt x="237180" y="133796"/>
                </a:lnTo>
                <a:lnTo>
                  <a:pt x="239760" y="128934"/>
                </a:lnTo>
                <a:lnTo>
                  <a:pt x="239760" y="118318"/>
                </a:lnTo>
                <a:lnTo>
                  <a:pt x="238371" y="114796"/>
                </a:lnTo>
                <a:lnTo>
                  <a:pt x="232815" y="109636"/>
                </a:lnTo>
                <a:lnTo>
                  <a:pt x="229392" y="107751"/>
                </a:lnTo>
                <a:lnTo>
                  <a:pt x="225324" y="106560"/>
                </a:lnTo>
                <a:lnTo>
                  <a:pt x="221256" y="105271"/>
                </a:lnTo>
                <a:lnTo>
                  <a:pt x="215650" y="103931"/>
                </a:lnTo>
                <a:lnTo>
                  <a:pt x="208506" y="102542"/>
                </a:lnTo>
                <a:lnTo>
                  <a:pt x="200073" y="101054"/>
                </a:lnTo>
                <a:lnTo>
                  <a:pt x="193276" y="99466"/>
                </a:lnTo>
                <a:lnTo>
                  <a:pt x="169513" y="79871"/>
                </a:lnTo>
                <a:lnTo>
                  <a:pt x="169513" y="64591"/>
                </a:lnTo>
                <a:lnTo>
                  <a:pt x="209697" y="43904"/>
                </a:lnTo>
                <a:lnTo>
                  <a:pt x="216444" y="43904"/>
                </a:lnTo>
                <a:lnTo>
                  <a:pt x="223141" y="44846"/>
                </a:lnTo>
                <a:lnTo>
                  <a:pt x="236436" y="48617"/>
                </a:lnTo>
                <a:lnTo>
                  <a:pt x="241844" y="51147"/>
                </a:lnTo>
                <a:lnTo>
                  <a:pt x="244057" y="52833"/>
                </a:lnTo>
                <a:lnTo>
                  <a:pt x="199576" y="52833"/>
                </a:lnTo>
                <a:lnTo>
                  <a:pt x="192135" y="54669"/>
                </a:lnTo>
                <a:lnTo>
                  <a:pt x="187075" y="58340"/>
                </a:lnTo>
                <a:lnTo>
                  <a:pt x="182114" y="62011"/>
                </a:lnTo>
                <a:lnTo>
                  <a:pt x="179633" y="66823"/>
                </a:lnTo>
                <a:lnTo>
                  <a:pt x="179633" y="77539"/>
                </a:lnTo>
                <a:lnTo>
                  <a:pt x="219966" y="95398"/>
                </a:lnTo>
                <a:lnTo>
                  <a:pt x="226663" y="96986"/>
                </a:lnTo>
                <a:lnTo>
                  <a:pt x="236783" y="100359"/>
                </a:lnTo>
                <a:lnTo>
                  <a:pt x="241050" y="103088"/>
                </a:lnTo>
                <a:lnTo>
                  <a:pt x="244523" y="106858"/>
                </a:lnTo>
                <a:lnTo>
                  <a:pt x="248094" y="110628"/>
                </a:lnTo>
                <a:lnTo>
                  <a:pt x="249880" y="115837"/>
                </a:lnTo>
                <a:lnTo>
                  <a:pt x="249880" y="131316"/>
                </a:lnTo>
                <a:lnTo>
                  <a:pt x="246209" y="138360"/>
                </a:lnTo>
                <a:lnTo>
                  <a:pt x="240322" y="142577"/>
                </a:lnTo>
                <a:close/>
              </a:path>
              <a:path w="711835" h="151764">
                <a:moveTo>
                  <a:pt x="241397" y="62358"/>
                </a:moveTo>
                <a:lnTo>
                  <a:pt x="237032" y="59283"/>
                </a:lnTo>
                <a:lnTo>
                  <a:pt x="232071" y="56951"/>
                </a:lnTo>
                <a:lnTo>
                  <a:pt x="226514" y="55364"/>
                </a:lnTo>
                <a:lnTo>
                  <a:pt x="220958" y="53677"/>
                </a:lnTo>
                <a:lnTo>
                  <a:pt x="215253" y="52833"/>
                </a:lnTo>
                <a:lnTo>
                  <a:pt x="244057" y="52833"/>
                </a:lnTo>
                <a:lnTo>
                  <a:pt x="246011" y="54322"/>
                </a:lnTo>
                <a:lnTo>
                  <a:pt x="241397" y="62358"/>
                </a:lnTo>
                <a:close/>
              </a:path>
              <a:path w="711835" h="151764">
                <a:moveTo>
                  <a:pt x="208060" y="151507"/>
                </a:moveTo>
                <a:lnTo>
                  <a:pt x="199527" y="151507"/>
                </a:lnTo>
                <a:lnTo>
                  <a:pt x="191391" y="150266"/>
                </a:lnTo>
                <a:lnTo>
                  <a:pt x="183652" y="147786"/>
                </a:lnTo>
                <a:lnTo>
                  <a:pt x="175913" y="145206"/>
                </a:lnTo>
                <a:lnTo>
                  <a:pt x="169910" y="141932"/>
                </a:lnTo>
                <a:lnTo>
                  <a:pt x="165644" y="137963"/>
                </a:lnTo>
                <a:lnTo>
                  <a:pt x="170257" y="129778"/>
                </a:lnTo>
                <a:lnTo>
                  <a:pt x="174623" y="133449"/>
                </a:lnTo>
                <a:lnTo>
                  <a:pt x="180229" y="136524"/>
                </a:lnTo>
                <a:lnTo>
                  <a:pt x="187075" y="139005"/>
                </a:lnTo>
                <a:lnTo>
                  <a:pt x="193921" y="141386"/>
                </a:lnTo>
                <a:lnTo>
                  <a:pt x="201065" y="142577"/>
                </a:lnTo>
                <a:lnTo>
                  <a:pt x="240322" y="142577"/>
                </a:lnTo>
                <a:lnTo>
                  <a:pt x="238867" y="143619"/>
                </a:lnTo>
                <a:lnTo>
                  <a:pt x="232867" y="147070"/>
                </a:lnTo>
                <a:lnTo>
                  <a:pt x="225733" y="149535"/>
                </a:lnTo>
                <a:lnTo>
                  <a:pt x="217464" y="151014"/>
                </a:lnTo>
                <a:lnTo>
                  <a:pt x="208060" y="151507"/>
                </a:lnTo>
                <a:close/>
              </a:path>
              <a:path w="711835" h="151764">
                <a:moveTo>
                  <a:pt x="288497" y="150762"/>
                </a:moveTo>
                <a:lnTo>
                  <a:pt x="278377" y="150762"/>
                </a:lnTo>
                <a:lnTo>
                  <a:pt x="278377" y="44648"/>
                </a:lnTo>
                <a:lnTo>
                  <a:pt x="288497" y="44648"/>
                </a:lnTo>
                <a:lnTo>
                  <a:pt x="288497" y="150762"/>
                </a:lnTo>
                <a:close/>
              </a:path>
              <a:path w="711835" h="151764">
                <a:moveTo>
                  <a:pt x="285669" y="18901"/>
                </a:moveTo>
                <a:lnTo>
                  <a:pt x="281006" y="18901"/>
                </a:lnTo>
                <a:lnTo>
                  <a:pt x="279071" y="18157"/>
                </a:lnTo>
                <a:lnTo>
                  <a:pt x="277484" y="16668"/>
                </a:lnTo>
                <a:lnTo>
                  <a:pt x="275896" y="15081"/>
                </a:lnTo>
                <a:lnTo>
                  <a:pt x="275103" y="13146"/>
                </a:lnTo>
                <a:lnTo>
                  <a:pt x="275182" y="8284"/>
                </a:lnTo>
                <a:lnTo>
                  <a:pt x="275896" y="6498"/>
                </a:lnTo>
                <a:lnTo>
                  <a:pt x="279071" y="3323"/>
                </a:lnTo>
                <a:lnTo>
                  <a:pt x="281006" y="2530"/>
                </a:lnTo>
                <a:lnTo>
                  <a:pt x="285669" y="2530"/>
                </a:lnTo>
                <a:lnTo>
                  <a:pt x="287654" y="3323"/>
                </a:lnTo>
                <a:lnTo>
                  <a:pt x="289241" y="4911"/>
                </a:lnTo>
                <a:lnTo>
                  <a:pt x="290829" y="6399"/>
                </a:lnTo>
                <a:lnTo>
                  <a:pt x="291623" y="8284"/>
                </a:lnTo>
                <a:lnTo>
                  <a:pt x="291503" y="13146"/>
                </a:lnTo>
                <a:lnTo>
                  <a:pt x="290829" y="14833"/>
                </a:lnTo>
                <a:lnTo>
                  <a:pt x="289241" y="16519"/>
                </a:lnTo>
                <a:lnTo>
                  <a:pt x="287654" y="18107"/>
                </a:lnTo>
                <a:lnTo>
                  <a:pt x="285669" y="18901"/>
                </a:lnTo>
                <a:close/>
              </a:path>
              <a:path w="711835" h="151764">
                <a:moveTo>
                  <a:pt x="341073" y="150762"/>
                </a:moveTo>
                <a:lnTo>
                  <a:pt x="331399" y="150762"/>
                </a:lnTo>
                <a:lnTo>
                  <a:pt x="331399" y="0"/>
                </a:lnTo>
                <a:lnTo>
                  <a:pt x="341520" y="0"/>
                </a:lnTo>
                <a:lnTo>
                  <a:pt x="341520" y="68907"/>
                </a:lnTo>
                <a:lnTo>
                  <a:pt x="350038" y="68907"/>
                </a:lnTo>
                <a:lnTo>
                  <a:pt x="346877" y="74562"/>
                </a:lnTo>
                <a:lnTo>
                  <a:pt x="343206" y="81309"/>
                </a:lnTo>
                <a:lnTo>
                  <a:pt x="341371" y="89048"/>
                </a:lnTo>
                <a:lnTo>
                  <a:pt x="341371" y="106412"/>
                </a:lnTo>
                <a:lnTo>
                  <a:pt x="343206" y="114151"/>
                </a:lnTo>
                <a:lnTo>
                  <a:pt x="346877" y="120997"/>
                </a:lnTo>
                <a:lnTo>
                  <a:pt x="349539" y="125759"/>
                </a:lnTo>
                <a:lnTo>
                  <a:pt x="341073" y="125759"/>
                </a:lnTo>
                <a:lnTo>
                  <a:pt x="341073" y="150762"/>
                </a:lnTo>
                <a:close/>
              </a:path>
              <a:path w="711835" h="151764">
                <a:moveTo>
                  <a:pt x="350038" y="68907"/>
                </a:moveTo>
                <a:lnTo>
                  <a:pt x="341520" y="68907"/>
                </a:lnTo>
                <a:lnTo>
                  <a:pt x="345687" y="61069"/>
                </a:lnTo>
                <a:lnTo>
                  <a:pt x="384531" y="43904"/>
                </a:lnTo>
                <a:lnTo>
                  <a:pt x="391786" y="44332"/>
                </a:lnTo>
                <a:lnTo>
                  <a:pt x="398670" y="45615"/>
                </a:lnTo>
                <a:lnTo>
                  <a:pt x="405181" y="47755"/>
                </a:lnTo>
                <a:lnTo>
                  <a:pt x="411320" y="50750"/>
                </a:lnTo>
                <a:lnTo>
                  <a:pt x="414753" y="52982"/>
                </a:lnTo>
                <a:lnTo>
                  <a:pt x="375800" y="52982"/>
                </a:lnTo>
                <a:lnTo>
                  <a:pt x="368507" y="54917"/>
                </a:lnTo>
                <a:lnTo>
                  <a:pt x="361933" y="58861"/>
                </a:lnTo>
                <a:lnTo>
                  <a:pt x="355708" y="62557"/>
                </a:lnTo>
                <a:lnTo>
                  <a:pt x="350648" y="67816"/>
                </a:lnTo>
                <a:lnTo>
                  <a:pt x="350038" y="68907"/>
                </a:lnTo>
                <a:close/>
              </a:path>
              <a:path w="711835" h="151764">
                <a:moveTo>
                  <a:pt x="414702" y="142428"/>
                </a:moveTo>
                <a:lnTo>
                  <a:pt x="392072" y="142428"/>
                </a:lnTo>
                <a:lnTo>
                  <a:pt x="399364" y="140543"/>
                </a:lnTo>
                <a:lnTo>
                  <a:pt x="412362" y="133002"/>
                </a:lnTo>
                <a:lnTo>
                  <a:pt x="417472" y="127744"/>
                </a:lnTo>
                <a:lnTo>
                  <a:pt x="421143" y="120997"/>
                </a:lnTo>
                <a:lnTo>
                  <a:pt x="424913" y="114151"/>
                </a:lnTo>
                <a:lnTo>
                  <a:pt x="426798" y="106412"/>
                </a:lnTo>
                <a:lnTo>
                  <a:pt x="426798" y="89048"/>
                </a:lnTo>
                <a:lnTo>
                  <a:pt x="424913" y="81309"/>
                </a:lnTo>
                <a:lnTo>
                  <a:pt x="421143" y="74562"/>
                </a:lnTo>
                <a:lnTo>
                  <a:pt x="417472" y="67816"/>
                </a:lnTo>
                <a:lnTo>
                  <a:pt x="412362" y="62557"/>
                </a:lnTo>
                <a:lnTo>
                  <a:pt x="405813" y="58787"/>
                </a:lnTo>
                <a:lnTo>
                  <a:pt x="399364" y="54917"/>
                </a:lnTo>
                <a:lnTo>
                  <a:pt x="392072" y="52982"/>
                </a:lnTo>
                <a:lnTo>
                  <a:pt x="414753" y="52982"/>
                </a:lnTo>
                <a:lnTo>
                  <a:pt x="436491" y="90171"/>
                </a:lnTo>
                <a:lnTo>
                  <a:pt x="436918" y="97780"/>
                </a:lnTo>
                <a:lnTo>
                  <a:pt x="436491" y="105379"/>
                </a:lnTo>
                <a:lnTo>
                  <a:pt x="417013" y="140903"/>
                </a:lnTo>
                <a:lnTo>
                  <a:pt x="414702" y="142428"/>
                </a:lnTo>
                <a:close/>
              </a:path>
              <a:path w="711835" h="151764">
                <a:moveTo>
                  <a:pt x="384531" y="151507"/>
                </a:moveTo>
                <a:lnTo>
                  <a:pt x="348738" y="136624"/>
                </a:lnTo>
                <a:lnTo>
                  <a:pt x="341073" y="125759"/>
                </a:lnTo>
                <a:lnTo>
                  <a:pt x="349539" y="125759"/>
                </a:lnTo>
                <a:lnTo>
                  <a:pt x="350648" y="127744"/>
                </a:lnTo>
                <a:lnTo>
                  <a:pt x="355708" y="133002"/>
                </a:lnTo>
                <a:lnTo>
                  <a:pt x="368507" y="140543"/>
                </a:lnTo>
                <a:lnTo>
                  <a:pt x="375800" y="142428"/>
                </a:lnTo>
                <a:lnTo>
                  <a:pt x="414702" y="142428"/>
                </a:lnTo>
                <a:lnTo>
                  <a:pt x="411320" y="144660"/>
                </a:lnTo>
                <a:lnTo>
                  <a:pt x="405181" y="147656"/>
                </a:lnTo>
                <a:lnTo>
                  <a:pt x="398670" y="149795"/>
                </a:lnTo>
                <a:lnTo>
                  <a:pt x="391786" y="151079"/>
                </a:lnTo>
                <a:lnTo>
                  <a:pt x="384531" y="151507"/>
                </a:lnTo>
                <a:close/>
              </a:path>
              <a:path w="711835" h="151764">
                <a:moveTo>
                  <a:pt x="478647" y="150762"/>
                </a:moveTo>
                <a:lnTo>
                  <a:pt x="468526" y="150762"/>
                </a:lnTo>
                <a:lnTo>
                  <a:pt x="468526" y="0"/>
                </a:lnTo>
                <a:lnTo>
                  <a:pt x="478647" y="0"/>
                </a:lnTo>
                <a:lnTo>
                  <a:pt x="478647" y="150762"/>
                </a:lnTo>
                <a:close/>
              </a:path>
              <a:path w="711835" h="151764">
                <a:moveTo>
                  <a:pt x="572696" y="151507"/>
                </a:moveTo>
                <a:lnTo>
                  <a:pt x="564560" y="151507"/>
                </a:lnTo>
                <a:lnTo>
                  <a:pt x="556877" y="151079"/>
                </a:lnTo>
                <a:lnTo>
                  <a:pt x="520768" y="131378"/>
                </a:lnTo>
                <a:lnTo>
                  <a:pt x="509965" y="97333"/>
                </a:lnTo>
                <a:lnTo>
                  <a:pt x="510350" y="90245"/>
                </a:lnTo>
                <a:lnTo>
                  <a:pt x="529214" y="54666"/>
                </a:lnTo>
                <a:lnTo>
                  <a:pt x="560691" y="43904"/>
                </a:lnTo>
                <a:lnTo>
                  <a:pt x="567771" y="44341"/>
                </a:lnTo>
                <a:lnTo>
                  <a:pt x="574383" y="45615"/>
                </a:lnTo>
                <a:lnTo>
                  <a:pt x="580671" y="47755"/>
                </a:lnTo>
                <a:lnTo>
                  <a:pt x="586587" y="50750"/>
                </a:lnTo>
                <a:lnTo>
                  <a:pt x="589647" y="52833"/>
                </a:lnTo>
                <a:lnTo>
                  <a:pt x="553249" y="52833"/>
                </a:lnTo>
                <a:lnTo>
                  <a:pt x="546552" y="54520"/>
                </a:lnTo>
                <a:lnTo>
                  <a:pt x="540599" y="57894"/>
                </a:lnTo>
                <a:lnTo>
                  <a:pt x="534646" y="61168"/>
                </a:lnTo>
                <a:lnTo>
                  <a:pt x="529883" y="65831"/>
                </a:lnTo>
                <a:lnTo>
                  <a:pt x="526311" y="71883"/>
                </a:lnTo>
                <a:lnTo>
                  <a:pt x="522740" y="77837"/>
                </a:lnTo>
                <a:lnTo>
                  <a:pt x="520656" y="84633"/>
                </a:lnTo>
                <a:lnTo>
                  <a:pt x="520061" y="92273"/>
                </a:lnTo>
                <a:lnTo>
                  <a:pt x="611011" y="92273"/>
                </a:lnTo>
                <a:lnTo>
                  <a:pt x="611292" y="97333"/>
                </a:lnTo>
                <a:lnTo>
                  <a:pt x="611143" y="100161"/>
                </a:lnTo>
                <a:lnTo>
                  <a:pt x="519912" y="100161"/>
                </a:lnTo>
                <a:lnTo>
                  <a:pt x="520209" y="108396"/>
                </a:lnTo>
                <a:lnTo>
                  <a:pt x="548834" y="140692"/>
                </a:lnTo>
                <a:lnTo>
                  <a:pt x="556375" y="142428"/>
                </a:lnTo>
                <a:lnTo>
                  <a:pt x="596454" y="142428"/>
                </a:lnTo>
                <a:lnTo>
                  <a:pt x="594227" y="144065"/>
                </a:lnTo>
                <a:lnTo>
                  <a:pt x="580237" y="150018"/>
                </a:lnTo>
                <a:lnTo>
                  <a:pt x="572696" y="151507"/>
                </a:lnTo>
                <a:close/>
              </a:path>
              <a:path w="711835" h="151764">
                <a:moveTo>
                  <a:pt x="611011" y="92273"/>
                </a:moveTo>
                <a:lnTo>
                  <a:pt x="601321" y="92273"/>
                </a:lnTo>
                <a:lnTo>
                  <a:pt x="600924" y="84633"/>
                </a:lnTo>
                <a:lnTo>
                  <a:pt x="598890" y="77837"/>
                </a:lnTo>
                <a:lnTo>
                  <a:pt x="591548" y="65930"/>
                </a:lnTo>
                <a:lnTo>
                  <a:pt x="586736" y="61267"/>
                </a:lnTo>
                <a:lnTo>
                  <a:pt x="574829" y="54520"/>
                </a:lnTo>
                <a:lnTo>
                  <a:pt x="568132" y="52833"/>
                </a:lnTo>
                <a:lnTo>
                  <a:pt x="589647" y="52833"/>
                </a:lnTo>
                <a:lnTo>
                  <a:pt x="610874" y="89799"/>
                </a:lnTo>
                <a:lnTo>
                  <a:pt x="611011" y="92273"/>
                </a:lnTo>
                <a:close/>
              </a:path>
              <a:path w="711835" h="151764">
                <a:moveTo>
                  <a:pt x="596454" y="142428"/>
                </a:moveTo>
                <a:lnTo>
                  <a:pt x="571654" y="142428"/>
                </a:lnTo>
                <a:lnTo>
                  <a:pt x="578054" y="141188"/>
                </a:lnTo>
                <a:lnTo>
                  <a:pt x="589861" y="136227"/>
                </a:lnTo>
                <a:lnTo>
                  <a:pt x="594772" y="132506"/>
                </a:lnTo>
                <a:lnTo>
                  <a:pt x="598642" y="127545"/>
                </a:lnTo>
                <a:lnTo>
                  <a:pt x="604595" y="134242"/>
                </a:lnTo>
                <a:lnTo>
                  <a:pt x="600031" y="139799"/>
                </a:lnTo>
                <a:lnTo>
                  <a:pt x="596454" y="142428"/>
                </a:lnTo>
                <a:close/>
              </a:path>
              <a:path w="711835" h="151764">
                <a:moveTo>
                  <a:pt x="701881" y="142577"/>
                </a:moveTo>
                <a:lnTo>
                  <a:pt x="680682" y="142577"/>
                </a:lnTo>
                <a:lnTo>
                  <a:pt x="688520" y="140841"/>
                </a:lnTo>
                <a:lnTo>
                  <a:pt x="698740" y="133796"/>
                </a:lnTo>
                <a:lnTo>
                  <a:pt x="701320" y="128934"/>
                </a:lnTo>
                <a:lnTo>
                  <a:pt x="701320" y="118318"/>
                </a:lnTo>
                <a:lnTo>
                  <a:pt x="699931" y="114796"/>
                </a:lnTo>
                <a:lnTo>
                  <a:pt x="694374" y="109636"/>
                </a:lnTo>
                <a:lnTo>
                  <a:pt x="690951" y="107751"/>
                </a:lnTo>
                <a:lnTo>
                  <a:pt x="686883" y="106560"/>
                </a:lnTo>
                <a:lnTo>
                  <a:pt x="682815" y="105271"/>
                </a:lnTo>
                <a:lnTo>
                  <a:pt x="677209" y="103931"/>
                </a:lnTo>
                <a:lnTo>
                  <a:pt x="670066" y="102542"/>
                </a:lnTo>
                <a:lnTo>
                  <a:pt x="661632" y="101054"/>
                </a:lnTo>
                <a:lnTo>
                  <a:pt x="654836" y="99466"/>
                </a:lnTo>
                <a:lnTo>
                  <a:pt x="631073" y="79871"/>
                </a:lnTo>
                <a:lnTo>
                  <a:pt x="631073" y="64591"/>
                </a:lnTo>
                <a:lnTo>
                  <a:pt x="671256" y="43904"/>
                </a:lnTo>
                <a:lnTo>
                  <a:pt x="678003" y="43904"/>
                </a:lnTo>
                <a:lnTo>
                  <a:pt x="684701" y="44846"/>
                </a:lnTo>
                <a:lnTo>
                  <a:pt x="697996" y="48617"/>
                </a:lnTo>
                <a:lnTo>
                  <a:pt x="703403" y="51147"/>
                </a:lnTo>
                <a:lnTo>
                  <a:pt x="705617" y="52833"/>
                </a:lnTo>
                <a:lnTo>
                  <a:pt x="661136" y="52833"/>
                </a:lnTo>
                <a:lnTo>
                  <a:pt x="653695" y="54669"/>
                </a:lnTo>
                <a:lnTo>
                  <a:pt x="648634" y="58340"/>
                </a:lnTo>
                <a:lnTo>
                  <a:pt x="643674" y="62011"/>
                </a:lnTo>
                <a:lnTo>
                  <a:pt x="641193" y="66823"/>
                </a:lnTo>
                <a:lnTo>
                  <a:pt x="641193" y="77539"/>
                </a:lnTo>
                <a:lnTo>
                  <a:pt x="681526" y="95398"/>
                </a:lnTo>
                <a:lnTo>
                  <a:pt x="688223" y="96986"/>
                </a:lnTo>
                <a:lnTo>
                  <a:pt x="698343" y="100359"/>
                </a:lnTo>
                <a:lnTo>
                  <a:pt x="702609" y="103088"/>
                </a:lnTo>
                <a:lnTo>
                  <a:pt x="706082" y="106858"/>
                </a:lnTo>
                <a:lnTo>
                  <a:pt x="709654" y="110628"/>
                </a:lnTo>
                <a:lnTo>
                  <a:pt x="711440" y="115837"/>
                </a:lnTo>
                <a:lnTo>
                  <a:pt x="711440" y="131316"/>
                </a:lnTo>
                <a:lnTo>
                  <a:pt x="707769" y="138360"/>
                </a:lnTo>
                <a:lnTo>
                  <a:pt x="701881" y="142577"/>
                </a:lnTo>
                <a:close/>
              </a:path>
              <a:path w="711835" h="151764">
                <a:moveTo>
                  <a:pt x="702957" y="62358"/>
                </a:moveTo>
                <a:lnTo>
                  <a:pt x="698591" y="59283"/>
                </a:lnTo>
                <a:lnTo>
                  <a:pt x="693630" y="56951"/>
                </a:lnTo>
                <a:lnTo>
                  <a:pt x="688074" y="55364"/>
                </a:lnTo>
                <a:lnTo>
                  <a:pt x="682518" y="53677"/>
                </a:lnTo>
                <a:lnTo>
                  <a:pt x="676813" y="52833"/>
                </a:lnTo>
                <a:lnTo>
                  <a:pt x="705617" y="52833"/>
                </a:lnTo>
                <a:lnTo>
                  <a:pt x="707570" y="54322"/>
                </a:lnTo>
                <a:lnTo>
                  <a:pt x="702957" y="62358"/>
                </a:lnTo>
                <a:close/>
              </a:path>
              <a:path w="711835" h="151764">
                <a:moveTo>
                  <a:pt x="669619" y="151507"/>
                </a:moveTo>
                <a:lnTo>
                  <a:pt x="661086" y="151507"/>
                </a:lnTo>
                <a:lnTo>
                  <a:pt x="652951" y="150266"/>
                </a:lnTo>
                <a:lnTo>
                  <a:pt x="645211" y="147786"/>
                </a:lnTo>
                <a:lnTo>
                  <a:pt x="637472" y="145206"/>
                </a:lnTo>
                <a:lnTo>
                  <a:pt x="631470" y="141932"/>
                </a:lnTo>
                <a:lnTo>
                  <a:pt x="627203" y="137963"/>
                </a:lnTo>
                <a:lnTo>
                  <a:pt x="631817" y="129778"/>
                </a:lnTo>
                <a:lnTo>
                  <a:pt x="636183" y="133449"/>
                </a:lnTo>
                <a:lnTo>
                  <a:pt x="641788" y="136524"/>
                </a:lnTo>
                <a:lnTo>
                  <a:pt x="648634" y="139005"/>
                </a:lnTo>
                <a:lnTo>
                  <a:pt x="655481" y="141386"/>
                </a:lnTo>
                <a:lnTo>
                  <a:pt x="662624" y="142577"/>
                </a:lnTo>
                <a:lnTo>
                  <a:pt x="701881" y="142577"/>
                </a:lnTo>
                <a:lnTo>
                  <a:pt x="700427" y="143619"/>
                </a:lnTo>
                <a:lnTo>
                  <a:pt x="694427" y="147070"/>
                </a:lnTo>
                <a:lnTo>
                  <a:pt x="687293" y="149535"/>
                </a:lnTo>
                <a:lnTo>
                  <a:pt x="679023" y="151014"/>
                </a:lnTo>
                <a:lnTo>
                  <a:pt x="669619" y="151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7608" y="3092384"/>
            <a:ext cx="955675" cy="151765"/>
          </a:xfrm>
          <a:custGeom>
            <a:avLst/>
            <a:gdLst/>
            <a:ahLst/>
            <a:cxnLst/>
            <a:rect l="l" t="t" r="r" b="b"/>
            <a:pathLst>
              <a:path w="955675" h="151764">
                <a:moveTo>
                  <a:pt x="62731" y="151507"/>
                </a:moveTo>
                <a:lnTo>
                  <a:pt x="54595" y="151507"/>
                </a:lnTo>
                <a:lnTo>
                  <a:pt x="46912" y="151079"/>
                </a:lnTo>
                <a:lnTo>
                  <a:pt x="10803" y="131378"/>
                </a:lnTo>
                <a:lnTo>
                  <a:pt x="0" y="97333"/>
                </a:lnTo>
                <a:lnTo>
                  <a:pt x="385" y="90245"/>
                </a:lnTo>
                <a:lnTo>
                  <a:pt x="19249" y="54666"/>
                </a:lnTo>
                <a:lnTo>
                  <a:pt x="50726" y="43904"/>
                </a:lnTo>
                <a:lnTo>
                  <a:pt x="57806" y="44341"/>
                </a:lnTo>
                <a:lnTo>
                  <a:pt x="64418" y="45615"/>
                </a:lnTo>
                <a:lnTo>
                  <a:pt x="70706" y="47755"/>
                </a:lnTo>
                <a:lnTo>
                  <a:pt x="76622" y="50750"/>
                </a:lnTo>
                <a:lnTo>
                  <a:pt x="79682" y="52833"/>
                </a:lnTo>
                <a:lnTo>
                  <a:pt x="43284" y="52833"/>
                </a:lnTo>
                <a:lnTo>
                  <a:pt x="36587" y="54520"/>
                </a:lnTo>
                <a:lnTo>
                  <a:pt x="30634" y="57894"/>
                </a:lnTo>
                <a:lnTo>
                  <a:pt x="24681" y="61168"/>
                </a:lnTo>
                <a:lnTo>
                  <a:pt x="19918" y="65831"/>
                </a:lnTo>
                <a:lnTo>
                  <a:pt x="16346" y="71883"/>
                </a:lnTo>
                <a:lnTo>
                  <a:pt x="12774" y="77837"/>
                </a:lnTo>
                <a:lnTo>
                  <a:pt x="10691" y="84633"/>
                </a:lnTo>
                <a:lnTo>
                  <a:pt x="10096" y="92273"/>
                </a:lnTo>
                <a:lnTo>
                  <a:pt x="101046" y="92273"/>
                </a:lnTo>
                <a:lnTo>
                  <a:pt x="101327" y="97333"/>
                </a:lnTo>
                <a:lnTo>
                  <a:pt x="101178" y="100161"/>
                </a:lnTo>
                <a:lnTo>
                  <a:pt x="9947" y="100161"/>
                </a:lnTo>
                <a:lnTo>
                  <a:pt x="10244" y="108396"/>
                </a:lnTo>
                <a:lnTo>
                  <a:pt x="38869" y="140692"/>
                </a:lnTo>
                <a:lnTo>
                  <a:pt x="46410" y="142428"/>
                </a:lnTo>
                <a:lnTo>
                  <a:pt x="86489" y="142428"/>
                </a:lnTo>
                <a:lnTo>
                  <a:pt x="84262" y="144065"/>
                </a:lnTo>
                <a:lnTo>
                  <a:pt x="70272" y="150018"/>
                </a:lnTo>
                <a:lnTo>
                  <a:pt x="62731" y="151507"/>
                </a:lnTo>
                <a:close/>
              </a:path>
              <a:path w="955675" h="151764">
                <a:moveTo>
                  <a:pt x="101046" y="92273"/>
                </a:moveTo>
                <a:lnTo>
                  <a:pt x="91356" y="92273"/>
                </a:lnTo>
                <a:lnTo>
                  <a:pt x="90959" y="84633"/>
                </a:lnTo>
                <a:lnTo>
                  <a:pt x="88925" y="77837"/>
                </a:lnTo>
                <a:lnTo>
                  <a:pt x="81583" y="65930"/>
                </a:lnTo>
                <a:lnTo>
                  <a:pt x="76771" y="61267"/>
                </a:lnTo>
                <a:lnTo>
                  <a:pt x="64864" y="54520"/>
                </a:lnTo>
                <a:lnTo>
                  <a:pt x="58167" y="52833"/>
                </a:lnTo>
                <a:lnTo>
                  <a:pt x="79682" y="52833"/>
                </a:lnTo>
                <a:lnTo>
                  <a:pt x="100909" y="89799"/>
                </a:lnTo>
                <a:lnTo>
                  <a:pt x="101046" y="92273"/>
                </a:lnTo>
                <a:close/>
              </a:path>
              <a:path w="955675" h="151764">
                <a:moveTo>
                  <a:pt x="86489" y="142428"/>
                </a:moveTo>
                <a:lnTo>
                  <a:pt x="61689" y="142428"/>
                </a:lnTo>
                <a:lnTo>
                  <a:pt x="68089" y="141188"/>
                </a:lnTo>
                <a:lnTo>
                  <a:pt x="79896" y="136227"/>
                </a:lnTo>
                <a:lnTo>
                  <a:pt x="84807" y="132506"/>
                </a:lnTo>
                <a:lnTo>
                  <a:pt x="88677" y="127545"/>
                </a:lnTo>
                <a:lnTo>
                  <a:pt x="94630" y="134242"/>
                </a:lnTo>
                <a:lnTo>
                  <a:pt x="90066" y="139799"/>
                </a:lnTo>
                <a:lnTo>
                  <a:pt x="86489" y="142428"/>
                </a:lnTo>
                <a:close/>
              </a:path>
              <a:path w="955675" h="151764">
                <a:moveTo>
                  <a:pt x="151055" y="67716"/>
                </a:moveTo>
                <a:lnTo>
                  <a:pt x="142539" y="67716"/>
                </a:lnTo>
                <a:lnTo>
                  <a:pt x="146210" y="60275"/>
                </a:lnTo>
                <a:lnTo>
                  <a:pt x="184657" y="43904"/>
                </a:lnTo>
                <a:lnTo>
                  <a:pt x="194099" y="44629"/>
                </a:lnTo>
                <a:lnTo>
                  <a:pt x="202480" y="46806"/>
                </a:lnTo>
                <a:lnTo>
                  <a:pt x="209800" y="50434"/>
                </a:lnTo>
                <a:lnTo>
                  <a:pt x="212941" y="52982"/>
                </a:lnTo>
                <a:lnTo>
                  <a:pt x="183169" y="52982"/>
                </a:lnTo>
                <a:lnTo>
                  <a:pt x="174351" y="53689"/>
                </a:lnTo>
                <a:lnTo>
                  <a:pt x="166500" y="55810"/>
                </a:lnTo>
                <a:lnTo>
                  <a:pt x="159617" y="59345"/>
                </a:lnTo>
                <a:lnTo>
                  <a:pt x="153701" y="64293"/>
                </a:lnTo>
                <a:lnTo>
                  <a:pt x="151055" y="67716"/>
                </a:lnTo>
                <a:close/>
              </a:path>
              <a:path w="955675" h="151764">
                <a:moveTo>
                  <a:pt x="142985" y="150762"/>
                </a:moveTo>
                <a:lnTo>
                  <a:pt x="132865" y="150762"/>
                </a:lnTo>
                <a:lnTo>
                  <a:pt x="132865" y="44648"/>
                </a:lnTo>
                <a:lnTo>
                  <a:pt x="142539" y="44648"/>
                </a:lnTo>
                <a:lnTo>
                  <a:pt x="142539" y="67716"/>
                </a:lnTo>
                <a:lnTo>
                  <a:pt x="151055" y="67716"/>
                </a:lnTo>
                <a:lnTo>
                  <a:pt x="149013" y="70358"/>
                </a:lnTo>
                <a:lnTo>
                  <a:pt x="145664" y="77390"/>
                </a:lnTo>
                <a:lnTo>
                  <a:pt x="143655" y="85390"/>
                </a:lnTo>
                <a:lnTo>
                  <a:pt x="142985" y="94357"/>
                </a:lnTo>
                <a:lnTo>
                  <a:pt x="142985" y="150762"/>
                </a:lnTo>
                <a:close/>
              </a:path>
              <a:path w="955675" h="151764">
                <a:moveTo>
                  <a:pt x="227669" y="150762"/>
                </a:moveTo>
                <a:lnTo>
                  <a:pt x="217548" y="150762"/>
                </a:lnTo>
                <a:lnTo>
                  <a:pt x="217498" y="88850"/>
                </a:lnTo>
                <a:lnTo>
                  <a:pt x="216981" y="81195"/>
                </a:lnTo>
                <a:lnTo>
                  <a:pt x="183169" y="52982"/>
                </a:lnTo>
                <a:lnTo>
                  <a:pt x="212941" y="52982"/>
                </a:lnTo>
                <a:lnTo>
                  <a:pt x="227669" y="88850"/>
                </a:lnTo>
                <a:lnTo>
                  <a:pt x="227669" y="150762"/>
                </a:lnTo>
                <a:close/>
              </a:path>
              <a:path w="955675" h="151764">
                <a:moveTo>
                  <a:pt x="331916" y="150762"/>
                </a:moveTo>
                <a:lnTo>
                  <a:pt x="321796" y="150762"/>
                </a:lnTo>
                <a:lnTo>
                  <a:pt x="321796" y="0"/>
                </a:lnTo>
                <a:lnTo>
                  <a:pt x="331916" y="0"/>
                </a:lnTo>
                <a:lnTo>
                  <a:pt x="331916" y="150762"/>
                </a:lnTo>
                <a:close/>
              </a:path>
              <a:path w="955675" h="151764">
                <a:moveTo>
                  <a:pt x="373181" y="66228"/>
                </a:moveTo>
                <a:lnTo>
                  <a:pt x="368121" y="58935"/>
                </a:lnTo>
                <a:lnTo>
                  <a:pt x="373380" y="54173"/>
                </a:lnTo>
                <a:lnTo>
                  <a:pt x="379730" y="50502"/>
                </a:lnTo>
                <a:lnTo>
                  <a:pt x="387171" y="47922"/>
                </a:lnTo>
                <a:lnTo>
                  <a:pt x="394612" y="45243"/>
                </a:lnTo>
                <a:lnTo>
                  <a:pt x="402401" y="43904"/>
                </a:lnTo>
                <a:lnTo>
                  <a:pt x="410537" y="43904"/>
                </a:lnTo>
                <a:lnTo>
                  <a:pt x="419792" y="44536"/>
                </a:lnTo>
                <a:lnTo>
                  <a:pt x="427913" y="46434"/>
                </a:lnTo>
                <a:lnTo>
                  <a:pt x="434898" y="49596"/>
                </a:lnTo>
                <a:lnTo>
                  <a:pt x="439176" y="52833"/>
                </a:lnTo>
                <a:lnTo>
                  <a:pt x="402600" y="52833"/>
                </a:lnTo>
                <a:lnTo>
                  <a:pt x="395853" y="54074"/>
                </a:lnTo>
                <a:lnTo>
                  <a:pt x="383053" y="58935"/>
                </a:lnTo>
                <a:lnTo>
                  <a:pt x="377646" y="62160"/>
                </a:lnTo>
                <a:lnTo>
                  <a:pt x="373181" y="66228"/>
                </a:lnTo>
                <a:close/>
              </a:path>
              <a:path w="955675" h="151764">
                <a:moveTo>
                  <a:pt x="412521" y="151507"/>
                </a:moveTo>
                <a:lnTo>
                  <a:pt x="403393" y="151507"/>
                </a:lnTo>
                <a:lnTo>
                  <a:pt x="395003" y="150995"/>
                </a:lnTo>
                <a:lnTo>
                  <a:pt x="365293" y="130423"/>
                </a:lnTo>
                <a:lnTo>
                  <a:pt x="365293" y="112464"/>
                </a:lnTo>
                <a:lnTo>
                  <a:pt x="404882" y="91678"/>
                </a:lnTo>
                <a:lnTo>
                  <a:pt x="441196" y="91678"/>
                </a:lnTo>
                <a:lnTo>
                  <a:pt x="441196" y="73223"/>
                </a:lnTo>
                <a:lnTo>
                  <a:pt x="438517" y="65732"/>
                </a:lnTo>
                <a:lnTo>
                  <a:pt x="427801" y="55413"/>
                </a:lnTo>
                <a:lnTo>
                  <a:pt x="419963" y="52833"/>
                </a:lnTo>
                <a:lnTo>
                  <a:pt x="439176" y="52833"/>
                </a:lnTo>
                <a:lnTo>
                  <a:pt x="451316" y="83492"/>
                </a:lnTo>
                <a:lnTo>
                  <a:pt x="451316" y="99566"/>
                </a:lnTo>
                <a:lnTo>
                  <a:pt x="394612" y="99566"/>
                </a:lnTo>
                <a:lnTo>
                  <a:pt x="387072" y="101451"/>
                </a:lnTo>
                <a:lnTo>
                  <a:pt x="377745" y="108991"/>
                </a:lnTo>
                <a:lnTo>
                  <a:pt x="375414" y="114200"/>
                </a:lnTo>
                <a:lnTo>
                  <a:pt x="375414" y="127793"/>
                </a:lnTo>
                <a:lnTo>
                  <a:pt x="377993" y="133250"/>
                </a:lnTo>
                <a:lnTo>
                  <a:pt x="388312" y="141188"/>
                </a:lnTo>
                <a:lnTo>
                  <a:pt x="395555" y="143172"/>
                </a:lnTo>
                <a:lnTo>
                  <a:pt x="432933" y="143172"/>
                </a:lnTo>
                <a:lnTo>
                  <a:pt x="420310" y="149820"/>
                </a:lnTo>
                <a:lnTo>
                  <a:pt x="412521" y="151507"/>
                </a:lnTo>
                <a:close/>
              </a:path>
              <a:path w="955675" h="151764">
                <a:moveTo>
                  <a:pt x="432933" y="143172"/>
                </a:moveTo>
                <a:lnTo>
                  <a:pt x="413613" y="143172"/>
                </a:lnTo>
                <a:lnTo>
                  <a:pt x="421054" y="141188"/>
                </a:lnTo>
                <a:lnTo>
                  <a:pt x="433457" y="133151"/>
                </a:lnTo>
                <a:lnTo>
                  <a:pt x="438120" y="127248"/>
                </a:lnTo>
                <a:lnTo>
                  <a:pt x="441196" y="119508"/>
                </a:lnTo>
                <a:lnTo>
                  <a:pt x="441196" y="99566"/>
                </a:lnTo>
                <a:lnTo>
                  <a:pt x="451316" y="99566"/>
                </a:lnTo>
                <a:lnTo>
                  <a:pt x="451316" y="131861"/>
                </a:lnTo>
                <a:lnTo>
                  <a:pt x="441642" y="131861"/>
                </a:lnTo>
                <a:lnTo>
                  <a:pt x="438269" y="138112"/>
                </a:lnTo>
                <a:lnTo>
                  <a:pt x="433308" y="142974"/>
                </a:lnTo>
                <a:lnTo>
                  <a:pt x="432933" y="143172"/>
                </a:lnTo>
                <a:close/>
              </a:path>
              <a:path w="955675" h="151764">
                <a:moveTo>
                  <a:pt x="451316" y="150762"/>
                </a:moveTo>
                <a:lnTo>
                  <a:pt x="441642" y="150762"/>
                </a:lnTo>
                <a:lnTo>
                  <a:pt x="441642" y="131861"/>
                </a:lnTo>
                <a:lnTo>
                  <a:pt x="451316" y="131861"/>
                </a:lnTo>
                <a:lnTo>
                  <a:pt x="451316" y="150762"/>
                </a:lnTo>
                <a:close/>
              </a:path>
              <a:path w="955675" h="151764">
                <a:moveTo>
                  <a:pt x="555586" y="150762"/>
                </a:moveTo>
                <a:lnTo>
                  <a:pt x="545465" y="150762"/>
                </a:lnTo>
                <a:lnTo>
                  <a:pt x="545465" y="0"/>
                </a:lnTo>
                <a:lnTo>
                  <a:pt x="555586" y="0"/>
                </a:lnTo>
                <a:lnTo>
                  <a:pt x="555586" y="150762"/>
                </a:lnTo>
                <a:close/>
              </a:path>
              <a:path w="955675" h="151764">
                <a:moveTo>
                  <a:pt x="608608" y="150762"/>
                </a:moveTo>
                <a:lnTo>
                  <a:pt x="598488" y="150762"/>
                </a:lnTo>
                <a:lnTo>
                  <a:pt x="598488" y="44648"/>
                </a:lnTo>
                <a:lnTo>
                  <a:pt x="608608" y="44648"/>
                </a:lnTo>
                <a:lnTo>
                  <a:pt x="608608" y="150762"/>
                </a:lnTo>
                <a:close/>
              </a:path>
              <a:path w="955675" h="151764">
                <a:moveTo>
                  <a:pt x="605780" y="18901"/>
                </a:moveTo>
                <a:lnTo>
                  <a:pt x="601117" y="18901"/>
                </a:lnTo>
                <a:lnTo>
                  <a:pt x="599182" y="18157"/>
                </a:lnTo>
                <a:lnTo>
                  <a:pt x="597595" y="16668"/>
                </a:lnTo>
                <a:lnTo>
                  <a:pt x="596007" y="15081"/>
                </a:lnTo>
                <a:lnTo>
                  <a:pt x="595214" y="13146"/>
                </a:lnTo>
                <a:lnTo>
                  <a:pt x="595293" y="8284"/>
                </a:lnTo>
                <a:lnTo>
                  <a:pt x="596007" y="6498"/>
                </a:lnTo>
                <a:lnTo>
                  <a:pt x="599182" y="3323"/>
                </a:lnTo>
                <a:lnTo>
                  <a:pt x="601117" y="2530"/>
                </a:lnTo>
                <a:lnTo>
                  <a:pt x="605780" y="2530"/>
                </a:lnTo>
                <a:lnTo>
                  <a:pt x="607765" y="3323"/>
                </a:lnTo>
                <a:lnTo>
                  <a:pt x="609352" y="4911"/>
                </a:lnTo>
                <a:lnTo>
                  <a:pt x="610940" y="6399"/>
                </a:lnTo>
                <a:lnTo>
                  <a:pt x="611733" y="8284"/>
                </a:lnTo>
                <a:lnTo>
                  <a:pt x="611614" y="13146"/>
                </a:lnTo>
                <a:lnTo>
                  <a:pt x="610940" y="14833"/>
                </a:lnTo>
                <a:lnTo>
                  <a:pt x="609352" y="16519"/>
                </a:lnTo>
                <a:lnTo>
                  <a:pt x="607765" y="18107"/>
                </a:lnTo>
                <a:lnTo>
                  <a:pt x="605780" y="18901"/>
                </a:lnTo>
                <a:close/>
              </a:path>
              <a:path w="955675" h="151764">
                <a:moveTo>
                  <a:pt x="710561" y="142577"/>
                </a:moveTo>
                <a:lnTo>
                  <a:pt x="689362" y="142577"/>
                </a:lnTo>
                <a:lnTo>
                  <a:pt x="697201" y="140841"/>
                </a:lnTo>
                <a:lnTo>
                  <a:pt x="707420" y="133796"/>
                </a:lnTo>
                <a:lnTo>
                  <a:pt x="710000" y="128934"/>
                </a:lnTo>
                <a:lnTo>
                  <a:pt x="710000" y="118318"/>
                </a:lnTo>
                <a:lnTo>
                  <a:pt x="708611" y="114796"/>
                </a:lnTo>
                <a:lnTo>
                  <a:pt x="703054" y="109636"/>
                </a:lnTo>
                <a:lnTo>
                  <a:pt x="699631" y="107751"/>
                </a:lnTo>
                <a:lnTo>
                  <a:pt x="695563" y="106560"/>
                </a:lnTo>
                <a:lnTo>
                  <a:pt x="691495" y="105271"/>
                </a:lnTo>
                <a:lnTo>
                  <a:pt x="685890" y="103931"/>
                </a:lnTo>
                <a:lnTo>
                  <a:pt x="678746" y="102542"/>
                </a:lnTo>
                <a:lnTo>
                  <a:pt x="670312" y="101054"/>
                </a:lnTo>
                <a:lnTo>
                  <a:pt x="663516" y="99466"/>
                </a:lnTo>
                <a:lnTo>
                  <a:pt x="639753" y="79871"/>
                </a:lnTo>
                <a:lnTo>
                  <a:pt x="639753" y="64591"/>
                </a:lnTo>
                <a:lnTo>
                  <a:pt x="679936" y="43904"/>
                </a:lnTo>
                <a:lnTo>
                  <a:pt x="686683" y="43904"/>
                </a:lnTo>
                <a:lnTo>
                  <a:pt x="693381" y="44846"/>
                </a:lnTo>
                <a:lnTo>
                  <a:pt x="706676" y="48617"/>
                </a:lnTo>
                <a:lnTo>
                  <a:pt x="712083" y="51147"/>
                </a:lnTo>
                <a:lnTo>
                  <a:pt x="714297" y="52833"/>
                </a:lnTo>
                <a:lnTo>
                  <a:pt x="669816" y="52833"/>
                </a:lnTo>
                <a:lnTo>
                  <a:pt x="662375" y="54669"/>
                </a:lnTo>
                <a:lnTo>
                  <a:pt x="657315" y="58340"/>
                </a:lnTo>
                <a:lnTo>
                  <a:pt x="652354" y="62011"/>
                </a:lnTo>
                <a:lnTo>
                  <a:pt x="649873" y="66823"/>
                </a:lnTo>
                <a:lnTo>
                  <a:pt x="649873" y="77539"/>
                </a:lnTo>
                <a:lnTo>
                  <a:pt x="690206" y="95398"/>
                </a:lnTo>
                <a:lnTo>
                  <a:pt x="696903" y="96986"/>
                </a:lnTo>
                <a:lnTo>
                  <a:pt x="707023" y="100359"/>
                </a:lnTo>
                <a:lnTo>
                  <a:pt x="711290" y="103088"/>
                </a:lnTo>
                <a:lnTo>
                  <a:pt x="714762" y="106858"/>
                </a:lnTo>
                <a:lnTo>
                  <a:pt x="718334" y="110628"/>
                </a:lnTo>
                <a:lnTo>
                  <a:pt x="720120" y="115837"/>
                </a:lnTo>
                <a:lnTo>
                  <a:pt x="720120" y="131316"/>
                </a:lnTo>
                <a:lnTo>
                  <a:pt x="716449" y="138360"/>
                </a:lnTo>
                <a:lnTo>
                  <a:pt x="710561" y="142577"/>
                </a:lnTo>
                <a:close/>
              </a:path>
              <a:path w="955675" h="151764">
                <a:moveTo>
                  <a:pt x="711637" y="62358"/>
                </a:moveTo>
                <a:lnTo>
                  <a:pt x="707271" y="59283"/>
                </a:lnTo>
                <a:lnTo>
                  <a:pt x="702310" y="56951"/>
                </a:lnTo>
                <a:lnTo>
                  <a:pt x="696754" y="55364"/>
                </a:lnTo>
                <a:lnTo>
                  <a:pt x="691198" y="53677"/>
                </a:lnTo>
                <a:lnTo>
                  <a:pt x="685493" y="52833"/>
                </a:lnTo>
                <a:lnTo>
                  <a:pt x="714297" y="52833"/>
                </a:lnTo>
                <a:lnTo>
                  <a:pt x="716251" y="54322"/>
                </a:lnTo>
                <a:lnTo>
                  <a:pt x="711637" y="62358"/>
                </a:lnTo>
                <a:close/>
              </a:path>
              <a:path w="955675" h="151764">
                <a:moveTo>
                  <a:pt x="678299" y="151507"/>
                </a:moveTo>
                <a:lnTo>
                  <a:pt x="669767" y="151507"/>
                </a:lnTo>
                <a:lnTo>
                  <a:pt x="661631" y="150266"/>
                </a:lnTo>
                <a:lnTo>
                  <a:pt x="653891" y="147786"/>
                </a:lnTo>
                <a:lnTo>
                  <a:pt x="646152" y="145206"/>
                </a:lnTo>
                <a:lnTo>
                  <a:pt x="640150" y="141932"/>
                </a:lnTo>
                <a:lnTo>
                  <a:pt x="635883" y="137963"/>
                </a:lnTo>
                <a:lnTo>
                  <a:pt x="640497" y="129778"/>
                </a:lnTo>
                <a:lnTo>
                  <a:pt x="644863" y="133449"/>
                </a:lnTo>
                <a:lnTo>
                  <a:pt x="650468" y="136524"/>
                </a:lnTo>
                <a:lnTo>
                  <a:pt x="657315" y="139005"/>
                </a:lnTo>
                <a:lnTo>
                  <a:pt x="664161" y="141386"/>
                </a:lnTo>
                <a:lnTo>
                  <a:pt x="671304" y="142577"/>
                </a:lnTo>
                <a:lnTo>
                  <a:pt x="710561" y="142577"/>
                </a:lnTo>
                <a:lnTo>
                  <a:pt x="709107" y="143619"/>
                </a:lnTo>
                <a:lnTo>
                  <a:pt x="703107" y="147070"/>
                </a:lnTo>
                <a:lnTo>
                  <a:pt x="695973" y="149535"/>
                </a:lnTo>
                <a:lnTo>
                  <a:pt x="687703" y="151014"/>
                </a:lnTo>
                <a:lnTo>
                  <a:pt x="678299" y="151507"/>
                </a:lnTo>
                <a:close/>
              </a:path>
              <a:path w="955675" h="151764">
                <a:moveTo>
                  <a:pt x="760820" y="44648"/>
                </a:moveTo>
                <a:lnTo>
                  <a:pt x="750551" y="44648"/>
                </a:lnTo>
                <a:lnTo>
                  <a:pt x="750551" y="21580"/>
                </a:lnTo>
                <a:lnTo>
                  <a:pt x="760820" y="21580"/>
                </a:lnTo>
                <a:lnTo>
                  <a:pt x="760820" y="44648"/>
                </a:lnTo>
                <a:close/>
              </a:path>
              <a:path w="955675" h="151764">
                <a:moveTo>
                  <a:pt x="794456" y="53429"/>
                </a:moveTo>
                <a:lnTo>
                  <a:pt x="731055" y="53429"/>
                </a:lnTo>
                <a:lnTo>
                  <a:pt x="731055" y="44648"/>
                </a:lnTo>
                <a:lnTo>
                  <a:pt x="794456" y="44648"/>
                </a:lnTo>
                <a:lnTo>
                  <a:pt x="794456" y="53429"/>
                </a:lnTo>
                <a:close/>
              </a:path>
              <a:path w="955675" h="151764">
                <a:moveTo>
                  <a:pt x="783591" y="151507"/>
                </a:moveTo>
                <a:lnTo>
                  <a:pt x="770197" y="151507"/>
                </a:lnTo>
                <a:lnTo>
                  <a:pt x="763053" y="148976"/>
                </a:lnTo>
                <a:lnTo>
                  <a:pt x="757993" y="143916"/>
                </a:lnTo>
                <a:lnTo>
                  <a:pt x="753032" y="138856"/>
                </a:lnTo>
                <a:lnTo>
                  <a:pt x="750551" y="131812"/>
                </a:lnTo>
                <a:lnTo>
                  <a:pt x="750551" y="53429"/>
                </a:lnTo>
                <a:lnTo>
                  <a:pt x="760820" y="53429"/>
                </a:lnTo>
                <a:lnTo>
                  <a:pt x="760820" y="128587"/>
                </a:lnTo>
                <a:lnTo>
                  <a:pt x="762458" y="133846"/>
                </a:lnTo>
                <a:lnTo>
                  <a:pt x="765732" y="137517"/>
                </a:lnTo>
                <a:lnTo>
                  <a:pt x="769006" y="141089"/>
                </a:lnTo>
                <a:lnTo>
                  <a:pt x="773917" y="142875"/>
                </a:lnTo>
                <a:lnTo>
                  <a:pt x="800458" y="142875"/>
                </a:lnTo>
                <a:lnTo>
                  <a:pt x="801153" y="144065"/>
                </a:lnTo>
                <a:lnTo>
                  <a:pt x="798573" y="146546"/>
                </a:lnTo>
                <a:lnTo>
                  <a:pt x="795349" y="148431"/>
                </a:lnTo>
                <a:lnTo>
                  <a:pt x="791479" y="149721"/>
                </a:lnTo>
                <a:lnTo>
                  <a:pt x="787610" y="150911"/>
                </a:lnTo>
                <a:lnTo>
                  <a:pt x="783591" y="151507"/>
                </a:lnTo>
                <a:close/>
              </a:path>
              <a:path w="955675" h="151764">
                <a:moveTo>
                  <a:pt x="800458" y="142875"/>
                </a:moveTo>
                <a:lnTo>
                  <a:pt x="787113" y="142875"/>
                </a:lnTo>
                <a:lnTo>
                  <a:pt x="792620" y="140890"/>
                </a:lnTo>
                <a:lnTo>
                  <a:pt x="796986" y="136921"/>
                </a:lnTo>
                <a:lnTo>
                  <a:pt x="800458" y="142875"/>
                </a:lnTo>
                <a:close/>
              </a:path>
              <a:path w="955675" h="151764">
                <a:moveTo>
                  <a:pt x="827834" y="66228"/>
                </a:moveTo>
                <a:lnTo>
                  <a:pt x="822773" y="58935"/>
                </a:lnTo>
                <a:lnTo>
                  <a:pt x="828032" y="54173"/>
                </a:lnTo>
                <a:lnTo>
                  <a:pt x="834382" y="50502"/>
                </a:lnTo>
                <a:lnTo>
                  <a:pt x="841823" y="47922"/>
                </a:lnTo>
                <a:lnTo>
                  <a:pt x="849265" y="45243"/>
                </a:lnTo>
                <a:lnTo>
                  <a:pt x="857054" y="43904"/>
                </a:lnTo>
                <a:lnTo>
                  <a:pt x="865190" y="43904"/>
                </a:lnTo>
                <a:lnTo>
                  <a:pt x="874445" y="44536"/>
                </a:lnTo>
                <a:lnTo>
                  <a:pt x="882565" y="46434"/>
                </a:lnTo>
                <a:lnTo>
                  <a:pt x="889551" y="49596"/>
                </a:lnTo>
                <a:lnTo>
                  <a:pt x="893828" y="52833"/>
                </a:lnTo>
                <a:lnTo>
                  <a:pt x="857252" y="52833"/>
                </a:lnTo>
                <a:lnTo>
                  <a:pt x="850505" y="54074"/>
                </a:lnTo>
                <a:lnTo>
                  <a:pt x="837706" y="58935"/>
                </a:lnTo>
                <a:lnTo>
                  <a:pt x="832298" y="62160"/>
                </a:lnTo>
                <a:lnTo>
                  <a:pt x="827834" y="66228"/>
                </a:lnTo>
                <a:close/>
              </a:path>
              <a:path w="955675" h="151764">
                <a:moveTo>
                  <a:pt x="867174" y="151507"/>
                </a:moveTo>
                <a:lnTo>
                  <a:pt x="858046" y="151507"/>
                </a:lnTo>
                <a:lnTo>
                  <a:pt x="849656" y="150995"/>
                </a:lnTo>
                <a:lnTo>
                  <a:pt x="819946" y="130423"/>
                </a:lnTo>
                <a:lnTo>
                  <a:pt x="819946" y="112464"/>
                </a:lnTo>
                <a:lnTo>
                  <a:pt x="859534" y="91678"/>
                </a:lnTo>
                <a:lnTo>
                  <a:pt x="895848" y="91678"/>
                </a:lnTo>
                <a:lnTo>
                  <a:pt x="895848" y="73223"/>
                </a:lnTo>
                <a:lnTo>
                  <a:pt x="893169" y="65732"/>
                </a:lnTo>
                <a:lnTo>
                  <a:pt x="882454" y="55413"/>
                </a:lnTo>
                <a:lnTo>
                  <a:pt x="874615" y="52833"/>
                </a:lnTo>
                <a:lnTo>
                  <a:pt x="893828" y="52833"/>
                </a:lnTo>
                <a:lnTo>
                  <a:pt x="905968" y="83492"/>
                </a:lnTo>
                <a:lnTo>
                  <a:pt x="905968" y="99566"/>
                </a:lnTo>
                <a:lnTo>
                  <a:pt x="849265" y="99566"/>
                </a:lnTo>
                <a:lnTo>
                  <a:pt x="841724" y="101451"/>
                </a:lnTo>
                <a:lnTo>
                  <a:pt x="832398" y="108991"/>
                </a:lnTo>
                <a:lnTo>
                  <a:pt x="830066" y="114200"/>
                </a:lnTo>
                <a:lnTo>
                  <a:pt x="830066" y="127793"/>
                </a:lnTo>
                <a:lnTo>
                  <a:pt x="832646" y="133250"/>
                </a:lnTo>
                <a:lnTo>
                  <a:pt x="842965" y="141188"/>
                </a:lnTo>
                <a:lnTo>
                  <a:pt x="850208" y="143172"/>
                </a:lnTo>
                <a:lnTo>
                  <a:pt x="887586" y="143172"/>
                </a:lnTo>
                <a:lnTo>
                  <a:pt x="874963" y="149820"/>
                </a:lnTo>
                <a:lnTo>
                  <a:pt x="867174" y="151507"/>
                </a:lnTo>
                <a:close/>
              </a:path>
              <a:path w="955675" h="151764">
                <a:moveTo>
                  <a:pt x="887586" y="143172"/>
                </a:moveTo>
                <a:lnTo>
                  <a:pt x="868265" y="143172"/>
                </a:lnTo>
                <a:lnTo>
                  <a:pt x="875707" y="141188"/>
                </a:lnTo>
                <a:lnTo>
                  <a:pt x="888109" y="133151"/>
                </a:lnTo>
                <a:lnTo>
                  <a:pt x="892772" y="127248"/>
                </a:lnTo>
                <a:lnTo>
                  <a:pt x="895848" y="119508"/>
                </a:lnTo>
                <a:lnTo>
                  <a:pt x="895848" y="99566"/>
                </a:lnTo>
                <a:lnTo>
                  <a:pt x="905968" y="99566"/>
                </a:lnTo>
                <a:lnTo>
                  <a:pt x="905968" y="131861"/>
                </a:lnTo>
                <a:lnTo>
                  <a:pt x="896295" y="131861"/>
                </a:lnTo>
                <a:lnTo>
                  <a:pt x="892921" y="138112"/>
                </a:lnTo>
                <a:lnTo>
                  <a:pt x="887960" y="142974"/>
                </a:lnTo>
                <a:lnTo>
                  <a:pt x="887586" y="143172"/>
                </a:lnTo>
                <a:close/>
              </a:path>
              <a:path w="955675" h="151764">
                <a:moveTo>
                  <a:pt x="905968" y="150762"/>
                </a:moveTo>
                <a:lnTo>
                  <a:pt x="896295" y="150762"/>
                </a:lnTo>
                <a:lnTo>
                  <a:pt x="896295" y="131861"/>
                </a:lnTo>
                <a:lnTo>
                  <a:pt x="905968" y="131861"/>
                </a:lnTo>
                <a:lnTo>
                  <a:pt x="905968" y="150762"/>
                </a:lnTo>
                <a:close/>
              </a:path>
              <a:path w="955675" h="151764">
                <a:moveTo>
                  <a:pt x="948999" y="151507"/>
                </a:moveTo>
                <a:lnTo>
                  <a:pt x="944336" y="151507"/>
                </a:lnTo>
                <a:lnTo>
                  <a:pt x="942302" y="150663"/>
                </a:lnTo>
                <a:lnTo>
                  <a:pt x="938929" y="147290"/>
                </a:lnTo>
                <a:lnTo>
                  <a:pt x="938085" y="145256"/>
                </a:lnTo>
                <a:lnTo>
                  <a:pt x="938085" y="140394"/>
                </a:lnTo>
                <a:lnTo>
                  <a:pt x="938929" y="138360"/>
                </a:lnTo>
                <a:lnTo>
                  <a:pt x="940615" y="136773"/>
                </a:lnTo>
                <a:lnTo>
                  <a:pt x="942302" y="135086"/>
                </a:lnTo>
                <a:lnTo>
                  <a:pt x="944336" y="134242"/>
                </a:lnTo>
                <a:lnTo>
                  <a:pt x="948999" y="134242"/>
                </a:lnTo>
                <a:lnTo>
                  <a:pt x="950984" y="135086"/>
                </a:lnTo>
                <a:lnTo>
                  <a:pt x="952670" y="136773"/>
                </a:lnTo>
                <a:lnTo>
                  <a:pt x="954357" y="138360"/>
                </a:lnTo>
                <a:lnTo>
                  <a:pt x="955200" y="140394"/>
                </a:lnTo>
                <a:lnTo>
                  <a:pt x="955200" y="145256"/>
                </a:lnTo>
                <a:lnTo>
                  <a:pt x="954357" y="147290"/>
                </a:lnTo>
                <a:lnTo>
                  <a:pt x="950984" y="150663"/>
                </a:lnTo>
                <a:lnTo>
                  <a:pt x="948999" y="151507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93750" y="3587672"/>
            <a:ext cx="880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189AD3"/>
                </a:solidFill>
                <a:latin typeface="Verdana"/>
                <a:cs typeface="Verdana"/>
              </a:rPr>
              <a:t>selected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6868" y="3928290"/>
            <a:ext cx="3233031" cy="190946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20" name="object 2"/>
          <p:cNvSpPr txBox="1">
            <a:spLocks/>
          </p:cNvSpPr>
          <p:nvPr/>
        </p:nvSpPr>
        <p:spPr>
          <a:xfrm>
            <a:off x="5105400" y="285750"/>
            <a:ext cx="36576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select:atributos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3262" y="1473999"/>
            <a:ext cx="3037274" cy="322092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textarea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5067935" cy="5143500"/>
            <a:chOff x="0" y="0"/>
            <a:chExt cx="506793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67935" cy="5143500"/>
            </a:xfrm>
            <a:custGeom>
              <a:avLst/>
              <a:gdLst/>
              <a:ahLst/>
              <a:cxnLst/>
              <a:rect l="l" t="t" r="r" b="b"/>
              <a:pathLst>
                <a:path w="5067935" h="5143500">
                  <a:moveTo>
                    <a:pt x="50675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067599" y="0"/>
                  </a:lnTo>
                  <a:lnTo>
                    <a:pt x="5067599" y="51434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1838324"/>
              <a:ext cx="3801110" cy="537210"/>
            </a:xfrm>
            <a:custGeom>
              <a:avLst/>
              <a:gdLst/>
              <a:ahLst/>
              <a:cxnLst/>
              <a:rect l="l" t="t" r="r" b="b"/>
              <a:pathLst>
                <a:path w="3801110" h="537210">
                  <a:moveTo>
                    <a:pt x="3366681" y="323850"/>
                  </a:moveTo>
                  <a:lnTo>
                    <a:pt x="0" y="323850"/>
                  </a:lnTo>
                  <a:lnTo>
                    <a:pt x="0" y="537210"/>
                  </a:lnTo>
                  <a:lnTo>
                    <a:pt x="3366681" y="537210"/>
                  </a:lnTo>
                  <a:lnTo>
                    <a:pt x="3366681" y="323850"/>
                  </a:lnTo>
                  <a:close/>
                </a:path>
                <a:path w="3801110" h="537210">
                  <a:moveTo>
                    <a:pt x="3801084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801084" y="213360"/>
                  </a:lnTo>
                  <a:lnTo>
                    <a:pt x="3801084" y="0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10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textarea</a:t>
            </a:r>
            <a:r>
              <a:rPr sz="1400" spc="13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"textarea"</a:t>
            </a:r>
            <a:r>
              <a:rPr sz="1400" spc="16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rows=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"10" </a:t>
            </a:r>
            <a:r>
              <a:rPr sz="1400" dirty="0">
                <a:solidFill>
                  <a:srgbClr val="97D8EA"/>
                </a:solidFill>
                <a:latin typeface="Courier New"/>
                <a:cs typeface="Courier New"/>
              </a:rPr>
              <a:t>cols=</a:t>
            </a:r>
            <a:r>
              <a:rPr sz="1400" dirty="0">
                <a:solidFill>
                  <a:srgbClr val="FADEB5"/>
                </a:solidFill>
                <a:latin typeface="Courier New"/>
                <a:cs typeface="Courier New"/>
              </a:rPr>
              <a:t>"50"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&gt;Tu</a:t>
            </a:r>
            <a:r>
              <a:rPr sz="1400" spc="10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mensaje&lt;/</a:t>
            </a:r>
            <a:r>
              <a:rPr sz="1400" spc="-61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textarea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1304" y="1168334"/>
            <a:ext cx="3076589" cy="1902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6421" y="1444559"/>
            <a:ext cx="1527703" cy="1515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593750" y="1825521"/>
            <a:ext cx="1144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189AD3"/>
                </a:solidFill>
                <a:latin typeface="Verdana"/>
                <a:cs typeface="Verdana"/>
              </a:rPr>
              <a:t>maxlength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1304" y="2166884"/>
            <a:ext cx="3096552" cy="15150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16421" y="2443109"/>
            <a:ext cx="2964815" cy="190500"/>
            <a:chOff x="5616421" y="2443109"/>
            <a:chExt cx="2964815" cy="1905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421" y="2443109"/>
              <a:ext cx="2927008" cy="1902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63494" y="2577351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80">
                  <a:moveTo>
                    <a:pt x="10913" y="17264"/>
                  </a:moveTo>
                  <a:lnTo>
                    <a:pt x="8632" y="17264"/>
                  </a:lnTo>
                  <a:lnTo>
                    <a:pt x="6250" y="17264"/>
                  </a:lnTo>
                  <a:lnTo>
                    <a:pt x="4216" y="16420"/>
                  </a:lnTo>
                  <a:lnTo>
                    <a:pt x="843" y="13047"/>
                  </a:lnTo>
                  <a:lnTo>
                    <a:pt x="0" y="11013"/>
                  </a:lnTo>
                  <a:lnTo>
                    <a:pt x="0" y="6151"/>
                  </a:lnTo>
                  <a:lnTo>
                    <a:pt x="843" y="4117"/>
                  </a:lnTo>
                  <a:lnTo>
                    <a:pt x="2530" y="2530"/>
                  </a:lnTo>
                  <a:lnTo>
                    <a:pt x="4216" y="843"/>
                  </a:lnTo>
                  <a:lnTo>
                    <a:pt x="6250" y="0"/>
                  </a:lnTo>
                  <a:lnTo>
                    <a:pt x="10914" y="0"/>
                  </a:lnTo>
                  <a:lnTo>
                    <a:pt x="12898" y="843"/>
                  </a:lnTo>
                  <a:lnTo>
                    <a:pt x="14585" y="2530"/>
                  </a:lnTo>
                  <a:lnTo>
                    <a:pt x="16272" y="4117"/>
                  </a:lnTo>
                  <a:lnTo>
                    <a:pt x="17115" y="6151"/>
                  </a:lnTo>
                  <a:lnTo>
                    <a:pt x="17115" y="11013"/>
                  </a:lnTo>
                  <a:lnTo>
                    <a:pt x="16272" y="13047"/>
                  </a:lnTo>
                  <a:lnTo>
                    <a:pt x="12898" y="16420"/>
                  </a:lnTo>
                  <a:lnTo>
                    <a:pt x="10913" y="1726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93750" y="2779597"/>
            <a:ext cx="11080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0" dirty="0">
                <a:solidFill>
                  <a:srgbClr val="189AD3"/>
                </a:solidFill>
                <a:latin typeface="Verdana"/>
                <a:cs typeface="Verdana"/>
              </a:rPr>
              <a:t>minlength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0597" y="2893252"/>
            <a:ext cx="17145" cy="103505"/>
          </a:xfrm>
          <a:custGeom>
            <a:avLst/>
            <a:gdLst/>
            <a:ahLst/>
            <a:cxnLst/>
            <a:rect l="l" t="t" r="r" b="b"/>
            <a:pathLst>
              <a:path w="17145" h="103505">
                <a:moveTo>
                  <a:pt x="10914" y="17264"/>
                </a:moveTo>
                <a:lnTo>
                  <a:pt x="6250" y="17264"/>
                </a:lnTo>
                <a:lnTo>
                  <a:pt x="4216" y="16420"/>
                </a:lnTo>
                <a:lnTo>
                  <a:pt x="843" y="13047"/>
                </a:lnTo>
                <a:lnTo>
                  <a:pt x="0" y="11013"/>
                </a:lnTo>
                <a:lnTo>
                  <a:pt x="0" y="6151"/>
                </a:lnTo>
                <a:lnTo>
                  <a:pt x="843" y="4117"/>
                </a:lnTo>
                <a:lnTo>
                  <a:pt x="2530" y="2530"/>
                </a:lnTo>
                <a:lnTo>
                  <a:pt x="4216" y="843"/>
                </a:lnTo>
                <a:lnTo>
                  <a:pt x="6250" y="0"/>
                </a:lnTo>
                <a:lnTo>
                  <a:pt x="10914" y="0"/>
                </a:lnTo>
                <a:lnTo>
                  <a:pt x="12898" y="843"/>
                </a:lnTo>
                <a:lnTo>
                  <a:pt x="14585" y="2530"/>
                </a:lnTo>
                <a:lnTo>
                  <a:pt x="16271" y="4117"/>
                </a:lnTo>
                <a:lnTo>
                  <a:pt x="17115" y="6151"/>
                </a:lnTo>
                <a:lnTo>
                  <a:pt x="17115" y="11013"/>
                </a:lnTo>
                <a:lnTo>
                  <a:pt x="16271" y="13047"/>
                </a:lnTo>
                <a:lnTo>
                  <a:pt x="12898" y="16420"/>
                </a:lnTo>
                <a:lnTo>
                  <a:pt x="10914" y="17264"/>
                </a:lnTo>
                <a:close/>
              </a:path>
              <a:path w="17145" h="103505">
                <a:moveTo>
                  <a:pt x="10914" y="102989"/>
                </a:moveTo>
                <a:lnTo>
                  <a:pt x="6250" y="102989"/>
                </a:lnTo>
                <a:lnTo>
                  <a:pt x="4216" y="102145"/>
                </a:lnTo>
                <a:lnTo>
                  <a:pt x="843" y="98772"/>
                </a:lnTo>
                <a:lnTo>
                  <a:pt x="0" y="96738"/>
                </a:lnTo>
                <a:lnTo>
                  <a:pt x="0" y="91876"/>
                </a:lnTo>
                <a:lnTo>
                  <a:pt x="843" y="89842"/>
                </a:lnTo>
                <a:lnTo>
                  <a:pt x="2530" y="88255"/>
                </a:lnTo>
                <a:lnTo>
                  <a:pt x="4216" y="86568"/>
                </a:lnTo>
                <a:lnTo>
                  <a:pt x="6250" y="85725"/>
                </a:lnTo>
                <a:lnTo>
                  <a:pt x="10914" y="85725"/>
                </a:lnTo>
                <a:lnTo>
                  <a:pt x="12898" y="86568"/>
                </a:lnTo>
                <a:lnTo>
                  <a:pt x="14585" y="88255"/>
                </a:lnTo>
                <a:lnTo>
                  <a:pt x="16271" y="89842"/>
                </a:lnTo>
                <a:lnTo>
                  <a:pt x="17115" y="91876"/>
                </a:lnTo>
                <a:lnTo>
                  <a:pt x="17115" y="96738"/>
                </a:lnTo>
                <a:lnTo>
                  <a:pt x="16271" y="98772"/>
                </a:lnTo>
                <a:lnTo>
                  <a:pt x="12898" y="102145"/>
                </a:lnTo>
                <a:lnTo>
                  <a:pt x="10914" y="102989"/>
                </a:lnTo>
                <a:close/>
              </a:path>
            </a:pathLst>
          </a:custGeom>
          <a:solidFill>
            <a:srgbClr val="189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1304" y="3120959"/>
            <a:ext cx="3062423" cy="15150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616421" y="3397184"/>
            <a:ext cx="2964815" cy="190500"/>
            <a:chOff x="5616421" y="3397184"/>
            <a:chExt cx="2964815" cy="19050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6421" y="3397184"/>
              <a:ext cx="2927008" cy="19020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63494" y="3531427"/>
              <a:ext cx="17145" cy="17780"/>
            </a:xfrm>
            <a:custGeom>
              <a:avLst/>
              <a:gdLst/>
              <a:ahLst/>
              <a:cxnLst/>
              <a:rect l="l" t="t" r="r" b="b"/>
              <a:pathLst>
                <a:path w="17145" h="17779">
                  <a:moveTo>
                    <a:pt x="10913" y="17264"/>
                  </a:moveTo>
                  <a:lnTo>
                    <a:pt x="8632" y="17264"/>
                  </a:lnTo>
                  <a:lnTo>
                    <a:pt x="6250" y="17264"/>
                  </a:lnTo>
                  <a:lnTo>
                    <a:pt x="4216" y="16420"/>
                  </a:lnTo>
                  <a:lnTo>
                    <a:pt x="843" y="13047"/>
                  </a:lnTo>
                  <a:lnTo>
                    <a:pt x="0" y="11013"/>
                  </a:lnTo>
                  <a:lnTo>
                    <a:pt x="0" y="6151"/>
                  </a:lnTo>
                  <a:lnTo>
                    <a:pt x="843" y="4117"/>
                  </a:lnTo>
                  <a:lnTo>
                    <a:pt x="2530" y="2530"/>
                  </a:lnTo>
                  <a:lnTo>
                    <a:pt x="4216" y="843"/>
                  </a:lnTo>
                  <a:lnTo>
                    <a:pt x="6250" y="0"/>
                  </a:lnTo>
                  <a:lnTo>
                    <a:pt x="10914" y="0"/>
                  </a:lnTo>
                  <a:lnTo>
                    <a:pt x="12898" y="843"/>
                  </a:lnTo>
                  <a:lnTo>
                    <a:pt x="14585" y="2530"/>
                  </a:lnTo>
                  <a:lnTo>
                    <a:pt x="16272" y="4117"/>
                  </a:lnTo>
                  <a:lnTo>
                    <a:pt x="17115" y="6151"/>
                  </a:lnTo>
                  <a:lnTo>
                    <a:pt x="17115" y="11013"/>
                  </a:lnTo>
                  <a:lnTo>
                    <a:pt x="16272" y="13047"/>
                  </a:lnTo>
                  <a:lnTo>
                    <a:pt x="12898" y="16420"/>
                  </a:lnTo>
                  <a:lnTo>
                    <a:pt x="10913" y="17264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22125" y="3865247"/>
            <a:ext cx="1116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189AD3"/>
                </a:solidFill>
                <a:latin typeface="Verdana"/>
                <a:cs typeface="Verdana"/>
              </a:rPr>
              <a:t>cols</a:t>
            </a:r>
            <a:r>
              <a:rPr sz="1600" spc="-12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189AD3"/>
                </a:solidFill>
                <a:latin typeface="Verdana"/>
                <a:cs typeface="Verdana"/>
              </a:rPr>
              <a:t>y</a:t>
            </a:r>
            <a:r>
              <a:rPr sz="1600" spc="-12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89AD3"/>
                </a:solidFill>
                <a:latin typeface="Verdana"/>
                <a:cs typeface="Verdana"/>
              </a:rPr>
              <a:t>rows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36893" y="3978902"/>
            <a:ext cx="17145" cy="103505"/>
          </a:xfrm>
          <a:custGeom>
            <a:avLst/>
            <a:gdLst/>
            <a:ahLst/>
            <a:cxnLst/>
            <a:rect l="l" t="t" r="r" b="b"/>
            <a:pathLst>
              <a:path w="17145" h="103504">
                <a:moveTo>
                  <a:pt x="10914" y="17264"/>
                </a:moveTo>
                <a:lnTo>
                  <a:pt x="6250" y="17264"/>
                </a:lnTo>
                <a:lnTo>
                  <a:pt x="4216" y="16420"/>
                </a:lnTo>
                <a:lnTo>
                  <a:pt x="843" y="13047"/>
                </a:lnTo>
                <a:lnTo>
                  <a:pt x="0" y="11013"/>
                </a:lnTo>
                <a:lnTo>
                  <a:pt x="0" y="6151"/>
                </a:lnTo>
                <a:lnTo>
                  <a:pt x="843" y="4117"/>
                </a:lnTo>
                <a:lnTo>
                  <a:pt x="2530" y="2530"/>
                </a:lnTo>
                <a:lnTo>
                  <a:pt x="4216" y="843"/>
                </a:lnTo>
                <a:lnTo>
                  <a:pt x="6250" y="0"/>
                </a:lnTo>
                <a:lnTo>
                  <a:pt x="10914" y="0"/>
                </a:lnTo>
                <a:lnTo>
                  <a:pt x="12898" y="843"/>
                </a:lnTo>
                <a:lnTo>
                  <a:pt x="14585" y="2530"/>
                </a:lnTo>
                <a:lnTo>
                  <a:pt x="16271" y="4117"/>
                </a:lnTo>
                <a:lnTo>
                  <a:pt x="17115" y="6151"/>
                </a:lnTo>
                <a:lnTo>
                  <a:pt x="17115" y="11013"/>
                </a:lnTo>
                <a:lnTo>
                  <a:pt x="16271" y="13047"/>
                </a:lnTo>
                <a:lnTo>
                  <a:pt x="12898" y="16420"/>
                </a:lnTo>
                <a:lnTo>
                  <a:pt x="10914" y="17264"/>
                </a:lnTo>
                <a:close/>
              </a:path>
              <a:path w="17145" h="103504">
                <a:moveTo>
                  <a:pt x="10914" y="102989"/>
                </a:moveTo>
                <a:lnTo>
                  <a:pt x="6250" y="102989"/>
                </a:lnTo>
                <a:lnTo>
                  <a:pt x="4216" y="102145"/>
                </a:lnTo>
                <a:lnTo>
                  <a:pt x="843" y="98772"/>
                </a:lnTo>
                <a:lnTo>
                  <a:pt x="0" y="96738"/>
                </a:lnTo>
                <a:lnTo>
                  <a:pt x="0" y="91876"/>
                </a:lnTo>
                <a:lnTo>
                  <a:pt x="843" y="89842"/>
                </a:lnTo>
                <a:lnTo>
                  <a:pt x="2530" y="88255"/>
                </a:lnTo>
                <a:lnTo>
                  <a:pt x="4216" y="86568"/>
                </a:lnTo>
                <a:lnTo>
                  <a:pt x="6250" y="85725"/>
                </a:lnTo>
                <a:lnTo>
                  <a:pt x="10914" y="85725"/>
                </a:lnTo>
                <a:lnTo>
                  <a:pt x="12898" y="86568"/>
                </a:lnTo>
                <a:lnTo>
                  <a:pt x="14585" y="88255"/>
                </a:lnTo>
                <a:lnTo>
                  <a:pt x="16271" y="89842"/>
                </a:lnTo>
                <a:lnTo>
                  <a:pt x="17115" y="91876"/>
                </a:lnTo>
                <a:lnTo>
                  <a:pt x="17115" y="96738"/>
                </a:lnTo>
                <a:lnTo>
                  <a:pt x="16271" y="98772"/>
                </a:lnTo>
                <a:lnTo>
                  <a:pt x="12898" y="102145"/>
                </a:lnTo>
                <a:lnTo>
                  <a:pt x="10914" y="102989"/>
                </a:lnTo>
                <a:close/>
              </a:path>
            </a:pathLst>
          </a:custGeom>
          <a:solidFill>
            <a:srgbClr val="189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35867" y="4206609"/>
            <a:ext cx="2884088" cy="19094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38843" y="4482089"/>
            <a:ext cx="2805992" cy="190946"/>
          </a:xfrm>
          <a:prstGeom prst="rect">
            <a:avLst/>
          </a:prstGeom>
        </p:spPr>
      </p:pic>
      <p:sp>
        <p:nvSpPr>
          <p:cNvPr id="24" name="object 2"/>
          <p:cNvSpPr txBox="1">
            <a:spLocks/>
          </p:cNvSpPr>
          <p:nvPr/>
        </p:nvSpPr>
        <p:spPr>
          <a:xfrm>
            <a:off x="5105400" y="285750"/>
            <a:ext cx="36576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textarea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178" y="1844254"/>
            <a:ext cx="1503522" cy="2580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725" rIns="0" bIns="0" rtlCol="0">
            <a:spAutoFit/>
          </a:bodyPr>
          <a:lstStyle/>
          <a:p>
            <a:pPr marL="2041525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&lt;label&gt;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6685" y="1840831"/>
            <a:ext cx="4695440" cy="2614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7985" y="2173164"/>
            <a:ext cx="3806726" cy="20954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00540" y="2840956"/>
            <a:ext cx="1586230" cy="208915"/>
          </a:xfrm>
          <a:custGeom>
            <a:avLst/>
            <a:gdLst/>
            <a:ahLst/>
            <a:cxnLst/>
            <a:rect l="l" t="t" r="r" b="b"/>
            <a:pathLst>
              <a:path w="1586230" h="208914">
                <a:moveTo>
                  <a:pt x="15478" y="207317"/>
                </a:moveTo>
                <a:lnTo>
                  <a:pt x="0" y="207317"/>
                </a:lnTo>
                <a:lnTo>
                  <a:pt x="90041" y="11757"/>
                </a:lnTo>
                <a:lnTo>
                  <a:pt x="104328" y="11757"/>
                </a:lnTo>
                <a:lnTo>
                  <a:pt x="111511" y="27384"/>
                </a:lnTo>
                <a:lnTo>
                  <a:pt x="97035" y="27384"/>
                </a:lnTo>
                <a:lnTo>
                  <a:pt x="45839" y="140344"/>
                </a:lnTo>
                <a:lnTo>
                  <a:pt x="163435" y="140344"/>
                </a:lnTo>
                <a:lnTo>
                  <a:pt x="168908" y="152251"/>
                </a:lnTo>
                <a:lnTo>
                  <a:pt x="40332" y="152251"/>
                </a:lnTo>
                <a:lnTo>
                  <a:pt x="15478" y="207317"/>
                </a:lnTo>
                <a:close/>
              </a:path>
              <a:path w="1586230" h="208914">
                <a:moveTo>
                  <a:pt x="163435" y="140344"/>
                </a:moveTo>
                <a:lnTo>
                  <a:pt x="148381" y="140344"/>
                </a:lnTo>
                <a:lnTo>
                  <a:pt x="97035" y="27384"/>
                </a:lnTo>
                <a:lnTo>
                  <a:pt x="111511" y="27384"/>
                </a:lnTo>
                <a:lnTo>
                  <a:pt x="163435" y="140344"/>
                </a:lnTo>
                <a:close/>
              </a:path>
              <a:path w="1586230" h="208914">
                <a:moveTo>
                  <a:pt x="194220" y="207317"/>
                </a:moveTo>
                <a:lnTo>
                  <a:pt x="178891" y="207317"/>
                </a:lnTo>
                <a:lnTo>
                  <a:pt x="153739" y="152251"/>
                </a:lnTo>
                <a:lnTo>
                  <a:pt x="168908" y="152251"/>
                </a:lnTo>
                <a:lnTo>
                  <a:pt x="194220" y="207317"/>
                </a:lnTo>
                <a:close/>
              </a:path>
              <a:path w="1586230" h="208914">
                <a:moveTo>
                  <a:pt x="281658" y="208508"/>
                </a:moveTo>
                <a:lnTo>
                  <a:pt x="236861" y="192583"/>
                </a:lnTo>
                <a:lnTo>
                  <a:pt x="220788" y="146744"/>
                </a:lnTo>
                <a:lnTo>
                  <a:pt x="220788" y="61465"/>
                </a:lnTo>
                <a:lnTo>
                  <a:pt x="234777" y="61465"/>
                </a:lnTo>
                <a:lnTo>
                  <a:pt x="234858" y="146744"/>
                </a:lnTo>
                <a:lnTo>
                  <a:pt x="235559" y="157106"/>
                </a:lnTo>
                <a:lnTo>
                  <a:pt x="262385" y="192658"/>
                </a:lnTo>
                <a:lnTo>
                  <a:pt x="282700" y="195857"/>
                </a:lnTo>
                <a:lnTo>
                  <a:pt x="321048" y="195857"/>
                </a:lnTo>
                <a:lnTo>
                  <a:pt x="315145" y="200025"/>
                </a:lnTo>
                <a:lnTo>
                  <a:pt x="307694" y="203736"/>
                </a:lnTo>
                <a:lnTo>
                  <a:pt x="299629" y="206387"/>
                </a:lnTo>
                <a:lnTo>
                  <a:pt x="290951" y="207977"/>
                </a:lnTo>
                <a:lnTo>
                  <a:pt x="281658" y="208508"/>
                </a:lnTo>
                <a:close/>
              </a:path>
              <a:path w="1586230" h="208914">
                <a:moveTo>
                  <a:pt x="321048" y="195857"/>
                </a:moveTo>
                <a:lnTo>
                  <a:pt x="282700" y="195857"/>
                </a:lnTo>
                <a:lnTo>
                  <a:pt x="294402" y="194899"/>
                </a:lnTo>
                <a:lnTo>
                  <a:pt x="304801" y="192025"/>
                </a:lnTo>
                <a:lnTo>
                  <a:pt x="332520" y="162520"/>
                </a:lnTo>
                <a:lnTo>
                  <a:pt x="336129" y="139154"/>
                </a:lnTo>
                <a:lnTo>
                  <a:pt x="336129" y="61465"/>
                </a:lnTo>
                <a:lnTo>
                  <a:pt x="350119" y="61465"/>
                </a:lnTo>
                <a:lnTo>
                  <a:pt x="350119" y="176063"/>
                </a:lnTo>
                <a:lnTo>
                  <a:pt x="336725" y="176063"/>
                </a:lnTo>
                <a:lnTo>
                  <a:pt x="332641" y="183309"/>
                </a:lnTo>
                <a:lnTo>
                  <a:pt x="327683" y="189718"/>
                </a:lnTo>
                <a:lnTo>
                  <a:pt x="321851" y="195290"/>
                </a:lnTo>
                <a:lnTo>
                  <a:pt x="321048" y="195857"/>
                </a:lnTo>
                <a:close/>
              </a:path>
              <a:path w="1586230" h="208914">
                <a:moveTo>
                  <a:pt x="350119" y="207317"/>
                </a:moveTo>
                <a:lnTo>
                  <a:pt x="336725" y="207317"/>
                </a:lnTo>
                <a:lnTo>
                  <a:pt x="336725" y="176063"/>
                </a:lnTo>
                <a:lnTo>
                  <a:pt x="350119" y="176063"/>
                </a:lnTo>
                <a:lnTo>
                  <a:pt x="350119" y="207317"/>
                </a:lnTo>
                <a:close/>
              </a:path>
              <a:path w="1586230" h="208914">
                <a:moveTo>
                  <a:pt x="434347" y="92719"/>
                </a:moveTo>
                <a:lnTo>
                  <a:pt x="422705" y="92719"/>
                </a:lnTo>
                <a:lnTo>
                  <a:pt x="426788" y="85483"/>
                </a:lnTo>
                <a:lnTo>
                  <a:pt x="460060" y="62544"/>
                </a:lnTo>
                <a:lnTo>
                  <a:pt x="478515" y="60424"/>
                </a:lnTo>
                <a:lnTo>
                  <a:pt x="488105" y="60982"/>
                </a:lnTo>
                <a:lnTo>
                  <a:pt x="496933" y="62656"/>
                </a:lnTo>
                <a:lnTo>
                  <a:pt x="504997" y="65447"/>
                </a:lnTo>
                <a:lnTo>
                  <a:pt x="512335" y="69381"/>
                </a:lnTo>
                <a:lnTo>
                  <a:pt x="516897" y="72925"/>
                </a:lnTo>
                <a:lnTo>
                  <a:pt x="476580" y="72925"/>
                </a:lnTo>
                <a:lnTo>
                  <a:pt x="464935" y="73893"/>
                </a:lnTo>
                <a:lnTo>
                  <a:pt x="454554" y="76795"/>
                </a:lnTo>
                <a:lnTo>
                  <a:pt x="445438" y="81632"/>
                </a:lnTo>
                <a:lnTo>
                  <a:pt x="437587" y="88403"/>
                </a:lnTo>
                <a:lnTo>
                  <a:pt x="434347" y="92719"/>
                </a:lnTo>
                <a:close/>
              </a:path>
              <a:path w="1586230" h="208914">
                <a:moveTo>
                  <a:pt x="545035" y="95547"/>
                </a:moveTo>
                <a:lnTo>
                  <a:pt x="531944" y="95547"/>
                </a:lnTo>
                <a:lnTo>
                  <a:pt x="536102" y="87864"/>
                </a:lnTo>
                <a:lnTo>
                  <a:pt x="571495" y="62805"/>
                </a:lnTo>
                <a:lnTo>
                  <a:pt x="590880" y="60424"/>
                </a:lnTo>
                <a:lnTo>
                  <a:pt x="603698" y="61419"/>
                </a:lnTo>
                <a:lnTo>
                  <a:pt x="615065" y="64405"/>
                </a:lnTo>
                <a:lnTo>
                  <a:pt x="624981" y="69381"/>
                </a:lnTo>
                <a:lnTo>
                  <a:pt x="629286" y="72925"/>
                </a:lnTo>
                <a:lnTo>
                  <a:pt x="589541" y="72925"/>
                </a:lnTo>
                <a:lnTo>
                  <a:pt x="577830" y="73893"/>
                </a:lnTo>
                <a:lnTo>
                  <a:pt x="567403" y="76795"/>
                </a:lnTo>
                <a:lnTo>
                  <a:pt x="558259" y="81632"/>
                </a:lnTo>
                <a:lnTo>
                  <a:pt x="550399" y="88403"/>
                </a:lnTo>
                <a:lnTo>
                  <a:pt x="545035" y="95547"/>
                </a:lnTo>
                <a:close/>
              </a:path>
              <a:path w="1586230" h="208914">
                <a:moveTo>
                  <a:pt x="423300" y="207317"/>
                </a:moveTo>
                <a:lnTo>
                  <a:pt x="409310" y="207317"/>
                </a:lnTo>
                <a:lnTo>
                  <a:pt x="409310" y="61465"/>
                </a:lnTo>
                <a:lnTo>
                  <a:pt x="422705" y="61465"/>
                </a:lnTo>
                <a:lnTo>
                  <a:pt x="422705" y="92719"/>
                </a:lnTo>
                <a:lnTo>
                  <a:pt x="434347" y="92719"/>
                </a:lnTo>
                <a:lnTo>
                  <a:pt x="431337" y="96728"/>
                </a:lnTo>
                <a:lnTo>
                  <a:pt x="426872" y="106374"/>
                </a:lnTo>
                <a:lnTo>
                  <a:pt x="424193" y="117341"/>
                </a:lnTo>
                <a:lnTo>
                  <a:pt x="423300" y="129629"/>
                </a:lnTo>
                <a:lnTo>
                  <a:pt x="423300" y="207317"/>
                </a:lnTo>
                <a:close/>
              </a:path>
              <a:path w="1586230" h="208914">
                <a:moveTo>
                  <a:pt x="536112" y="207317"/>
                </a:moveTo>
                <a:lnTo>
                  <a:pt x="522122" y="207317"/>
                </a:lnTo>
                <a:lnTo>
                  <a:pt x="522054" y="122187"/>
                </a:lnTo>
                <a:lnTo>
                  <a:pt x="521368" y="111686"/>
                </a:lnTo>
                <a:lnTo>
                  <a:pt x="495742" y="76162"/>
                </a:lnTo>
                <a:lnTo>
                  <a:pt x="476580" y="72925"/>
                </a:lnTo>
                <a:lnTo>
                  <a:pt x="516897" y="72925"/>
                </a:lnTo>
                <a:lnTo>
                  <a:pt x="518717" y="74339"/>
                </a:lnTo>
                <a:lnTo>
                  <a:pt x="524131" y="80367"/>
                </a:lnTo>
                <a:lnTo>
                  <a:pt x="528540" y="87436"/>
                </a:lnTo>
                <a:lnTo>
                  <a:pt x="531944" y="95547"/>
                </a:lnTo>
                <a:lnTo>
                  <a:pt x="545035" y="95547"/>
                </a:lnTo>
                <a:lnTo>
                  <a:pt x="544148" y="96728"/>
                </a:lnTo>
                <a:lnTo>
                  <a:pt x="539683" y="106374"/>
                </a:lnTo>
                <a:lnTo>
                  <a:pt x="537005" y="117341"/>
                </a:lnTo>
                <a:lnTo>
                  <a:pt x="536112" y="129629"/>
                </a:lnTo>
                <a:lnTo>
                  <a:pt x="536112" y="207317"/>
                </a:lnTo>
                <a:close/>
              </a:path>
              <a:path w="1586230" h="208914">
                <a:moveTo>
                  <a:pt x="648923" y="207317"/>
                </a:moveTo>
                <a:lnTo>
                  <a:pt x="635082" y="207317"/>
                </a:lnTo>
                <a:lnTo>
                  <a:pt x="635014" y="122187"/>
                </a:lnTo>
                <a:lnTo>
                  <a:pt x="634329" y="111686"/>
                </a:lnTo>
                <a:lnTo>
                  <a:pt x="608628" y="76162"/>
                </a:lnTo>
                <a:lnTo>
                  <a:pt x="589541" y="72925"/>
                </a:lnTo>
                <a:lnTo>
                  <a:pt x="629286" y="72925"/>
                </a:lnTo>
                <a:lnTo>
                  <a:pt x="647956" y="108104"/>
                </a:lnTo>
                <a:lnTo>
                  <a:pt x="648923" y="122187"/>
                </a:lnTo>
                <a:lnTo>
                  <a:pt x="648923" y="207317"/>
                </a:lnTo>
                <a:close/>
              </a:path>
              <a:path w="1586230" h="208914">
                <a:moveTo>
                  <a:pt x="766052" y="208508"/>
                </a:moveTo>
                <a:lnTo>
                  <a:pt x="727016" y="198955"/>
                </a:lnTo>
                <a:lnTo>
                  <a:pt x="696251" y="164083"/>
                </a:lnTo>
                <a:lnTo>
                  <a:pt x="690893" y="134391"/>
                </a:lnTo>
                <a:lnTo>
                  <a:pt x="691461" y="124029"/>
                </a:lnTo>
                <a:lnTo>
                  <a:pt x="704939" y="88282"/>
                </a:lnTo>
                <a:lnTo>
                  <a:pt x="741867" y="62805"/>
                </a:lnTo>
                <a:lnTo>
                  <a:pt x="760694" y="60424"/>
                </a:lnTo>
                <a:lnTo>
                  <a:pt x="770388" y="61019"/>
                </a:lnTo>
                <a:lnTo>
                  <a:pt x="779483" y="62768"/>
                </a:lnTo>
                <a:lnTo>
                  <a:pt x="788125" y="65698"/>
                </a:lnTo>
                <a:lnTo>
                  <a:pt x="796264" y="69800"/>
                </a:lnTo>
                <a:lnTo>
                  <a:pt x="800451" y="72628"/>
                </a:lnTo>
                <a:lnTo>
                  <a:pt x="760694" y="72628"/>
                </a:lnTo>
                <a:lnTo>
                  <a:pt x="753164" y="73065"/>
                </a:lnTo>
                <a:lnTo>
                  <a:pt x="717385" y="92924"/>
                </a:lnTo>
                <a:lnTo>
                  <a:pt x="704883" y="126801"/>
                </a:lnTo>
                <a:lnTo>
                  <a:pt x="829960" y="126801"/>
                </a:lnTo>
                <a:lnTo>
                  <a:pt x="830345" y="133796"/>
                </a:lnTo>
                <a:lnTo>
                  <a:pt x="830048" y="137814"/>
                </a:lnTo>
                <a:lnTo>
                  <a:pt x="704586" y="137814"/>
                </a:lnTo>
                <a:lnTo>
                  <a:pt x="705348" y="146065"/>
                </a:lnTo>
                <a:lnTo>
                  <a:pt x="728593" y="184546"/>
                </a:lnTo>
                <a:lnTo>
                  <a:pt x="766349" y="195857"/>
                </a:lnTo>
                <a:lnTo>
                  <a:pt x="808823" y="195857"/>
                </a:lnTo>
                <a:lnTo>
                  <a:pt x="804012" y="198983"/>
                </a:lnTo>
                <a:lnTo>
                  <a:pt x="797157" y="202406"/>
                </a:lnTo>
                <a:lnTo>
                  <a:pt x="789855" y="205075"/>
                </a:lnTo>
                <a:lnTo>
                  <a:pt x="782237" y="206982"/>
                </a:lnTo>
                <a:lnTo>
                  <a:pt x="774302" y="208126"/>
                </a:lnTo>
                <a:lnTo>
                  <a:pt x="766052" y="208508"/>
                </a:lnTo>
                <a:close/>
              </a:path>
              <a:path w="1586230" h="208914">
                <a:moveTo>
                  <a:pt x="829960" y="126801"/>
                </a:moveTo>
                <a:lnTo>
                  <a:pt x="816653" y="126801"/>
                </a:lnTo>
                <a:lnTo>
                  <a:pt x="815786" y="119192"/>
                </a:lnTo>
                <a:lnTo>
                  <a:pt x="814072" y="111993"/>
                </a:lnTo>
                <a:lnTo>
                  <a:pt x="788376" y="79623"/>
                </a:lnTo>
                <a:lnTo>
                  <a:pt x="760694" y="72628"/>
                </a:lnTo>
                <a:lnTo>
                  <a:pt x="800451" y="72628"/>
                </a:lnTo>
                <a:lnTo>
                  <a:pt x="825239" y="104523"/>
                </a:lnTo>
                <a:lnTo>
                  <a:pt x="829778" y="123499"/>
                </a:lnTo>
                <a:lnTo>
                  <a:pt x="829960" y="126801"/>
                </a:lnTo>
                <a:close/>
              </a:path>
              <a:path w="1586230" h="208914">
                <a:moveTo>
                  <a:pt x="808823" y="195857"/>
                </a:moveTo>
                <a:lnTo>
                  <a:pt x="766349" y="195857"/>
                </a:lnTo>
                <a:lnTo>
                  <a:pt x="773298" y="195541"/>
                </a:lnTo>
                <a:lnTo>
                  <a:pt x="780004" y="194592"/>
                </a:lnTo>
                <a:lnTo>
                  <a:pt x="812932" y="175468"/>
                </a:lnTo>
                <a:lnTo>
                  <a:pt x="821118" y="184695"/>
                </a:lnTo>
                <a:lnTo>
                  <a:pt x="816049" y="190099"/>
                </a:lnTo>
                <a:lnTo>
                  <a:pt x="810365" y="194853"/>
                </a:lnTo>
                <a:lnTo>
                  <a:pt x="808823" y="195857"/>
                </a:lnTo>
                <a:close/>
              </a:path>
              <a:path w="1586230" h="208914">
                <a:moveTo>
                  <a:pt x="898742" y="93017"/>
                </a:moveTo>
                <a:lnTo>
                  <a:pt x="886985" y="93017"/>
                </a:lnTo>
                <a:lnTo>
                  <a:pt x="891236" y="85771"/>
                </a:lnTo>
                <a:lnTo>
                  <a:pt x="925829" y="62582"/>
                </a:lnTo>
                <a:lnTo>
                  <a:pt x="944879" y="60424"/>
                </a:lnTo>
                <a:lnTo>
                  <a:pt x="957855" y="61419"/>
                </a:lnTo>
                <a:lnTo>
                  <a:pt x="969398" y="64405"/>
                </a:lnTo>
                <a:lnTo>
                  <a:pt x="979509" y="69381"/>
                </a:lnTo>
                <a:lnTo>
                  <a:pt x="983924" y="72925"/>
                </a:lnTo>
                <a:lnTo>
                  <a:pt x="942795" y="72925"/>
                </a:lnTo>
                <a:lnTo>
                  <a:pt x="930666" y="73893"/>
                </a:lnTo>
                <a:lnTo>
                  <a:pt x="919876" y="76795"/>
                </a:lnTo>
                <a:lnTo>
                  <a:pt x="910425" y="81632"/>
                </a:lnTo>
                <a:lnTo>
                  <a:pt x="902314" y="88403"/>
                </a:lnTo>
                <a:lnTo>
                  <a:pt x="898742" y="93017"/>
                </a:lnTo>
                <a:close/>
              </a:path>
              <a:path w="1586230" h="208914">
                <a:moveTo>
                  <a:pt x="887580" y="207317"/>
                </a:moveTo>
                <a:lnTo>
                  <a:pt x="873590" y="207317"/>
                </a:lnTo>
                <a:lnTo>
                  <a:pt x="873590" y="61465"/>
                </a:lnTo>
                <a:lnTo>
                  <a:pt x="886985" y="61465"/>
                </a:lnTo>
                <a:lnTo>
                  <a:pt x="886985" y="93017"/>
                </a:lnTo>
                <a:lnTo>
                  <a:pt x="898742" y="93017"/>
                </a:lnTo>
                <a:lnTo>
                  <a:pt x="895868" y="96728"/>
                </a:lnTo>
                <a:lnTo>
                  <a:pt x="891263" y="106374"/>
                </a:lnTo>
                <a:lnTo>
                  <a:pt x="888501" y="117341"/>
                </a:lnTo>
                <a:lnTo>
                  <a:pt x="887580" y="129629"/>
                </a:lnTo>
                <a:lnTo>
                  <a:pt x="887580" y="207317"/>
                </a:lnTo>
                <a:close/>
              </a:path>
              <a:path w="1586230" h="208914">
                <a:moveTo>
                  <a:pt x="1004112" y="207317"/>
                </a:moveTo>
                <a:lnTo>
                  <a:pt x="990123" y="207317"/>
                </a:lnTo>
                <a:lnTo>
                  <a:pt x="990052" y="122187"/>
                </a:lnTo>
                <a:lnTo>
                  <a:pt x="989341" y="111686"/>
                </a:lnTo>
                <a:lnTo>
                  <a:pt x="962738" y="76162"/>
                </a:lnTo>
                <a:lnTo>
                  <a:pt x="942795" y="72925"/>
                </a:lnTo>
                <a:lnTo>
                  <a:pt x="983924" y="72925"/>
                </a:lnTo>
                <a:lnTo>
                  <a:pt x="1003117" y="108104"/>
                </a:lnTo>
                <a:lnTo>
                  <a:pt x="1004112" y="122187"/>
                </a:lnTo>
                <a:lnTo>
                  <a:pt x="1004112" y="207317"/>
                </a:lnTo>
                <a:close/>
              </a:path>
              <a:path w="1586230" h="208914">
                <a:moveTo>
                  <a:pt x="1078410" y="61465"/>
                </a:moveTo>
                <a:lnTo>
                  <a:pt x="1064421" y="61465"/>
                </a:lnTo>
                <a:lnTo>
                  <a:pt x="1064421" y="29616"/>
                </a:lnTo>
                <a:lnTo>
                  <a:pt x="1078410" y="29616"/>
                </a:lnTo>
                <a:lnTo>
                  <a:pt x="1078410" y="61465"/>
                </a:lnTo>
                <a:close/>
              </a:path>
              <a:path w="1586230" h="208914">
                <a:moveTo>
                  <a:pt x="1124696" y="73521"/>
                </a:moveTo>
                <a:lnTo>
                  <a:pt x="1037632" y="73521"/>
                </a:lnTo>
                <a:lnTo>
                  <a:pt x="1037632" y="61465"/>
                </a:lnTo>
                <a:lnTo>
                  <a:pt x="1124696" y="61465"/>
                </a:lnTo>
                <a:lnTo>
                  <a:pt x="1124696" y="73521"/>
                </a:lnTo>
                <a:close/>
              </a:path>
              <a:path w="1586230" h="208914">
                <a:moveTo>
                  <a:pt x="1109764" y="208508"/>
                </a:moveTo>
                <a:lnTo>
                  <a:pt x="1104009" y="208508"/>
                </a:lnTo>
                <a:lnTo>
                  <a:pt x="1095088" y="207857"/>
                </a:lnTo>
                <a:lnTo>
                  <a:pt x="1065062" y="177635"/>
                </a:lnTo>
                <a:lnTo>
                  <a:pt x="1064421" y="168771"/>
                </a:lnTo>
                <a:lnTo>
                  <a:pt x="1064421" y="73521"/>
                </a:lnTo>
                <a:lnTo>
                  <a:pt x="1078410" y="73521"/>
                </a:lnTo>
                <a:lnTo>
                  <a:pt x="1078410" y="176857"/>
                </a:lnTo>
                <a:lnTo>
                  <a:pt x="1080693" y="184050"/>
                </a:lnTo>
                <a:lnTo>
                  <a:pt x="1089821" y="193972"/>
                </a:lnTo>
                <a:lnTo>
                  <a:pt x="1096567" y="196453"/>
                </a:lnTo>
                <a:lnTo>
                  <a:pt x="1132956" y="196453"/>
                </a:lnTo>
                <a:lnTo>
                  <a:pt x="1133923" y="198090"/>
                </a:lnTo>
                <a:lnTo>
                  <a:pt x="1130351" y="201463"/>
                </a:lnTo>
                <a:lnTo>
                  <a:pt x="1125887" y="204043"/>
                </a:lnTo>
                <a:lnTo>
                  <a:pt x="1115270" y="207615"/>
                </a:lnTo>
                <a:lnTo>
                  <a:pt x="1109764" y="208508"/>
                </a:lnTo>
                <a:close/>
              </a:path>
              <a:path w="1586230" h="208914">
                <a:moveTo>
                  <a:pt x="1132956" y="196453"/>
                </a:moveTo>
                <a:lnTo>
                  <a:pt x="1114625" y="196453"/>
                </a:lnTo>
                <a:lnTo>
                  <a:pt x="1122166" y="193724"/>
                </a:lnTo>
                <a:lnTo>
                  <a:pt x="1128119" y="188267"/>
                </a:lnTo>
                <a:lnTo>
                  <a:pt x="1132956" y="196453"/>
                </a:lnTo>
                <a:close/>
              </a:path>
              <a:path w="1586230" h="208914">
                <a:moveTo>
                  <a:pt x="1170542" y="91082"/>
                </a:moveTo>
                <a:lnTo>
                  <a:pt x="1163547" y="81111"/>
                </a:lnTo>
                <a:lnTo>
                  <a:pt x="1169258" y="76479"/>
                </a:lnTo>
                <a:lnTo>
                  <a:pt x="1175528" y="72404"/>
                </a:lnTo>
                <a:lnTo>
                  <a:pt x="1213628" y="60768"/>
                </a:lnTo>
                <a:lnTo>
                  <a:pt x="1221888" y="60424"/>
                </a:lnTo>
                <a:lnTo>
                  <a:pt x="1234650" y="61289"/>
                </a:lnTo>
                <a:lnTo>
                  <a:pt x="1245849" y="63884"/>
                </a:lnTo>
                <a:lnTo>
                  <a:pt x="1255486" y="68209"/>
                </a:lnTo>
                <a:lnTo>
                  <a:pt x="1261377" y="72628"/>
                </a:lnTo>
                <a:lnTo>
                  <a:pt x="1220846" y="72628"/>
                </a:lnTo>
                <a:lnTo>
                  <a:pt x="1213637" y="72944"/>
                </a:lnTo>
                <a:lnTo>
                  <a:pt x="1175407" y="87120"/>
                </a:lnTo>
                <a:lnTo>
                  <a:pt x="1170542" y="91082"/>
                </a:lnTo>
                <a:close/>
              </a:path>
              <a:path w="1586230" h="208914">
                <a:moveTo>
                  <a:pt x="1212214" y="208508"/>
                </a:moveTo>
                <a:lnTo>
                  <a:pt x="1173667" y="197048"/>
                </a:lnTo>
                <a:lnTo>
                  <a:pt x="1159677" y="166836"/>
                </a:lnTo>
                <a:lnTo>
                  <a:pt x="1160487" y="158185"/>
                </a:lnTo>
                <a:lnTo>
                  <a:pt x="1189480" y="128885"/>
                </a:lnTo>
                <a:lnTo>
                  <a:pt x="1214149" y="126057"/>
                </a:lnTo>
                <a:lnTo>
                  <a:pt x="1264155" y="126057"/>
                </a:lnTo>
                <a:lnTo>
                  <a:pt x="1264155" y="114300"/>
                </a:lnTo>
                <a:lnTo>
                  <a:pt x="1246854" y="78655"/>
                </a:lnTo>
                <a:lnTo>
                  <a:pt x="1220846" y="72628"/>
                </a:lnTo>
                <a:lnTo>
                  <a:pt x="1261377" y="72628"/>
                </a:lnTo>
                <a:lnTo>
                  <a:pt x="1278102" y="114300"/>
                </a:lnTo>
                <a:lnTo>
                  <a:pt x="1278145" y="136921"/>
                </a:lnTo>
                <a:lnTo>
                  <a:pt x="1214446" y="136921"/>
                </a:lnTo>
                <a:lnTo>
                  <a:pt x="1204400" y="137414"/>
                </a:lnTo>
                <a:lnTo>
                  <a:pt x="1173667" y="157112"/>
                </a:lnTo>
                <a:lnTo>
                  <a:pt x="1173667" y="175765"/>
                </a:lnTo>
                <a:lnTo>
                  <a:pt x="1214149" y="197048"/>
                </a:lnTo>
                <a:lnTo>
                  <a:pt x="1251016" y="197048"/>
                </a:lnTo>
                <a:lnTo>
                  <a:pt x="1250565" y="197429"/>
                </a:lnTo>
                <a:lnTo>
                  <a:pt x="1244212" y="201364"/>
                </a:lnTo>
                <a:lnTo>
                  <a:pt x="1237189" y="204489"/>
                </a:lnTo>
                <a:lnTo>
                  <a:pt x="1229515" y="206722"/>
                </a:lnTo>
                <a:lnTo>
                  <a:pt x="1221190" y="208061"/>
                </a:lnTo>
                <a:lnTo>
                  <a:pt x="1212214" y="208508"/>
                </a:lnTo>
                <a:close/>
              </a:path>
              <a:path w="1586230" h="208914">
                <a:moveTo>
                  <a:pt x="1251016" y="197048"/>
                </a:moveTo>
                <a:lnTo>
                  <a:pt x="1214149" y="197048"/>
                </a:lnTo>
                <a:lnTo>
                  <a:pt x="1222883" y="196527"/>
                </a:lnTo>
                <a:lnTo>
                  <a:pt x="1230929" y="194964"/>
                </a:lnTo>
                <a:lnTo>
                  <a:pt x="1264155" y="164306"/>
                </a:lnTo>
                <a:lnTo>
                  <a:pt x="1264155" y="136921"/>
                </a:lnTo>
                <a:lnTo>
                  <a:pt x="1278145" y="136921"/>
                </a:lnTo>
                <a:lnTo>
                  <a:pt x="1278145" y="181272"/>
                </a:lnTo>
                <a:lnTo>
                  <a:pt x="1264601" y="181272"/>
                </a:lnTo>
                <a:lnTo>
                  <a:pt x="1260760" y="187383"/>
                </a:lnTo>
                <a:lnTo>
                  <a:pt x="1256081" y="192769"/>
                </a:lnTo>
                <a:lnTo>
                  <a:pt x="1251016" y="197048"/>
                </a:lnTo>
                <a:close/>
              </a:path>
              <a:path w="1586230" h="208914">
                <a:moveTo>
                  <a:pt x="1278145" y="207317"/>
                </a:moveTo>
                <a:lnTo>
                  <a:pt x="1264601" y="207317"/>
                </a:lnTo>
                <a:lnTo>
                  <a:pt x="1264601" y="181272"/>
                </a:lnTo>
                <a:lnTo>
                  <a:pt x="1278145" y="181272"/>
                </a:lnTo>
                <a:lnTo>
                  <a:pt x="1278145" y="207317"/>
                </a:lnTo>
                <a:close/>
              </a:path>
              <a:path w="1586230" h="208914">
                <a:moveTo>
                  <a:pt x="1421418" y="207317"/>
                </a:moveTo>
                <a:lnTo>
                  <a:pt x="1407429" y="207317"/>
                </a:lnTo>
                <a:lnTo>
                  <a:pt x="1407429" y="0"/>
                </a:lnTo>
                <a:lnTo>
                  <a:pt x="1421418" y="0"/>
                </a:lnTo>
                <a:lnTo>
                  <a:pt x="1421418" y="207317"/>
                </a:lnTo>
                <a:close/>
              </a:path>
              <a:path w="1586230" h="208914">
                <a:moveTo>
                  <a:pt x="1478106" y="91082"/>
                </a:moveTo>
                <a:lnTo>
                  <a:pt x="1471112" y="81111"/>
                </a:lnTo>
                <a:lnTo>
                  <a:pt x="1476823" y="76479"/>
                </a:lnTo>
                <a:lnTo>
                  <a:pt x="1483092" y="72404"/>
                </a:lnTo>
                <a:lnTo>
                  <a:pt x="1521192" y="60768"/>
                </a:lnTo>
                <a:lnTo>
                  <a:pt x="1529452" y="60424"/>
                </a:lnTo>
                <a:lnTo>
                  <a:pt x="1542214" y="61289"/>
                </a:lnTo>
                <a:lnTo>
                  <a:pt x="1553413" y="63884"/>
                </a:lnTo>
                <a:lnTo>
                  <a:pt x="1563050" y="68209"/>
                </a:lnTo>
                <a:lnTo>
                  <a:pt x="1568941" y="72628"/>
                </a:lnTo>
                <a:lnTo>
                  <a:pt x="1528410" y="72628"/>
                </a:lnTo>
                <a:lnTo>
                  <a:pt x="1521201" y="72944"/>
                </a:lnTo>
                <a:lnTo>
                  <a:pt x="1482971" y="87120"/>
                </a:lnTo>
                <a:lnTo>
                  <a:pt x="1478106" y="91082"/>
                </a:lnTo>
                <a:close/>
              </a:path>
              <a:path w="1586230" h="208914">
                <a:moveTo>
                  <a:pt x="1519778" y="208508"/>
                </a:moveTo>
                <a:lnTo>
                  <a:pt x="1481232" y="197048"/>
                </a:lnTo>
                <a:lnTo>
                  <a:pt x="1467242" y="166836"/>
                </a:lnTo>
                <a:lnTo>
                  <a:pt x="1468051" y="158185"/>
                </a:lnTo>
                <a:lnTo>
                  <a:pt x="1497045" y="128885"/>
                </a:lnTo>
                <a:lnTo>
                  <a:pt x="1521713" y="126057"/>
                </a:lnTo>
                <a:lnTo>
                  <a:pt x="1571719" y="126057"/>
                </a:lnTo>
                <a:lnTo>
                  <a:pt x="1571719" y="114300"/>
                </a:lnTo>
                <a:lnTo>
                  <a:pt x="1554418" y="78655"/>
                </a:lnTo>
                <a:lnTo>
                  <a:pt x="1528410" y="72628"/>
                </a:lnTo>
                <a:lnTo>
                  <a:pt x="1568941" y="72628"/>
                </a:lnTo>
                <a:lnTo>
                  <a:pt x="1585666" y="114300"/>
                </a:lnTo>
                <a:lnTo>
                  <a:pt x="1585709" y="136921"/>
                </a:lnTo>
                <a:lnTo>
                  <a:pt x="1522011" y="136921"/>
                </a:lnTo>
                <a:lnTo>
                  <a:pt x="1511965" y="137414"/>
                </a:lnTo>
                <a:lnTo>
                  <a:pt x="1481232" y="157112"/>
                </a:lnTo>
                <a:lnTo>
                  <a:pt x="1481232" y="175765"/>
                </a:lnTo>
                <a:lnTo>
                  <a:pt x="1521713" y="197048"/>
                </a:lnTo>
                <a:lnTo>
                  <a:pt x="1558581" y="197048"/>
                </a:lnTo>
                <a:lnTo>
                  <a:pt x="1558129" y="197429"/>
                </a:lnTo>
                <a:lnTo>
                  <a:pt x="1551776" y="201364"/>
                </a:lnTo>
                <a:lnTo>
                  <a:pt x="1544754" y="204489"/>
                </a:lnTo>
                <a:lnTo>
                  <a:pt x="1537080" y="206722"/>
                </a:lnTo>
                <a:lnTo>
                  <a:pt x="1528754" y="208061"/>
                </a:lnTo>
                <a:lnTo>
                  <a:pt x="1519778" y="208508"/>
                </a:lnTo>
                <a:close/>
              </a:path>
              <a:path w="1586230" h="208914">
                <a:moveTo>
                  <a:pt x="1558581" y="197048"/>
                </a:moveTo>
                <a:lnTo>
                  <a:pt x="1521713" y="197048"/>
                </a:lnTo>
                <a:lnTo>
                  <a:pt x="1530447" y="196527"/>
                </a:lnTo>
                <a:lnTo>
                  <a:pt x="1538493" y="194964"/>
                </a:lnTo>
                <a:lnTo>
                  <a:pt x="1571719" y="164306"/>
                </a:lnTo>
                <a:lnTo>
                  <a:pt x="1571719" y="136921"/>
                </a:lnTo>
                <a:lnTo>
                  <a:pt x="1585709" y="136921"/>
                </a:lnTo>
                <a:lnTo>
                  <a:pt x="1585709" y="181272"/>
                </a:lnTo>
                <a:lnTo>
                  <a:pt x="1572166" y="181272"/>
                </a:lnTo>
                <a:lnTo>
                  <a:pt x="1568324" y="187383"/>
                </a:lnTo>
                <a:lnTo>
                  <a:pt x="1563645" y="192769"/>
                </a:lnTo>
                <a:lnTo>
                  <a:pt x="1558581" y="197048"/>
                </a:lnTo>
                <a:close/>
              </a:path>
              <a:path w="1586230" h="208914">
                <a:moveTo>
                  <a:pt x="1585709" y="207317"/>
                </a:moveTo>
                <a:lnTo>
                  <a:pt x="1572166" y="207317"/>
                </a:lnTo>
                <a:lnTo>
                  <a:pt x="1572166" y="181272"/>
                </a:lnTo>
                <a:lnTo>
                  <a:pt x="1585709" y="181272"/>
                </a:lnTo>
                <a:lnTo>
                  <a:pt x="1585709" y="207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73216" y="2756174"/>
            <a:ext cx="18402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Verdana"/>
                <a:cs typeface="Verdana"/>
              </a:rPr>
              <a:t>accesibilidad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5896" y="2840956"/>
            <a:ext cx="3896449" cy="26268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9203" y="3174331"/>
            <a:ext cx="6784660" cy="2085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14928" y="3507706"/>
            <a:ext cx="1458551" cy="261490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etiqueta &lt;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label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&gt;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642" y="1839789"/>
            <a:ext cx="6911993" cy="209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0093" y="2220789"/>
            <a:ext cx="5709328" cy="209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5501" y="2601789"/>
            <a:ext cx="3874968" cy="2625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12575" y="3265376"/>
            <a:ext cx="619823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dirty="0">
                <a:latin typeface="Courier New"/>
                <a:cs typeface="Courier New"/>
              </a:rPr>
              <a:t>&lt;label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E4637B"/>
                </a:solidFill>
                <a:latin typeface="Courier New"/>
                <a:cs typeface="Courier New"/>
              </a:rPr>
              <a:t>for</a:t>
            </a:r>
            <a:r>
              <a:rPr sz="1800" b="1" spc="-10" dirty="0">
                <a:solidFill>
                  <a:srgbClr val="E4637B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10" dirty="0">
                <a:solidFill>
                  <a:srgbClr val="189AD3"/>
                </a:solidFill>
                <a:latin typeface="Courier New"/>
                <a:cs typeface="Courier New"/>
              </a:rPr>
              <a:t>id-</a:t>
            </a:r>
            <a:r>
              <a:rPr sz="1800" b="1" dirty="0">
                <a:solidFill>
                  <a:srgbClr val="189AD3"/>
                </a:solidFill>
                <a:latin typeface="Courier New"/>
                <a:cs typeface="Courier New"/>
              </a:rPr>
              <a:t>nombre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Tu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nombre: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&lt;/label&gt;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&lt;input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type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"text"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E4637B"/>
                </a:solidFill>
                <a:latin typeface="Courier New"/>
                <a:cs typeface="Courier New"/>
              </a:rPr>
              <a:t>id</a:t>
            </a:r>
            <a:r>
              <a:rPr sz="1800" b="1" spc="-10" dirty="0">
                <a:solidFill>
                  <a:srgbClr val="E4637B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189AD3"/>
                </a:solidFill>
                <a:latin typeface="Courier New"/>
                <a:cs typeface="Courier New"/>
              </a:rPr>
              <a:t>=</a:t>
            </a:r>
            <a:r>
              <a:rPr sz="1800" b="1" spc="-10" dirty="0">
                <a:solidFill>
                  <a:srgbClr val="189AD3"/>
                </a:solidFill>
                <a:latin typeface="Courier New"/>
                <a:cs typeface="Courier New"/>
              </a:rPr>
              <a:t> "id-nombre"</a:t>
            </a:r>
            <a:r>
              <a:rPr sz="1800" spc="-1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81000" y="285750"/>
            <a:ext cx="6781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etiqueta &lt;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label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&gt;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9822" y="482328"/>
            <a:ext cx="914400" cy="266065"/>
          </a:xfrm>
          <a:custGeom>
            <a:avLst/>
            <a:gdLst/>
            <a:ahLst/>
            <a:cxnLst/>
            <a:rect l="l" t="t" r="r" b="b"/>
            <a:pathLst>
              <a:path w="914400" h="266065">
                <a:moveTo>
                  <a:pt x="170259" y="263872"/>
                </a:moveTo>
                <a:lnTo>
                  <a:pt x="0" y="263872"/>
                </a:lnTo>
                <a:lnTo>
                  <a:pt x="0" y="15031"/>
                </a:lnTo>
                <a:lnTo>
                  <a:pt x="35569" y="15031"/>
                </a:lnTo>
                <a:lnTo>
                  <a:pt x="35569" y="232916"/>
                </a:lnTo>
                <a:lnTo>
                  <a:pt x="170259" y="232916"/>
                </a:lnTo>
                <a:lnTo>
                  <a:pt x="170259" y="263872"/>
                </a:lnTo>
                <a:close/>
              </a:path>
              <a:path w="914400" h="266065">
                <a:moveTo>
                  <a:pt x="212264" y="123378"/>
                </a:moveTo>
                <a:lnTo>
                  <a:pt x="197976" y="97780"/>
                </a:lnTo>
                <a:lnTo>
                  <a:pt x="205622" y="92254"/>
                </a:lnTo>
                <a:lnTo>
                  <a:pt x="213975" y="87436"/>
                </a:lnTo>
                <a:lnTo>
                  <a:pt x="253750" y="75232"/>
                </a:lnTo>
                <a:lnTo>
                  <a:pt x="275814" y="73669"/>
                </a:lnTo>
                <a:lnTo>
                  <a:pt x="294240" y="74869"/>
                </a:lnTo>
                <a:lnTo>
                  <a:pt x="310379" y="78469"/>
                </a:lnTo>
                <a:lnTo>
                  <a:pt x="324229" y="84469"/>
                </a:lnTo>
                <a:lnTo>
                  <a:pt x="335791" y="92868"/>
                </a:lnTo>
                <a:lnTo>
                  <a:pt x="344474" y="103137"/>
                </a:lnTo>
                <a:lnTo>
                  <a:pt x="271944" y="103137"/>
                </a:lnTo>
                <a:lnTo>
                  <a:pt x="263647" y="103482"/>
                </a:lnTo>
                <a:lnTo>
                  <a:pt x="224505" y="115081"/>
                </a:lnTo>
                <a:lnTo>
                  <a:pt x="218077" y="118997"/>
                </a:lnTo>
                <a:lnTo>
                  <a:pt x="212264" y="123378"/>
                </a:lnTo>
                <a:close/>
              </a:path>
              <a:path w="914400" h="266065">
                <a:moveTo>
                  <a:pt x="262419" y="265955"/>
                </a:moveTo>
                <a:lnTo>
                  <a:pt x="221984" y="257416"/>
                </a:lnTo>
                <a:lnTo>
                  <a:pt x="193809" y="222423"/>
                </a:lnTo>
                <a:lnTo>
                  <a:pt x="192619" y="210591"/>
                </a:lnTo>
                <a:lnTo>
                  <a:pt x="193753" y="198713"/>
                </a:lnTo>
                <a:lnTo>
                  <a:pt x="221184" y="163915"/>
                </a:lnTo>
                <a:lnTo>
                  <a:pt x="268372" y="155376"/>
                </a:lnTo>
                <a:lnTo>
                  <a:pt x="322397" y="155376"/>
                </a:lnTo>
                <a:lnTo>
                  <a:pt x="322397" y="148679"/>
                </a:lnTo>
                <a:lnTo>
                  <a:pt x="302444" y="109751"/>
                </a:lnTo>
                <a:lnTo>
                  <a:pt x="271944" y="103137"/>
                </a:lnTo>
                <a:lnTo>
                  <a:pt x="344474" y="103137"/>
                </a:lnTo>
                <a:lnTo>
                  <a:pt x="356519" y="148679"/>
                </a:lnTo>
                <a:lnTo>
                  <a:pt x="356627" y="179933"/>
                </a:lnTo>
                <a:lnTo>
                  <a:pt x="269860" y="179933"/>
                </a:lnTo>
                <a:lnTo>
                  <a:pt x="250848" y="181756"/>
                </a:lnTo>
                <a:lnTo>
                  <a:pt x="237267" y="187225"/>
                </a:lnTo>
                <a:lnTo>
                  <a:pt x="229119" y="196341"/>
                </a:lnTo>
                <a:lnTo>
                  <a:pt x="226403" y="209103"/>
                </a:lnTo>
                <a:lnTo>
                  <a:pt x="226403" y="218628"/>
                </a:lnTo>
                <a:lnTo>
                  <a:pt x="258847" y="239250"/>
                </a:lnTo>
                <a:lnTo>
                  <a:pt x="268074" y="239762"/>
                </a:lnTo>
                <a:lnTo>
                  <a:pt x="323615" y="239762"/>
                </a:lnTo>
                <a:lnTo>
                  <a:pt x="319476" y="245185"/>
                </a:lnTo>
                <a:lnTo>
                  <a:pt x="282548" y="264244"/>
                </a:lnTo>
                <a:lnTo>
                  <a:pt x="272846" y="265527"/>
                </a:lnTo>
                <a:lnTo>
                  <a:pt x="262419" y="265955"/>
                </a:lnTo>
                <a:close/>
              </a:path>
              <a:path w="914400" h="266065">
                <a:moveTo>
                  <a:pt x="323615" y="239762"/>
                </a:moveTo>
                <a:lnTo>
                  <a:pt x="268074" y="239762"/>
                </a:lnTo>
                <a:lnTo>
                  <a:pt x="277488" y="239213"/>
                </a:lnTo>
                <a:lnTo>
                  <a:pt x="286231" y="237566"/>
                </a:lnTo>
                <a:lnTo>
                  <a:pt x="318704" y="213791"/>
                </a:lnTo>
                <a:lnTo>
                  <a:pt x="322397" y="206275"/>
                </a:lnTo>
                <a:lnTo>
                  <a:pt x="322397" y="179933"/>
                </a:lnTo>
                <a:lnTo>
                  <a:pt x="356627" y="179933"/>
                </a:lnTo>
                <a:lnTo>
                  <a:pt x="356627" y="239017"/>
                </a:lnTo>
                <a:lnTo>
                  <a:pt x="324183" y="239017"/>
                </a:lnTo>
                <a:lnTo>
                  <a:pt x="323615" y="239762"/>
                </a:lnTo>
                <a:close/>
              </a:path>
              <a:path w="914400" h="266065">
                <a:moveTo>
                  <a:pt x="356627" y="263872"/>
                </a:moveTo>
                <a:lnTo>
                  <a:pt x="324183" y="263872"/>
                </a:lnTo>
                <a:lnTo>
                  <a:pt x="324183" y="239017"/>
                </a:lnTo>
                <a:lnTo>
                  <a:pt x="356627" y="239017"/>
                </a:lnTo>
                <a:lnTo>
                  <a:pt x="356627" y="263872"/>
                </a:lnTo>
                <a:close/>
              </a:path>
              <a:path w="914400" h="266065">
                <a:moveTo>
                  <a:pt x="452566" y="263872"/>
                </a:moveTo>
                <a:lnTo>
                  <a:pt x="419824" y="263872"/>
                </a:lnTo>
                <a:lnTo>
                  <a:pt x="419824" y="0"/>
                </a:lnTo>
                <a:lnTo>
                  <a:pt x="454054" y="0"/>
                </a:lnTo>
                <a:lnTo>
                  <a:pt x="454054" y="103882"/>
                </a:lnTo>
                <a:lnTo>
                  <a:pt x="511932" y="103882"/>
                </a:lnTo>
                <a:lnTo>
                  <a:pt x="471579" y="121592"/>
                </a:lnTo>
                <a:lnTo>
                  <a:pt x="454119" y="160185"/>
                </a:lnTo>
                <a:lnTo>
                  <a:pt x="453608" y="169664"/>
                </a:lnTo>
                <a:lnTo>
                  <a:pt x="454119" y="179142"/>
                </a:lnTo>
                <a:lnTo>
                  <a:pt x="471579" y="217735"/>
                </a:lnTo>
                <a:lnTo>
                  <a:pt x="499516" y="233957"/>
                </a:lnTo>
                <a:lnTo>
                  <a:pt x="452566" y="233957"/>
                </a:lnTo>
                <a:lnTo>
                  <a:pt x="452566" y="263872"/>
                </a:lnTo>
                <a:close/>
              </a:path>
              <a:path w="914400" h="266065">
                <a:moveTo>
                  <a:pt x="511932" y="103882"/>
                </a:moveTo>
                <a:lnTo>
                  <a:pt x="454054" y="103882"/>
                </a:lnTo>
                <a:lnTo>
                  <a:pt x="460072" y="96896"/>
                </a:lnTo>
                <a:lnTo>
                  <a:pt x="500377" y="75604"/>
                </a:lnTo>
                <a:lnTo>
                  <a:pt x="519836" y="73669"/>
                </a:lnTo>
                <a:lnTo>
                  <a:pt x="533166" y="74423"/>
                </a:lnTo>
                <a:lnTo>
                  <a:pt x="579070" y="92357"/>
                </a:lnTo>
                <a:lnTo>
                  <a:pt x="591099" y="103584"/>
                </a:lnTo>
                <a:lnTo>
                  <a:pt x="517008" y="103584"/>
                </a:lnTo>
                <a:lnTo>
                  <a:pt x="511932" y="103882"/>
                </a:lnTo>
                <a:close/>
              </a:path>
              <a:path w="914400" h="266065">
                <a:moveTo>
                  <a:pt x="590923" y="236190"/>
                </a:moveTo>
                <a:lnTo>
                  <a:pt x="517008" y="236190"/>
                </a:lnTo>
                <a:lnTo>
                  <a:pt x="525789" y="235669"/>
                </a:lnTo>
                <a:lnTo>
                  <a:pt x="534124" y="234106"/>
                </a:lnTo>
                <a:lnTo>
                  <a:pt x="567675" y="211447"/>
                </a:lnTo>
                <a:lnTo>
                  <a:pt x="580558" y="169664"/>
                </a:lnTo>
                <a:lnTo>
                  <a:pt x="580037" y="160185"/>
                </a:lnTo>
                <a:lnTo>
                  <a:pt x="562364" y="121592"/>
                </a:lnTo>
                <a:lnTo>
                  <a:pt x="525789" y="104095"/>
                </a:lnTo>
                <a:lnTo>
                  <a:pt x="517008" y="103584"/>
                </a:lnTo>
                <a:lnTo>
                  <a:pt x="591099" y="103584"/>
                </a:lnTo>
                <a:lnTo>
                  <a:pt x="611998" y="142912"/>
                </a:lnTo>
                <a:lnTo>
                  <a:pt x="615086" y="169664"/>
                </a:lnTo>
                <a:lnTo>
                  <a:pt x="614314" y="183467"/>
                </a:lnTo>
                <a:lnTo>
                  <a:pt x="611989" y="196481"/>
                </a:lnTo>
                <a:lnTo>
                  <a:pt x="608138" y="208619"/>
                </a:lnTo>
                <a:lnTo>
                  <a:pt x="602733" y="219967"/>
                </a:lnTo>
                <a:lnTo>
                  <a:pt x="596036" y="230292"/>
                </a:lnTo>
                <a:lnTo>
                  <a:pt x="590923" y="236190"/>
                </a:lnTo>
                <a:close/>
              </a:path>
              <a:path w="914400" h="266065">
                <a:moveTo>
                  <a:pt x="519836" y="265955"/>
                </a:moveTo>
                <a:lnTo>
                  <a:pt x="481438" y="257770"/>
                </a:lnTo>
                <a:lnTo>
                  <a:pt x="452566" y="233957"/>
                </a:lnTo>
                <a:lnTo>
                  <a:pt x="499516" y="233957"/>
                </a:lnTo>
                <a:lnTo>
                  <a:pt x="499967" y="234106"/>
                </a:lnTo>
                <a:lnTo>
                  <a:pt x="508283" y="235669"/>
                </a:lnTo>
                <a:lnTo>
                  <a:pt x="517008" y="236190"/>
                </a:lnTo>
                <a:lnTo>
                  <a:pt x="590923" y="236190"/>
                </a:lnTo>
                <a:lnTo>
                  <a:pt x="588148" y="239390"/>
                </a:lnTo>
                <a:lnTo>
                  <a:pt x="545769" y="262942"/>
                </a:lnTo>
                <a:lnTo>
                  <a:pt x="533165" y="265202"/>
                </a:lnTo>
                <a:lnTo>
                  <a:pt x="519836" y="265955"/>
                </a:lnTo>
                <a:close/>
              </a:path>
              <a:path w="914400" h="266065">
                <a:moveTo>
                  <a:pt x="746249" y="265955"/>
                </a:moveTo>
                <a:lnTo>
                  <a:pt x="705284" y="259091"/>
                </a:lnTo>
                <a:lnTo>
                  <a:pt x="672802" y="238980"/>
                </a:lnTo>
                <a:lnTo>
                  <a:pt x="648059" y="195932"/>
                </a:lnTo>
                <a:lnTo>
                  <a:pt x="644897" y="169664"/>
                </a:lnTo>
                <a:lnTo>
                  <a:pt x="645660" y="156306"/>
                </a:lnTo>
                <a:lnTo>
                  <a:pt x="663844" y="109853"/>
                </a:lnTo>
                <a:lnTo>
                  <a:pt x="702019" y="80618"/>
                </a:lnTo>
                <a:lnTo>
                  <a:pt x="739551" y="73669"/>
                </a:lnTo>
                <a:lnTo>
                  <a:pt x="752658" y="74441"/>
                </a:lnTo>
                <a:lnTo>
                  <a:pt x="797678" y="92738"/>
                </a:lnTo>
                <a:lnTo>
                  <a:pt x="808000" y="102393"/>
                </a:lnTo>
                <a:lnTo>
                  <a:pt x="739551" y="102393"/>
                </a:lnTo>
                <a:lnTo>
                  <a:pt x="727740" y="103342"/>
                </a:lnTo>
                <a:lnTo>
                  <a:pt x="691071" y="125452"/>
                </a:lnTo>
                <a:lnTo>
                  <a:pt x="679127" y="156567"/>
                </a:lnTo>
                <a:lnTo>
                  <a:pt x="831918" y="156567"/>
                </a:lnTo>
                <a:lnTo>
                  <a:pt x="831974" y="156892"/>
                </a:lnTo>
                <a:lnTo>
                  <a:pt x="832662" y="169664"/>
                </a:lnTo>
                <a:lnTo>
                  <a:pt x="832718" y="173285"/>
                </a:lnTo>
                <a:lnTo>
                  <a:pt x="832470" y="176708"/>
                </a:lnTo>
                <a:lnTo>
                  <a:pt x="831974" y="180974"/>
                </a:lnTo>
                <a:lnTo>
                  <a:pt x="679127" y="180974"/>
                </a:lnTo>
                <a:lnTo>
                  <a:pt x="681657" y="192862"/>
                </a:lnTo>
                <a:lnTo>
                  <a:pt x="710790" y="227734"/>
                </a:lnTo>
                <a:lnTo>
                  <a:pt x="747291" y="236190"/>
                </a:lnTo>
                <a:lnTo>
                  <a:pt x="819941" y="236190"/>
                </a:lnTo>
                <a:lnTo>
                  <a:pt x="813873" y="242450"/>
                </a:lnTo>
                <a:lnTo>
                  <a:pt x="779010" y="261602"/>
                </a:lnTo>
                <a:lnTo>
                  <a:pt x="757727" y="265472"/>
                </a:lnTo>
                <a:lnTo>
                  <a:pt x="746249" y="265955"/>
                </a:lnTo>
                <a:close/>
              </a:path>
              <a:path w="914400" h="266065">
                <a:moveTo>
                  <a:pt x="831918" y="156567"/>
                </a:moveTo>
                <a:lnTo>
                  <a:pt x="799976" y="156567"/>
                </a:lnTo>
                <a:lnTo>
                  <a:pt x="797706" y="145144"/>
                </a:lnTo>
                <a:lnTo>
                  <a:pt x="793725" y="134838"/>
                </a:lnTo>
                <a:lnTo>
                  <a:pt x="762099" y="106188"/>
                </a:lnTo>
                <a:lnTo>
                  <a:pt x="739551" y="102393"/>
                </a:lnTo>
                <a:lnTo>
                  <a:pt x="808000" y="102393"/>
                </a:lnTo>
                <a:lnTo>
                  <a:pt x="814272" y="109853"/>
                </a:lnTo>
                <a:lnTo>
                  <a:pt x="820812" y="120253"/>
                </a:lnTo>
                <a:lnTo>
                  <a:pt x="826021" y="131666"/>
                </a:lnTo>
                <a:lnTo>
                  <a:pt x="829741" y="143879"/>
                </a:lnTo>
                <a:lnTo>
                  <a:pt x="831918" y="156567"/>
                </a:lnTo>
                <a:close/>
              </a:path>
              <a:path w="914400" h="266065">
                <a:moveTo>
                  <a:pt x="819941" y="236190"/>
                </a:moveTo>
                <a:lnTo>
                  <a:pt x="747291" y="236190"/>
                </a:lnTo>
                <a:lnTo>
                  <a:pt x="763364" y="234767"/>
                </a:lnTo>
                <a:lnTo>
                  <a:pt x="777800" y="230497"/>
                </a:lnTo>
                <a:lnTo>
                  <a:pt x="790599" y="223381"/>
                </a:lnTo>
                <a:lnTo>
                  <a:pt x="801762" y="213419"/>
                </a:lnTo>
                <a:lnTo>
                  <a:pt x="820663" y="235446"/>
                </a:lnTo>
                <a:lnTo>
                  <a:pt x="819941" y="236190"/>
                </a:lnTo>
                <a:close/>
              </a:path>
              <a:path w="914400" h="266065">
                <a:moveTo>
                  <a:pt x="914137" y="263872"/>
                </a:moveTo>
                <a:lnTo>
                  <a:pt x="879907" y="263872"/>
                </a:lnTo>
                <a:lnTo>
                  <a:pt x="879907" y="0"/>
                </a:lnTo>
                <a:lnTo>
                  <a:pt x="914137" y="0"/>
                </a:lnTo>
                <a:lnTo>
                  <a:pt x="914137" y="263872"/>
                </a:lnTo>
                <a:close/>
              </a:path>
            </a:pathLst>
          </a:custGeom>
          <a:solidFill>
            <a:srgbClr val="E46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085840" cy="5143500"/>
            <a:chOff x="0" y="0"/>
            <a:chExt cx="608584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085840" cy="5143500"/>
            </a:xfrm>
            <a:custGeom>
              <a:avLst/>
              <a:gdLst/>
              <a:ahLst/>
              <a:cxnLst/>
              <a:rect l="l" t="t" r="r" b="b"/>
              <a:pathLst>
                <a:path w="6085840" h="5143500">
                  <a:moveTo>
                    <a:pt x="60854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6085499" y="0"/>
                  </a:lnTo>
                  <a:lnTo>
                    <a:pt x="6085499" y="51434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414337"/>
              <a:ext cx="5213350" cy="4050029"/>
            </a:xfrm>
            <a:custGeom>
              <a:avLst/>
              <a:gdLst/>
              <a:ahLst/>
              <a:cxnLst/>
              <a:rect l="l" t="t" r="r" b="b"/>
              <a:pathLst>
                <a:path w="5213350" h="4050029">
                  <a:moveTo>
                    <a:pt x="640181" y="3867150"/>
                  </a:moveTo>
                  <a:lnTo>
                    <a:pt x="0" y="3867150"/>
                  </a:lnTo>
                  <a:lnTo>
                    <a:pt x="0" y="4050030"/>
                  </a:lnTo>
                  <a:lnTo>
                    <a:pt x="640181" y="4050030"/>
                  </a:lnTo>
                  <a:lnTo>
                    <a:pt x="640181" y="3867150"/>
                  </a:lnTo>
                  <a:close/>
                </a:path>
                <a:path w="5213350" h="4050029">
                  <a:moveTo>
                    <a:pt x="640181" y="2486025"/>
                  </a:moveTo>
                  <a:lnTo>
                    <a:pt x="0" y="2486025"/>
                  </a:lnTo>
                  <a:lnTo>
                    <a:pt x="0" y="2668905"/>
                  </a:lnTo>
                  <a:lnTo>
                    <a:pt x="640181" y="2668905"/>
                  </a:lnTo>
                  <a:lnTo>
                    <a:pt x="640181" y="2486025"/>
                  </a:lnTo>
                  <a:close/>
                </a:path>
                <a:path w="5213350" h="4050029">
                  <a:moveTo>
                    <a:pt x="640181" y="1657350"/>
                  </a:moveTo>
                  <a:lnTo>
                    <a:pt x="0" y="1657350"/>
                  </a:lnTo>
                  <a:lnTo>
                    <a:pt x="0" y="1840230"/>
                  </a:lnTo>
                  <a:lnTo>
                    <a:pt x="640181" y="1840230"/>
                  </a:lnTo>
                  <a:lnTo>
                    <a:pt x="640181" y="1657350"/>
                  </a:lnTo>
                  <a:close/>
                </a:path>
                <a:path w="5213350" h="4050029">
                  <a:moveTo>
                    <a:pt x="1005992" y="3314700"/>
                  </a:moveTo>
                  <a:lnTo>
                    <a:pt x="0" y="3314700"/>
                  </a:lnTo>
                  <a:lnTo>
                    <a:pt x="0" y="3497580"/>
                  </a:lnTo>
                  <a:lnTo>
                    <a:pt x="1005992" y="3497580"/>
                  </a:lnTo>
                  <a:lnTo>
                    <a:pt x="1005992" y="3314700"/>
                  </a:lnTo>
                  <a:close/>
                </a:path>
                <a:path w="5213350" h="4050029">
                  <a:moveTo>
                    <a:pt x="1005992" y="828675"/>
                  </a:moveTo>
                  <a:lnTo>
                    <a:pt x="0" y="828675"/>
                  </a:lnTo>
                  <a:lnTo>
                    <a:pt x="0" y="1011555"/>
                  </a:lnTo>
                  <a:lnTo>
                    <a:pt x="1005992" y="1011555"/>
                  </a:lnTo>
                  <a:lnTo>
                    <a:pt x="1005992" y="828675"/>
                  </a:lnTo>
                  <a:close/>
                </a:path>
                <a:path w="5213350" h="4050029">
                  <a:moveTo>
                    <a:pt x="237782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2377821" y="182880"/>
                  </a:lnTo>
                  <a:lnTo>
                    <a:pt x="2377821" y="0"/>
                  </a:lnTo>
                  <a:close/>
                </a:path>
                <a:path w="5213350" h="4050029">
                  <a:moveTo>
                    <a:pt x="3018002" y="2762250"/>
                  </a:moveTo>
                  <a:lnTo>
                    <a:pt x="0" y="2762250"/>
                  </a:lnTo>
                  <a:lnTo>
                    <a:pt x="0" y="2945130"/>
                  </a:lnTo>
                  <a:lnTo>
                    <a:pt x="3018002" y="2945130"/>
                  </a:lnTo>
                  <a:lnTo>
                    <a:pt x="3018002" y="2762250"/>
                  </a:lnTo>
                  <a:close/>
                </a:path>
                <a:path w="5213350" h="4050029">
                  <a:moveTo>
                    <a:pt x="3200920" y="1933575"/>
                  </a:moveTo>
                  <a:lnTo>
                    <a:pt x="0" y="1933575"/>
                  </a:lnTo>
                  <a:lnTo>
                    <a:pt x="0" y="2116455"/>
                  </a:lnTo>
                  <a:lnTo>
                    <a:pt x="3200920" y="2116455"/>
                  </a:lnTo>
                  <a:lnTo>
                    <a:pt x="3200920" y="1933575"/>
                  </a:lnTo>
                  <a:close/>
                </a:path>
                <a:path w="5213350" h="4050029">
                  <a:moveTo>
                    <a:pt x="3383826" y="1104900"/>
                  </a:moveTo>
                  <a:lnTo>
                    <a:pt x="0" y="1104900"/>
                  </a:lnTo>
                  <a:lnTo>
                    <a:pt x="0" y="1287780"/>
                  </a:lnTo>
                  <a:lnTo>
                    <a:pt x="3383826" y="1287780"/>
                  </a:lnTo>
                  <a:lnTo>
                    <a:pt x="3383826" y="1104900"/>
                  </a:lnTo>
                  <a:close/>
                </a:path>
                <a:path w="5213350" h="4050029">
                  <a:moveTo>
                    <a:pt x="3383826" y="276225"/>
                  </a:moveTo>
                  <a:lnTo>
                    <a:pt x="0" y="276225"/>
                  </a:lnTo>
                  <a:lnTo>
                    <a:pt x="0" y="459105"/>
                  </a:lnTo>
                  <a:lnTo>
                    <a:pt x="3383826" y="459105"/>
                  </a:lnTo>
                  <a:lnTo>
                    <a:pt x="3383826" y="276225"/>
                  </a:lnTo>
                  <a:close/>
                </a:path>
                <a:path w="5213350" h="4050029">
                  <a:moveTo>
                    <a:pt x="3566731" y="3590925"/>
                  </a:moveTo>
                  <a:lnTo>
                    <a:pt x="0" y="3590925"/>
                  </a:lnTo>
                  <a:lnTo>
                    <a:pt x="0" y="3773805"/>
                  </a:lnTo>
                  <a:lnTo>
                    <a:pt x="3566731" y="3773805"/>
                  </a:lnTo>
                  <a:lnTo>
                    <a:pt x="3566731" y="3590925"/>
                  </a:lnTo>
                  <a:close/>
                </a:path>
                <a:path w="5213350" h="4050029">
                  <a:moveTo>
                    <a:pt x="4389831" y="552450"/>
                  </a:moveTo>
                  <a:lnTo>
                    <a:pt x="0" y="552450"/>
                  </a:lnTo>
                  <a:lnTo>
                    <a:pt x="0" y="735330"/>
                  </a:lnTo>
                  <a:lnTo>
                    <a:pt x="4389831" y="735330"/>
                  </a:lnTo>
                  <a:lnTo>
                    <a:pt x="4389831" y="552450"/>
                  </a:lnTo>
                  <a:close/>
                </a:path>
                <a:path w="5213350" h="4050029">
                  <a:moveTo>
                    <a:pt x="5030013" y="3038475"/>
                  </a:moveTo>
                  <a:lnTo>
                    <a:pt x="0" y="3038475"/>
                  </a:lnTo>
                  <a:lnTo>
                    <a:pt x="0" y="3221355"/>
                  </a:lnTo>
                  <a:lnTo>
                    <a:pt x="5030013" y="3221355"/>
                  </a:lnTo>
                  <a:lnTo>
                    <a:pt x="5030013" y="3038475"/>
                  </a:lnTo>
                  <a:close/>
                </a:path>
                <a:path w="5213350" h="4050029">
                  <a:moveTo>
                    <a:pt x="5121465" y="2209800"/>
                  </a:moveTo>
                  <a:lnTo>
                    <a:pt x="0" y="2209800"/>
                  </a:lnTo>
                  <a:lnTo>
                    <a:pt x="0" y="2392680"/>
                  </a:lnTo>
                  <a:lnTo>
                    <a:pt x="5121465" y="2392680"/>
                  </a:lnTo>
                  <a:lnTo>
                    <a:pt x="5121465" y="2209800"/>
                  </a:lnTo>
                  <a:close/>
                </a:path>
                <a:path w="5213350" h="4050029">
                  <a:moveTo>
                    <a:pt x="5212918" y="1381125"/>
                  </a:moveTo>
                  <a:lnTo>
                    <a:pt x="0" y="1381125"/>
                  </a:lnTo>
                  <a:lnTo>
                    <a:pt x="0" y="1564005"/>
                  </a:lnTo>
                  <a:lnTo>
                    <a:pt x="5212918" y="1564005"/>
                  </a:lnTo>
                  <a:lnTo>
                    <a:pt x="5212918" y="1381125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0225" y="302196"/>
            <a:ext cx="5238750" cy="41687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200" spc="-5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action=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"server.php"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200" spc="-6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for=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"nombre"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&gt;Nombre&lt;/</a:t>
            </a:r>
            <a:r>
              <a:rPr sz="1200" spc="-1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200" spc="-114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"text"</a:t>
            </a:r>
            <a:r>
              <a:rPr sz="1200" spc="-1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"nombre"</a:t>
            </a:r>
            <a:r>
              <a:rPr sz="1200" spc="-114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id=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"nombre"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&gt;&lt;</a:t>
            </a:r>
            <a:r>
              <a:rPr sz="12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200" spc="-6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for=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"hombre"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&gt;Hombre&lt;/</a:t>
            </a:r>
            <a:r>
              <a:rPr sz="1200" spc="-1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200" spc="-12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"radio"</a:t>
            </a:r>
            <a:r>
              <a:rPr sz="1200" spc="-1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"sexo"</a:t>
            </a:r>
            <a:r>
              <a:rPr sz="1200" spc="-114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id=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"hombre"</a:t>
            </a:r>
            <a:r>
              <a:rPr sz="1200" spc="-1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"h"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2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spc="-2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2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200" spc="-6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for=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"mujer"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&gt;Mujer&lt;/</a:t>
            </a:r>
            <a:r>
              <a:rPr sz="1200" spc="-1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200" spc="-11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"radio"</a:t>
            </a:r>
            <a:r>
              <a:rPr sz="1200" spc="-1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"sexo"</a:t>
            </a:r>
            <a:r>
              <a:rPr sz="1200" spc="-1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id=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"mujer"</a:t>
            </a:r>
            <a:r>
              <a:rPr sz="1200" spc="-1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"m"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2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spc="-2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2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200" spc="-6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for=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"otro"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&gt;Otro&lt;/</a:t>
            </a:r>
            <a:r>
              <a:rPr sz="1200" spc="-1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200" spc="-11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"radio"</a:t>
            </a:r>
            <a:r>
              <a:rPr sz="1200" spc="-10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"sexo"</a:t>
            </a:r>
            <a:r>
              <a:rPr sz="1200" spc="-10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id=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"otro"</a:t>
            </a:r>
            <a:r>
              <a:rPr sz="1200" spc="-1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"o"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&gt;&lt;</a:t>
            </a:r>
            <a:r>
              <a:rPr sz="12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735"/>
              </a:spcBef>
            </a:pPr>
            <a:r>
              <a:rPr sz="12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2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200" spc="-11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200" dirty="0">
                <a:solidFill>
                  <a:srgbClr val="FADEB5"/>
                </a:solidFill>
                <a:latin typeface="Courier New"/>
                <a:cs typeface="Courier New"/>
              </a:rPr>
              <a:t>"submit"</a:t>
            </a:r>
            <a:r>
              <a:rPr sz="1200" spc="-10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200" spc="-10" dirty="0">
                <a:solidFill>
                  <a:srgbClr val="FADEB5"/>
                </a:solidFill>
                <a:latin typeface="Courier New"/>
                <a:cs typeface="Courier New"/>
              </a:rPr>
              <a:t>"Enviar"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200" spc="-1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2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6450" y="1696412"/>
            <a:ext cx="2429525" cy="167326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029" y="1844254"/>
            <a:ext cx="1503522" cy="2580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3519" y="1756049"/>
            <a:ext cx="13912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solidFill>
                  <a:srgbClr val="189AD3"/>
                </a:solidFill>
                <a:latin typeface="Verdana"/>
                <a:cs typeface="Verdana"/>
              </a:rPr>
              <a:t>&lt;fieldset&gt;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3092" y="1844254"/>
            <a:ext cx="1062990" cy="258445"/>
          </a:xfrm>
          <a:custGeom>
            <a:avLst/>
            <a:gdLst/>
            <a:ahLst/>
            <a:cxnLst/>
            <a:rect l="l" t="t" r="r" b="b"/>
            <a:pathLst>
              <a:path w="1062989" h="258444">
                <a:moveTo>
                  <a:pt x="25574" y="92422"/>
                </a:moveTo>
                <a:lnTo>
                  <a:pt x="13394" y="92422"/>
                </a:lnTo>
                <a:lnTo>
                  <a:pt x="18156" y="84487"/>
                </a:lnTo>
                <a:lnTo>
                  <a:pt x="54545" y="59345"/>
                </a:lnTo>
                <a:lnTo>
                  <a:pt x="73223" y="57001"/>
                </a:lnTo>
                <a:lnTo>
                  <a:pt x="83167" y="57596"/>
                </a:lnTo>
                <a:lnTo>
                  <a:pt x="92608" y="59382"/>
                </a:lnTo>
                <a:lnTo>
                  <a:pt x="101547" y="62358"/>
                </a:lnTo>
                <a:lnTo>
                  <a:pt x="109984" y="66526"/>
                </a:lnTo>
                <a:lnTo>
                  <a:pt x="114497" y="69502"/>
                </a:lnTo>
                <a:lnTo>
                  <a:pt x="72330" y="69502"/>
                </a:lnTo>
                <a:lnTo>
                  <a:pt x="64144" y="69995"/>
                </a:lnTo>
                <a:lnTo>
                  <a:pt x="30398" y="86692"/>
                </a:lnTo>
                <a:lnTo>
                  <a:pt x="25574" y="92422"/>
                </a:lnTo>
                <a:close/>
              </a:path>
              <a:path w="1062989" h="258444">
                <a:moveTo>
                  <a:pt x="13989" y="258067"/>
                </a:moveTo>
                <a:lnTo>
                  <a:pt x="0" y="258067"/>
                </a:lnTo>
                <a:lnTo>
                  <a:pt x="0" y="58042"/>
                </a:lnTo>
                <a:lnTo>
                  <a:pt x="13394" y="58042"/>
                </a:lnTo>
                <a:lnTo>
                  <a:pt x="13394" y="92422"/>
                </a:lnTo>
                <a:lnTo>
                  <a:pt x="25574" y="92422"/>
                </a:lnTo>
                <a:lnTo>
                  <a:pt x="13692" y="130968"/>
                </a:lnTo>
                <a:lnTo>
                  <a:pt x="14166" y="139656"/>
                </a:lnTo>
                <a:lnTo>
                  <a:pt x="26563" y="170705"/>
                </a:lnTo>
                <a:lnTo>
                  <a:pt x="13989" y="170705"/>
                </a:lnTo>
                <a:lnTo>
                  <a:pt x="13989" y="258067"/>
                </a:lnTo>
                <a:close/>
              </a:path>
              <a:path w="1062989" h="258444">
                <a:moveTo>
                  <a:pt x="114948" y="192434"/>
                </a:moveTo>
                <a:lnTo>
                  <a:pt x="72330" y="192434"/>
                </a:lnTo>
                <a:lnTo>
                  <a:pt x="80525" y="191951"/>
                </a:lnTo>
                <a:lnTo>
                  <a:pt x="88292" y="190500"/>
                </a:lnTo>
                <a:lnTo>
                  <a:pt x="123527" y="162817"/>
                </a:lnTo>
                <a:lnTo>
                  <a:pt x="131266" y="130968"/>
                </a:lnTo>
                <a:lnTo>
                  <a:pt x="130782" y="122280"/>
                </a:lnTo>
                <a:lnTo>
                  <a:pt x="114486" y="86692"/>
                </a:lnTo>
                <a:lnTo>
                  <a:pt x="72330" y="69502"/>
                </a:lnTo>
                <a:lnTo>
                  <a:pt x="114497" y="69502"/>
                </a:lnTo>
                <a:lnTo>
                  <a:pt x="139982" y="101417"/>
                </a:lnTo>
                <a:lnTo>
                  <a:pt x="145256" y="130968"/>
                </a:lnTo>
                <a:lnTo>
                  <a:pt x="144670" y="141470"/>
                </a:lnTo>
                <a:lnTo>
                  <a:pt x="130745" y="177458"/>
                </a:lnTo>
                <a:lnTo>
                  <a:pt x="117797" y="190555"/>
                </a:lnTo>
                <a:lnTo>
                  <a:pt x="114948" y="192434"/>
                </a:lnTo>
                <a:close/>
              </a:path>
              <a:path w="1062989" h="258444">
                <a:moveTo>
                  <a:pt x="73223" y="205085"/>
                </a:moveTo>
                <a:lnTo>
                  <a:pt x="30872" y="191020"/>
                </a:lnTo>
                <a:lnTo>
                  <a:pt x="13989" y="170705"/>
                </a:lnTo>
                <a:lnTo>
                  <a:pt x="26563" y="170705"/>
                </a:lnTo>
                <a:lnTo>
                  <a:pt x="30398" y="175282"/>
                </a:lnTo>
                <a:lnTo>
                  <a:pt x="35988" y="180370"/>
                </a:lnTo>
                <a:lnTo>
                  <a:pt x="72330" y="192434"/>
                </a:lnTo>
                <a:lnTo>
                  <a:pt x="114948" y="192434"/>
                </a:lnTo>
                <a:lnTo>
                  <a:pt x="109984" y="195708"/>
                </a:lnTo>
                <a:lnTo>
                  <a:pt x="101547" y="199811"/>
                </a:lnTo>
                <a:lnTo>
                  <a:pt x="92608" y="202741"/>
                </a:lnTo>
                <a:lnTo>
                  <a:pt x="83166" y="204499"/>
                </a:lnTo>
                <a:lnTo>
                  <a:pt x="73223" y="205085"/>
                </a:lnTo>
                <a:close/>
              </a:path>
              <a:path w="1062989" h="258444">
                <a:moveTo>
                  <a:pt x="247795" y="205085"/>
                </a:moveTo>
                <a:lnTo>
                  <a:pt x="208759" y="195532"/>
                </a:lnTo>
                <a:lnTo>
                  <a:pt x="177994" y="160659"/>
                </a:lnTo>
                <a:lnTo>
                  <a:pt x="172636" y="130968"/>
                </a:lnTo>
                <a:lnTo>
                  <a:pt x="173204" y="120606"/>
                </a:lnTo>
                <a:lnTo>
                  <a:pt x="186682" y="84859"/>
                </a:lnTo>
                <a:lnTo>
                  <a:pt x="223610" y="59382"/>
                </a:lnTo>
                <a:lnTo>
                  <a:pt x="242437" y="57001"/>
                </a:lnTo>
                <a:lnTo>
                  <a:pt x="252131" y="57596"/>
                </a:lnTo>
                <a:lnTo>
                  <a:pt x="261226" y="59345"/>
                </a:lnTo>
                <a:lnTo>
                  <a:pt x="269868" y="62275"/>
                </a:lnTo>
                <a:lnTo>
                  <a:pt x="278007" y="66377"/>
                </a:lnTo>
                <a:lnTo>
                  <a:pt x="282194" y="69205"/>
                </a:lnTo>
                <a:lnTo>
                  <a:pt x="242437" y="69205"/>
                </a:lnTo>
                <a:lnTo>
                  <a:pt x="234907" y="69642"/>
                </a:lnTo>
                <a:lnTo>
                  <a:pt x="199128" y="89501"/>
                </a:lnTo>
                <a:lnTo>
                  <a:pt x="186626" y="123378"/>
                </a:lnTo>
                <a:lnTo>
                  <a:pt x="311703" y="123378"/>
                </a:lnTo>
                <a:lnTo>
                  <a:pt x="312088" y="130373"/>
                </a:lnTo>
                <a:lnTo>
                  <a:pt x="311791" y="134391"/>
                </a:lnTo>
                <a:lnTo>
                  <a:pt x="186329" y="134391"/>
                </a:lnTo>
                <a:lnTo>
                  <a:pt x="187091" y="142642"/>
                </a:lnTo>
                <a:lnTo>
                  <a:pt x="210336" y="181123"/>
                </a:lnTo>
                <a:lnTo>
                  <a:pt x="248092" y="192434"/>
                </a:lnTo>
                <a:lnTo>
                  <a:pt x="290566" y="192434"/>
                </a:lnTo>
                <a:lnTo>
                  <a:pt x="285755" y="195560"/>
                </a:lnTo>
                <a:lnTo>
                  <a:pt x="278900" y="198983"/>
                </a:lnTo>
                <a:lnTo>
                  <a:pt x="271598" y="201652"/>
                </a:lnTo>
                <a:lnTo>
                  <a:pt x="263980" y="203559"/>
                </a:lnTo>
                <a:lnTo>
                  <a:pt x="256045" y="204703"/>
                </a:lnTo>
                <a:lnTo>
                  <a:pt x="247795" y="205085"/>
                </a:lnTo>
                <a:close/>
              </a:path>
              <a:path w="1062989" h="258444">
                <a:moveTo>
                  <a:pt x="311703" y="123378"/>
                </a:moveTo>
                <a:lnTo>
                  <a:pt x="298396" y="123378"/>
                </a:lnTo>
                <a:lnTo>
                  <a:pt x="297529" y="115769"/>
                </a:lnTo>
                <a:lnTo>
                  <a:pt x="295815" y="108570"/>
                </a:lnTo>
                <a:lnTo>
                  <a:pt x="270119" y="76200"/>
                </a:lnTo>
                <a:lnTo>
                  <a:pt x="242437" y="69205"/>
                </a:lnTo>
                <a:lnTo>
                  <a:pt x="282194" y="69205"/>
                </a:lnTo>
                <a:lnTo>
                  <a:pt x="306982" y="101100"/>
                </a:lnTo>
                <a:lnTo>
                  <a:pt x="311521" y="120076"/>
                </a:lnTo>
                <a:lnTo>
                  <a:pt x="311703" y="123378"/>
                </a:lnTo>
                <a:close/>
              </a:path>
              <a:path w="1062989" h="258444">
                <a:moveTo>
                  <a:pt x="290566" y="192434"/>
                </a:moveTo>
                <a:lnTo>
                  <a:pt x="248092" y="192434"/>
                </a:lnTo>
                <a:lnTo>
                  <a:pt x="255041" y="192118"/>
                </a:lnTo>
                <a:lnTo>
                  <a:pt x="261747" y="191169"/>
                </a:lnTo>
                <a:lnTo>
                  <a:pt x="294675" y="172045"/>
                </a:lnTo>
                <a:lnTo>
                  <a:pt x="302861" y="181272"/>
                </a:lnTo>
                <a:lnTo>
                  <a:pt x="297792" y="186676"/>
                </a:lnTo>
                <a:lnTo>
                  <a:pt x="292108" y="191430"/>
                </a:lnTo>
                <a:lnTo>
                  <a:pt x="290566" y="192434"/>
                </a:lnTo>
                <a:close/>
              </a:path>
              <a:path w="1062989" h="258444">
                <a:moveTo>
                  <a:pt x="379913" y="89892"/>
                </a:moveTo>
                <a:lnTo>
                  <a:pt x="368728" y="89892"/>
                </a:lnTo>
                <a:lnTo>
                  <a:pt x="372551" y="82394"/>
                </a:lnTo>
                <a:lnTo>
                  <a:pt x="405525" y="59121"/>
                </a:lnTo>
                <a:lnTo>
                  <a:pt x="424389" y="57001"/>
                </a:lnTo>
                <a:lnTo>
                  <a:pt x="424389" y="70395"/>
                </a:lnTo>
                <a:lnTo>
                  <a:pt x="420966" y="70395"/>
                </a:lnTo>
                <a:lnTo>
                  <a:pt x="409497" y="71344"/>
                </a:lnTo>
                <a:lnTo>
                  <a:pt x="399349" y="74190"/>
                </a:lnTo>
                <a:lnTo>
                  <a:pt x="390522" y="78934"/>
                </a:lnTo>
                <a:lnTo>
                  <a:pt x="383015" y="85576"/>
                </a:lnTo>
                <a:lnTo>
                  <a:pt x="379913" y="89892"/>
                </a:lnTo>
                <a:close/>
              </a:path>
              <a:path w="1062989" h="258444">
                <a:moveTo>
                  <a:pt x="369323" y="203894"/>
                </a:moveTo>
                <a:lnTo>
                  <a:pt x="355333" y="203894"/>
                </a:lnTo>
                <a:lnTo>
                  <a:pt x="355333" y="58042"/>
                </a:lnTo>
                <a:lnTo>
                  <a:pt x="368728" y="58042"/>
                </a:lnTo>
                <a:lnTo>
                  <a:pt x="368728" y="89892"/>
                </a:lnTo>
                <a:lnTo>
                  <a:pt x="379913" y="89892"/>
                </a:lnTo>
                <a:lnTo>
                  <a:pt x="377025" y="93910"/>
                </a:lnTo>
                <a:lnTo>
                  <a:pt x="372746" y="103733"/>
                </a:lnTo>
                <a:lnTo>
                  <a:pt x="370179" y="115044"/>
                </a:lnTo>
                <a:lnTo>
                  <a:pt x="369323" y="127843"/>
                </a:lnTo>
                <a:lnTo>
                  <a:pt x="369323" y="203894"/>
                </a:lnTo>
                <a:close/>
              </a:path>
              <a:path w="1062989" h="258444">
                <a:moveTo>
                  <a:pt x="424389" y="70693"/>
                </a:moveTo>
                <a:lnTo>
                  <a:pt x="420966" y="70395"/>
                </a:lnTo>
                <a:lnTo>
                  <a:pt x="424389" y="70395"/>
                </a:lnTo>
                <a:lnTo>
                  <a:pt x="424389" y="70693"/>
                </a:lnTo>
                <a:close/>
              </a:path>
              <a:path w="1062989" h="258444">
                <a:moveTo>
                  <a:pt x="487919" y="89296"/>
                </a:moveTo>
                <a:lnTo>
                  <a:pt x="476277" y="89296"/>
                </a:lnTo>
                <a:lnTo>
                  <a:pt x="480360" y="82060"/>
                </a:lnTo>
                <a:lnTo>
                  <a:pt x="513633" y="59121"/>
                </a:lnTo>
                <a:lnTo>
                  <a:pt x="532087" y="57001"/>
                </a:lnTo>
                <a:lnTo>
                  <a:pt x="541678" y="57559"/>
                </a:lnTo>
                <a:lnTo>
                  <a:pt x="550505" y="59233"/>
                </a:lnTo>
                <a:lnTo>
                  <a:pt x="558570" y="62024"/>
                </a:lnTo>
                <a:lnTo>
                  <a:pt x="565907" y="65958"/>
                </a:lnTo>
                <a:lnTo>
                  <a:pt x="570470" y="69502"/>
                </a:lnTo>
                <a:lnTo>
                  <a:pt x="530153" y="69502"/>
                </a:lnTo>
                <a:lnTo>
                  <a:pt x="518507" y="70470"/>
                </a:lnTo>
                <a:lnTo>
                  <a:pt x="508126" y="73372"/>
                </a:lnTo>
                <a:lnTo>
                  <a:pt x="499010" y="78209"/>
                </a:lnTo>
                <a:lnTo>
                  <a:pt x="491160" y="84980"/>
                </a:lnTo>
                <a:lnTo>
                  <a:pt x="487919" y="89296"/>
                </a:lnTo>
                <a:close/>
              </a:path>
              <a:path w="1062989" h="258444">
                <a:moveTo>
                  <a:pt x="598608" y="92124"/>
                </a:moveTo>
                <a:lnTo>
                  <a:pt x="585517" y="92124"/>
                </a:lnTo>
                <a:lnTo>
                  <a:pt x="589675" y="84441"/>
                </a:lnTo>
                <a:lnTo>
                  <a:pt x="625068" y="59382"/>
                </a:lnTo>
                <a:lnTo>
                  <a:pt x="644453" y="57001"/>
                </a:lnTo>
                <a:lnTo>
                  <a:pt x="657271" y="57996"/>
                </a:lnTo>
                <a:lnTo>
                  <a:pt x="668637" y="60982"/>
                </a:lnTo>
                <a:lnTo>
                  <a:pt x="678553" y="65958"/>
                </a:lnTo>
                <a:lnTo>
                  <a:pt x="682859" y="69502"/>
                </a:lnTo>
                <a:lnTo>
                  <a:pt x="643113" y="69502"/>
                </a:lnTo>
                <a:lnTo>
                  <a:pt x="631402" y="70470"/>
                </a:lnTo>
                <a:lnTo>
                  <a:pt x="620975" y="73372"/>
                </a:lnTo>
                <a:lnTo>
                  <a:pt x="611831" y="78209"/>
                </a:lnTo>
                <a:lnTo>
                  <a:pt x="603971" y="84980"/>
                </a:lnTo>
                <a:lnTo>
                  <a:pt x="598608" y="92124"/>
                </a:lnTo>
                <a:close/>
              </a:path>
              <a:path w="1062989" h="258444">
                <a:moveTo>
                  <a:pt x="476872" y="203894"/>
                </a:moveTo>
                <a:lnTo>
                  <a:pt x="462882" y="203894"/>
                </a:lnTo>
                <a:lnTo>
                  <a:pt x="462882" y="58042"/>
                </a:lnTo>
                <a:lnTo>
                  <a:pt x="476277" y="58042"/>
                </a:lnTo>
                <a:lnTo>
                  <a:pt x="476277" y="89296"/>
                </a:lnTo>
                <a:lnTo>
                  <a:pt x="487919" y="89296"/>
                </a:lnTo>
                <a:lnTo>
                  <a:pt x="484909" y="93305"/>
                </a:lnTo>
                <a:lnTo>
                  <a:pt x="480444" y="102951"/>
                </a:lnTo>
                <a:lnTo>
                  <a:pt x="477765" y="113918"/>
                </a:lnTo>
                <a:lnTo>
                  <a:pt x="476872" y="126206"/>
                </a:lnTo>
                <a:lnTo>
                  <a:pt x="476872" y="203894"/>
                </a:lnTo>
                <a:close/>
              </a:path>
              <a:path w="1062989" h="258444">
                <a:moveTo>
                  <a:pt x="589684" y="203894"/>
                </a:moveTo>
                <a:lnTo>
                  <a:pt x="575694" y="203894"/>
                </a:lnTo>
                <a:lnTo>
                  <a:pt x="575626" y="118764"/>
                </a:lnTo>
                <a:lnTo>
                  <a:pt x="574941" y="108263"/>
                </a:lnTo>
                <a:lnTo>
                  <a:pt x="549314" y="72739"/>
                </a:lnTo>
                <a:lnTo>
                  <a:pt x="530153" y="69502"/>
                </a:lnTo>
                <a:lnTo>
                  <a:pt x="570470" y="69502"/>
                </a:lnTo>
                <a:lnTo>
                  <a:pt x="572290" y="70916"/>
                </a:lnTo>
                <a:lnTo>
                  <a:pt x="577703" y="76944"/>
                </a:lnTo>
                <a:lnTo>
                  <a:pt x="582112" y="84013"/>
                </a:lnTo>
                <a:lnTo>
                  <a:pt x="585517" y="92124"/>
                </a:lnTo>
                <a:lnTo>
                  <a:pt x="598608" y="92124"/>
                </a:lnTo>
                <a:lnTo>
                  <a:pt x="597721" y="93305"/>
                </a:lnTo>
                <a:lnTo>
                  <a:pt x="593256" y="102951"/>
                </a:lnTo>
                <a:lnTo>
                  <a:pt x="590577" y="113918"/>
                </a:lnTo>
                <a:lnTo>
                  <a:pt x="589684" y="126206"/>
                </a:lnTo>
                <a:lnTo>
                  <a:pt x="589684" y="203894"/>
                </a:lnTo>
                <a:close/>
              </a:path>
              <a:path w="1062989" h="258444">
                <a:moveTo>
                  <a:pt x="702496" y="203894"/>
                </a:moveTo>
                <a:lnTo>
                  <a:pt x="688655" y="203894"/>
                </a:lnTo>
                <a:lnTo>
                  <a:pt x="688587" y="118764"/>
                </a:lnTo>
                <a:lnTo>
                  <a:pt x="687901" y="108263"/>
                </a:lnTo>
                <a:lnTo>
                  <a:pt x="662200" y="72739"/>
                </a:lnTo>
                <a:lnTo>
                  <a:pt x="643113" y="69502"/>
                </a:lnTo>
                <a:lnTo>
                  <a:pt x="682859" y="69502"/>
                </a:lnTo>
                <a:lnTo>
                  <a:pt x="701528" y="104681"/>
                </a:lnTo>
                <a:lnTo>
                  <a:pt x="702496" y="118764"/>
                </a:lnTo>
                <a:lnTo>
                  <a:pt x="702496" y="203894"/>
                </a:lnTo>
                <a:close/>
              </a:path>
              <a:path w="1062989" h="258444">
                <a:moveTo>
                  <a:pt x="774101" y="203894"/>
                </a:moveTo>
                <a:lnTo>
                  <a:pt x="760111" y="203894"/>
                </a:lnTo>
                <a:lnTo>
                  <a:pt x="760111" y="58042"/>
                </a:lnTo>
                <a:lnTo>
                  <a:pt x="774101" y="58042"/>
                </a:lnTo>
                <a:lnTo>
                  <a:pt x="774101" y="203894"/>
                </a:lnTo>
                <a:close/>
              </a:path>
              <a:path w="1062989" h="258444">
                <a:moveTo>
                  <a:pt x="770281" y="22621"/>
                </a:moveTo>
                <a:lnTo>
                  <a:pt x="763931" y="22621"/>
                </a:lnTo>
                <a:lnTo>
                  <a:pt x="761202" y="21580"/>
                </a:lnTo>
                <a:lnTo>
                  <a:pt x="758920" y="19496"/>
                </a:lnTo>
                <a:lnTo>
                  <a:pt x="756738" y="17313"/>
                </a:lnTo>
                <a:lnTo>
                  <a:pt x="755646" y="14634"/>
                </a:lnTo>
                <a:lnTo>
                  <a:pt x="755767" y="7987"/>
                </a:lnTo>
                <a:lnTo>
                  <a:pt x="756738" y="5605"/>
                </a:lnTo>
                <a:lnTo>
                  <a:pt x="761202" y="1141"/>
                </a:lnTo>
                <a:lnTo>
                  <a:pt x="763931" y="0"/>
                </a:lnTo>
                <a:lnTo>
                  <a:pt x="770281" y="0"/>
                </a:lnTo>
                <a:lnTo>
                  <a:pt x="772960" y="1091"/>
                </a:lnTo>
                <a:lnTo>
                  <a:pt x="775143" y="3274"/>
                </a:lnTo>
                <a:lnTo>
                  <a:pt x="777425" y="5357"/>
                </a:lnTo>
                <a:lnTo>
                  <a:pt x="778566" y="7987"/>
                </a:lnTo>
                <a:lnTo>
                  <a:pt x="778441" y="14634"/>
                </a:lnTo>
                <a:lnTo>
                  <a:pt x="777425" y="17065"/>
                </a:lnTo>
                <a:lnTo>
                  <a:pt x="772960" y="21530"/>
                </a:lnTo>
                <a:lnTo>
                  <a:pt x="770281" y="22621"/>
                </a:lnTo>
                <a:close/>
              </a:path>
              <a:path w="1062989" h="258444">
                <a:moveTo>
                  <a:pt x="849839" y="58042"/>
                </a:moveTo>
                <a:lnTo>
                  <a:pt x="835849" y="58042"/>
                </a:lnTo>
                <a:lnTo>
                  <a:pt x="835849" y="26193"/>
                </a:lnTo>
                <a:lnTo>
                  <a:pt x="849839" y="26193"/>
                </a:lnTo>
                <a:lnTo>
                  <a:pt x="849839" y="58042"/>
                </a:lnTo>
                <a:close/>
              </a:path>
              <a:path w="1062989" h="258444">
                <a:moveTo>
                  <a:pt x="896124" y="70098"/>
                </a:moveTo>
                <a:lnTo>
                  <a:pt x="809060" y="70098"/>
                </a:lnTo>
                <a:lnTo>
                  <a:pt x="809060" y="58042"/>
                </a:lnTo>
                <a:lnTo>
                  <a:pt x="896124" y="58042"/>
                </a:lnTo>
                <a:lnTo>
                  <a:pt x="896124" y="70098"/>
                </a:lnTo>
                <a:close/>
              </a:path>
              <a:path w="1062989" h="258444">
                <a:moveTo>
                  <a:pt x="881192" y="205085"/>
                </a:moveTo>
                <a:lnTo>
                  <a:pt x="875438" y="205085"/>
                </a:lnTo>
                <a:lnTo>
                  <a:pt x="866517" y="204434"/>
                </a:lnTo>
                <a:lnTo>
                  <a:pt x="836491" y="174212"/>
                </a:lnTo>
                <a:lnTo>
                  <a:pt x="835849" y="165348"/>
                </a:lnTo>
                <a:lnTo>
                  <a:pt x="835849" y="70098"/>
                </a:lnTo>
                <a:lnTo>
                  <a:pt x="849839" y="70098"/>
                </a:lnTo>
                <a:lnTo>
                  <a:pt x="849839" y="173434"/>
                </a:lnTo>
                <a:lnTo>
                  <a:pt x="852121" y="180627"/>
                </a:lnTo>
                <a:lnTo>
                  <a:pt x="861249" y="190549"/>
                </a:lnTo>
                <a:lnTo>
                  <a:pt x="867996" y="193030"/>
                </a:lnTo>
                <a:lnTo>
                  <a:pt x="904384" y="193030"/>
                </a:lnTo>
                <a:lnTo>
                  <a:pt x="905352" y="194667"/>
                </a:lnTo>
                <a:lnTo>
                  <a:pt x="901780" y="198040"/>
                </a:lnTo>
                <a:lnTo>
                  <a:pt x="897315" y="200620"/>
                </a:lnTo>
                <a:lnTo>
                  <a:pt x="886699" y="204192"/>
                </a:lnTo>
                <a:lnTo>
                  <a:pt x="881192" y="205085"/>
                </a:lnTo>
                <a:close/>
              </a:path>
              <a:path w="1062989" h="258444">
                <a:moveTo>
                  <a:pt x="904384" y="193030"/>
                </a:moveTo>
                <a:lnTo>
                  <a:pt x="886054" y="193030"/>
                </a:lnTo>
                <a:lnTo>
                  <a:pt x="893594" y="190301"/>
                </a:lnTo>
                <a:lnTo>
                  <a:pt x="899548" y="184844"/>
                </a:lnTo>
                <a:lnTo>
                  <a:pt x="904384" y="193030"/>
                </a:lnTo>
                <a:close/>
              </a:path>
              <a:path w="1062989" h="258444">
                <a:moveTo>
                  <a:pt x="998128" y="205085"/>
                </a:moveTo>
                <a:lnTo>
                  <a:pt x="959092" y="195532"/>
                </a:lnTo>
                <a:lnTo>
                  <a:pt x="928328" y="160659"/>
                </a:lnTo>
                <a:lnTo>
                  <a:pt x="922970" y="130968"/>
                </a:lnTo>
                <a:lnTo>
                  <a:pt x="923537" y="120606"/>
                </a:lnTo>
                <a:lnTo>
                  <a:pt x="937015" y="84859"/>
                </a:lnTo>
                <a:lnTo>
                  <a:pt x="973943" y="59382"/>
                </a:lnTo>
                <a:lnTo>
                  <a:pt x="992770" y="57001"/>
                </a:lnTo>
                <a:lnTo>
                  <a:pt x="1002464" y="57596"/>
                </a:lnTo>
                <a:lnTo>
                  <a:pt x="1011559" y="59345"/>
                </a:lnTo>
                <a:lnTo>
                  <a:pt x="1020201" y="62275"/>
                </a:lnTo>
                <a:lnTo>
                  <a:pt x="1028340" y="66377"/>
                </a:lnTo>
                <a:lnTo>
                  <a:pt x="1032527" y="69205"/>
                </a:lnTo>
                <a:lnTo>
                  <a:pt x="992770" y="69205"/>
                </a:lnTo>
                <a:lnTo>
                  <a:pt x="985240" y="69642"/>
                </a:lnTo>
                <a:lnTo>
                  <a:pt x="949461" y="89501"/>
                </a:lnTo>
                <a:lnTo>
                  <a:pt x="936959" y="123378"/>
                </a:lnTo>
                <a:lnTo>
                  <a:pt x="1062036" y="123378"/>
                </a:lnTo>
                <a:lnTo>
                  <a:pt x="1062422" y="130373"/>
                </a:lnTo>
                <a:lnTo>
                  <a:pt x="1062124" y="134391"/>
                </a:lnTo>
                <a:lnTo>
                  <a:pt x="936662" y="134391"/>
                </a:lnTo>
                <a:lnTo>
                  <a:pt x="937425" y="142642"/>
                </a:lnTo>
                <a:lnTo>
                  <a:pt x="960670" y="181123"/>
                </a:lnTo>
                <a:lnTo>
                  <a:pt x="998426" y="192434"/>
                </a:lnTo>
                <a:lnTo>
                  <a:pt x="1040899" y="192434"/>
                </a:lnTo>
                <a:lnTo>
                  <a:pt x="1036088" y="195560"/>
                </a:lnTo>
                <a:lnTo>
                  <a:pt x="1029233" y="198983"/>
                </a:lnTo>
                <a:lnTo>
                  <a:pt x="1021931" y="201652"/>
                </a:lnTo>
                <a:lnTo>
                  <a:pt x="1014313" y="203559"/>
                </a:lnTo>
                <a:lnTo>
                  <a:pt x="1006379" y="204703"/>
                </a:lnTo>
                <a:lnTo>
                  <a:pt x="998128" y="205085"/>
                </a:lnTo>
                <a:close/>
              </a:path>
              <a:path w="1062989" h="258444">
                <a:moveTo>
                  <a:pt x="1062036" y="123378"/>
                </a:moveTo>
                <a:lnTo>
                  <a:pt x="1048729" y="123378"/>
                </a:lnTo>
                <a:lnTo>
                  <a:pt x="1047862" y="115769"/>
                </a:lnTo>
                <a:lnTo>
                  <a:pt x="1046148" y="108570"/>
                </a:lnTo>
                <a:lnTo>
                  <a:pt x="1020452" y="76200"/>
                </a:lnTo>
                <a:lnTo>
                  <a:pt x="992770" y="69205"/>
                </a:lnTo>
                <a:lnTo>
                  <a:pt x="1032527" y="69205"/>
                </a:lnTo>
                <a:lnTo>
                  <a:pt x="1057315" y="101100"/>
                </a:lnTo>
                <a:lnTo>
                  <a:pt x="1061854" y="120076"/>
                </a:lnTo>
                <a:lnTo>
                  <a:pt x="1062036" y="123378"/>
                </a:lnTo>
                <a:close/>
              </a:path>
              <a:path w="1062989" h="258444">
                <a:moveTo>
                  <a:pt x="1040899" y="192434"/>
                </a:moveTo>
                <a:lnTo>
                  <a:pt x="998426" y="192434"/>
                </a:lnTo>
                <a:lnTo>
                  <a:pt x="1005374" y="192118"/>
                </a:lnTo>
                <a:lnTo>
                  <a:pt x="1012081" y="191169"/>
                </a:lnTo>
                <a:lnTo>
                  <a:pt x="1045009" y="172045"/>
                </a:lnTo>
                <a:lnTo>
                  <a:pt x="1053194" y="181272"/>
                </a:lnTo>
                <a:lnTo>
                  <a:pt x="1048125" y="186676"/>
                </a:lnTo>
                <a:lnTo>
                  <a:pt x="1042442" y="191430"/>
                </a:lnTo>
                <a:lnTo>
                  <a:pt x="1040899" y="192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18235" y="1756049"/>
            <a:ext cx="11487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agrupar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0246" y="1840831"/>
            <a:ext cx="2058028" cy="2614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7661" y="2174206"/>
            <a:ext cx="6425051" cy="2626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7937" y="2506539"/>
            <a:ext cx="2970393" cy="2095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2662" y="3174331"/>
            <a:ext cx="4262590" cy="26149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474825" y="3174331"/>
            <a:ext cx="385445" cy="208915"/>
          </a:xfrm>
          <a:custGeom>
            <a:avLst/>
            <a:gdLst/>
            <a:ahLst/>
            <a:cxnLst/>
            <a:rect l="l" t="t" r="r" b="b"/>
            <a:pathLst>
              <a:path w="385445" h="208914">
                <a:moveTo>
                  <a:pt x="145554" y="95250"/>
                </a:moveTo>
                <a:lnTo>
                  <a:pt x="131564" y="95250"/>
                </a:lnTo>
                <a:lnTo>
                  <a:pt x="131564" y="0"/>
                </a:lnTo>
                <a:lnTo>
                  <a:pt x="145554" y="0"/>
                </a:lnTo>
                <a:lnTo>
                  <a:pt x="145554" y="95250"/>
                </a:lnTo>
                <a:close/>
              </a:path>
              <a:path w="385445" h="208914">
                <a:moveTo>
                  <a:pt x="72032" y="208508"/>
                </a:moveTo>
                <a:lnTo>
                  <a:pt x="35123" y="198983"/>
                </a:lnTo>
                <a:lnTo>
                  <a:pt x="5274" y="164083"/>
                </a:lnTo>
                <a:lnTo>
                  <a:pt x="0" y="134391"/>
                </a:lnTo>
                <a:lnTo>
                  <a:pt x="586" y="123955"/>
                </a:lnTo>
                <a:lnTo>
                  <a:pt x="14501" y="87994"/>
                </a:lnTo>
                <a:lnTo>
                  <a:pt x="52610" y="62768"/>
                </a:lnTo>
                <a:lnTo>
                  <a:pt x="72032" y="60424"/>
                </a:lnTo>
                <a:lnTo>
                  <a:pt x="81643" y="61010"/>
                </a:lnTo>
                <a:lnTo>
                  <a:pt x="90636" y="62731"/>
                </a:lnTo>
                <a:lnTo>
                  <a:pt x="99156" y="65614"/>
                </a:lnTo>
                <a:lnTo>
                  <a:pt x="107156" y="69651"/>
                </a:lnTo>
                <a:lnTo>
                  <a:pt x="111899" y="72925"/>
                </a:lnTo>
                <a:lnTo>
                  <a:pt x="72925" y="72925"/>
                </a:lnTo>
                <a:lnTo>
                  <a:pt x="64740" y="73418"/>
                </a:lnTo>
                <a:lnTo>
                  <a:pt x="26056" y="95994"/>
                </a:lnTo>
                <a:lnTo>
                  <a:pt x="14287" y="134391"/>
                </a:lnTo>
                <a:lnTo>
                  <a:pt x="14761" y="143079"/>
                </a:lnTo>
                <a:lnTo>
                  <a:pt x="30993" y="178705"/>
                </a:lnTo>
                <a:lnTo>
                  <a:pt x="72925" y="195857"/>
                </a:lnTo>
                <a:lnTo>
                  <a:pt x="112547" y="195857"/>
                </a:lnTo>
                <a:lnTo>
                  <a:pt x="107602" y="199280"/>
                </a:lnTo>
                <a:lnTo>
                  <a:pt x="99519" y="203317"/>
                </a:lnTo>
                <a:lnTo>
                  <a:pt x="90896" y="206201"/>
                </a:lnTo>
                <a:lnTo>
                  <a:pt x="81734" y="207931"/>
                </a:lnTo>
                <a:lnTo>
                  <a:pt x="72032" y="208508"/>
                </a:lnTo>
                <a:close/>
              </a:path>
              <a:path w="385445" h="208914">
                <a:moveTo>
                  <a:pt x="112547" y="195857"/>
                </a:moveTo>
                <a:lnTo>
                  <a:pt x="72925" y="195857"/>
                </a:lnTo>
                <a:lnTo>
                  <a:pt x="81046" y="195374"/>
                </a:lnTo>
                <a:lnTo>
                  <a:pt x="88738" y="193923"/>
                </a:lnTo>
                <a:lnTo>
                  <a:pt x="123825" y="166240"/>
                </a:lnTo>
                <a:lnTo>
                  <a:pt x="131564" y="134391"/>
                </a:lnTo>
                <a:lnTo>
                  <a:pt x="131080" y="125703"/>
                </a:lnTo>
                <a:lnTo>
                  <a:pt x="114783" y="90115"/>
                </a:lnTo>
                <a:lnTo>
                  <a:pt x="72925" y="72925"/>
                </a:lnTo>
                <a:lnTo>
                  <a:pt x="111899" y="72925"/>
                </a:lnTo>
                <a:lnTo>
                  <a:pt x="114485" y="74711"/>
                </a:lnTo>
                <a:lnTo>
                  <a:pt x="120997" y="80664"/>
                </a:lnTo>
                <a:lnTo>
                  <a:pt x="126689" y="87510"/>
                </a:lnTo>
                <a:lnTo>
                  <a:pt x="131564" y="95250"/>
                </a:lnTo>
                <a:lnTo>
                  <a:pt x="145554" y="95250"/>
                </a:lnTo>
                <a:lnTo>
                  <a:pt x="145554" y="172938"/>
                </a:lnTo>
                <a:lnTo>
                  <a:pt x="131861" y="172938"/>
                </a:lnTo>
                <a:lnTo>
                  <a:pt x="127108" y="181002"/>
                </a:lnTo>
                <a:lnTo>
                  <a:pt x="121441" y="188118"/>
                </a:lnTo>
                <a:lnTo>
                  <a:pt x="114979" y="194174"/>
                </a:lnTo>
                <a:lnTo>
                  <a:pt x="112547" y="195857"/>
                </a:lnTo>
                <a:close/>
              </a:path>
              <a:path w="385445" h="208914">
                <a:moveTo>
                  <a:pt x="145554" y="207317"/>
                </a:moveTo>
                <a:lnTo>
                  <a:pt x="131861" y="207317"/>
                </a:lnTo>
                <a:lnTo>
                  <a:pt x="131861" y="172938"/>
                </a:lnTo>
                <a:lnTo>
                  <a:pt x="145554" y="172938"/>
                </a:lnTo>
                <a:lnTo>
                  <a:pt x="145554" y="207317"/>
                </a:lnTo>
                <a:close/>
              </a:path>
              <a:path w="385445" h="208914">
                <a:moveTo>
                  <a:pt x="263720" y="208508"/>
                </a:moveTo>
                <a:lnTo>
                  <a:pt x="224684" y="198955"/>
                </a:lnTo>
                <a:lnTo>
                  <a:pt x="193919" y="164083"/>
                </a:lnTo>
                <a:lnTo>
                  <a:pt x="188561" y="134391"/>
                </a:lnTo>
                <a:lnTo>
                  <a:pt x="189129" y="124029"/>
                </a:lnTo>
                <a:lnTo>
                  <a:pt x="202607" y="88282"/>
                </a:lnTo>
                <a:lnTo>
                  <a:pt x="239535" y="62805"/>
                </a:lnTo>
                <a:lnTo>
                  <a:pt x="258362" y="60424"/>
                </a:lnTo>
                <a:lnTo>
                  <a:pt x="268056" y="61019"/>
                </a:lnTo>
                <a:lnTo>
                  <a:pt x="277152" y="62768"/>
                </a:lnTo>
                <a:lnTo>
                  <a:pt x="285793" y="65698"/>
                </a:lnTo>
                <a:lnTo>
                  <a:pt x="293931" y="69800"/>
                </a:lnTo>
                <a:lnTo>
                  <a:pt x="298119" y="72628"/>
                </a:lnTo>
                <a:lnTo>
                  <a:pt x="258362" y="72628"/>
                </a:lnTo>
                <a:lnTo>
                  <a:pt x="250831" y="73065"/>
                </a:lnTo>
                <a:lnTo>
                  <a:pt x="215053" y="92924"/>
                </a:lnTo>
                <a:lnTo>
                  <a:pt x="202551" y="126801"/>
                </a:lnTo>
                <a:lnTo>
                  <a:pt x="327628" y="126801"/>
                </a:lnTo>
                <a:lnTo>
                  <a:pt x="328013" y="133796"/>
                </a:lnTo>
                <a:lnTo>
                  <a:pt x="327716" y="137814"/>
                </a:lnTo>
                <a:lnTo>
                  <a:pt x="202253" y="137814"/>
                </a:lnTo>
                <a:lnTo>
                  <a:pt x="203016" y="146065"/>
                </a:lnTo>
                <a:lnTo>
                  <a:pt x="226262" y="184546"/>
                </a:lnTo>
                <a:lnTo>
                  <a:pt x="264017" y="195857"/>
                </a:lnTo>
                <a:lnTo>
                  <a:pt x="306491" y="195857"/>
                </a:lnTo>
                <a:lnTo>
                  <a:pt x="301680" y="198983"/>
                </a:lnTo>
                <a:lnTo>
                  <a:pt x="294825" y="202406"/>
                </a:lnTo>
                <a:lnTo>
                  <a:pt x="287523" y="205075"/>
                </a:lnTo>
                <a:lnTo>
                  <a:pt x="279905" y="206982"/>
                </a:lnTo>
                <a:lnTo>
                  <a:pt x="271970" y="208126"/>
                </a:lnTo>
                <a:lnTo>
                  <a:pt x="263720" y="208508"/>
                </a:lnTo>
                <a:close/>
              </a:path>
              <a:path w="385445" h="208914">
                <a:moveTo>
                  <a:pt x="327628" y="126801"/>
                </a:moveTo>
                <a:lnTo>
                  <a:pt x="314321" y="126801"/>
                </a:lnTo>
                <a:lnTo>
                  <a:pt x="313454" y="119192"/>
                </a:lnTo>
                <a:lnTo>
                  <a:pt x="311740" y="111993"/>
                </a:lnTo>
                <a:lnTo>
                  <a:pt x="286044" y="79623"/>
                </a:lnTo>
                <a:lnTo>
                  <a:pt x="258362" y="72628"/>
                </a:lnTo>
                <a:lnTo>
                  <a:pt x="298119" y="72628"/>
                </a:lnTo>
                <a:lnTo>
                  <a:pt x="322907" y="104523"/>
                </a:lnTo>
                <a:lnTo>
                  <a:pt x="327446" y="123499"/>
                </a:lnTo>
                <a:lnTo>
                  <a:pt x="327628" y="126801"/>
                </a:lnTo>
                <a:close/>
              </a:path>
              <a:path w="385445" h="208914">
                <a:moveTo>
                  <a:pt x="306491" y="195857"/>
                </a:moveTo>
                <a:lnTo>
                  <a:pt x="264017" y="195857"/>
                </a:lnTo>
                <a:lnTo>
                  <a:pt x="270966" y="195541"/>
                </a:lnTo>
                <a:lnTo>
                  <a:pt x="277672" y="194592"/>
                </a:lnTo>
                <a:lnTo>
                  <a:pt x="310600" y="175468"/>
                </a:lnTo>
                <a:lnTo>
                  <a:pt x="318786" y="184695"/>
                </a:lnTo>
                <a:lnTo>
                  <a:pt x="313716" y="190099"/>
                </a:lnTo>
                <a:lnTo>
                  <a:pt x="308033" y="194853"/>
                </a:lnTo>
                <a:lnTo>
                  <a:pt x="306491" y="195857"/>
                </a:lnTo>
                <a:close/>
              </a:path>
              <a:path w="385445" h="208914">
                <a:moveTo>
                  <a:pt x="385248" y="207317"/>
                </a:moveTo>
                <a:lnTo>
                  <a:pt x="371258" y="207317"/>
                </a:lnTo>
                <a:lnTo>
                  <a:pt x="371258" y="0"/>
                </a:lnTo>
                <a:lnTo>
                  <a:pt x="385248" y="0"/>
                </a:lnTo>
                <a:lnTo>
                  <a:pt x="385248" y="207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39081" y="3506664"/>
            <a:ext cx="3428547" cy="26253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743686" y="2422799"/>
            <a:ext cx="5657850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Verdana"/>
                <a:cs typeface="Verdana"/>
              </a:rPr>
              <a:t>delimitar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secciones</a:t>
            </a:r>
            <a:endParaRPr sz="2200">
              <a:latin typeface="Verdana"/>
              <a:cs typeface="Verdana"/>
            </a:endParaRPr>
          </a:p>
          <a:p>
            <a:pPr marL="4020820">
              <a:lnSpc>
                <a:spcPts val="2630"/>
              </a:lnSpc>
              <a:spcBef>
                <a:spcPts val="2610"/>
              </a:spcBef>
            </a:pPr>
            <a:r>
              <a:rPr sz="2200" spc="-10" dirty="0">
                <a:latin typeface="Verdana"/>
                <a:cs typeface="Verdana"/>
              </a:rPr>
              <a:t>descripción</a:t>
            </a:r>
            <a:endParaRPr sz="2200">
              <a:latin typeface="Verdana"/>
              <a:cs typeface="Verdana"/>
            </a:endParaRPr>
          </a:p>
          <a:p>
            <a:pPr marL="4023360">
              <a:lnSpc>
                <a:spcPts val="2635"/>
              </a:lnSpc>
            </a:pPr>
            <a:r>
              <a:rPr sz="2200" spc="-10" dirty="0">
                <a:solidFill>
                  <a:srgbClr val="189AD3"/>
                </a:solidFill>
                <a:latin typeface="Verdana"/>
                <a:cs typeface="Verdana"/>
              </a:rPr>
              <a:t>&lt;legend&gt;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5" name="object 2"/>
          <p:cNvSpPr txBox="1">
            <a:spLocks/>
          </p:cNvSpPr>
          <p:nvPr/>
        </p:nvSpPr>
        <p:spPr>
          <a:xfrm>
            <a:off x="381000" y="285750"/>
            <a:ext cx="80172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agrupar 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elmentos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  &lt;</a:t>
            </a:r>
            <a:r>
              <a:rPr lang="es-ES" sz="2800" dirty="0" err="1" smtClean="0">
                <a:solidFill>
                  <a:srgbClr val="6599FF"/>
                </a:solidFill>
                <a:latin typeface="Montserrat" pitchFamily="2" charset="0"/>
              </a:rPr>
              <a:t>fieldset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&gt;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0092" y="477119"/>
            <a:ext cx="1377950" cy="271780"/>
          </a:xfrm>
          <a:custGeom>
            <a:avLst/>
            <a:gdLst/>
            <a:ahLst/>
            <a:cxnLst/>
            <a:rect l="l" t="t" r="r" b="b"/>
            <a:pathLst>
              <a:path w="1377950" h="271780">
                <a:moveTo>
                  <a:pt x="35569" y="269081"/>
                </a:moveTo>
                <a:lnTo>
                  <a:pt x="0" y="269081"/>
                </a:lnTo>
                <a:lnTo>
                  <a:pt x="0" y="20240"/>
                </a:lnTo>
                <a:lnTo>
                  <a:pt x="175617" y="20240"/>
                </a:lnTo>
                <a:lnTo>
                  <a:pt x="175617" y="51196"/>
                </a:lnTo>
                <a:lnTo>
                  <a:pt x="35569" y="51196"/>
                </a:lnTo>
                <a:lnTo>
                  <a:pt x="35569" y="137814"/>
                </a:lnTo>
                <a:lnTo>
                  <a:pt x="160287" y="137814"/>
                </a:lnTo>
                <a:lnTo>
                  <a:pt x="160287" y="168473"/>
                </a:lnTo>
                <a:lnTo>
                  <a:pt x="35569" y="168473"/>
                </a:lnTo>
                <a:lnTo>
                  <a:pt x="35569" y="269081"/>
                </a:lnTo>
                <a:close/>
              </a:path>
              <a:path w="1377950" h="271780">
                <a:moveTo>
                  <a:pt x="251389" y="269081"/>
                </a:moveTo>
                <a:lnTo>
                  <a:pt x="217158" y="269081"/>
                </a:lnTo>
                <a:lnTo>
                  <a:pt x="217158" y="80664"/>
                </a:lnTo>
                <a:lnTo>
                  <a:pt x="251389" y="80664"/>
                </a:lnTo>
                <a:lnTo>
                  <a:pt x="251389" y="269081"/>
                </a:lnTo>
                <a:close/>
              </a:path>
              <a:path w="1377950" h="271780">
                <a:moveTo>
                  <a:pt x="240921" y="44350"/>
                </a:moveTo>
                <a:lnTo>
                  <a:pt x="227626" y="44350"/>
                </a:lnTo>
                <a:lnTo>
                  <a:pt x="222119" y="42217"/>
                </a:lnTo>
                <a:lnTo>
                  <a:pt x="213388" y="33684"/>
                </a:lnTo>
                <a:lnTo>
                  <a:pt x="211205" y="28475"/>
                </a:lnTo>
                <a:lnTo>
                  <a:pt x="211205" y="16172"/>
                </a:lnTo>
                <a:lnTo>
                  <a:pt x="213388" y="10914"/>
                </a:lnTo>
                <a:lnTo>
                  <a:pt x="222119" y="2182"/>
                </a:lnTo>
                <a:lnTo>
                  <a:pt x="227626" y="0"/>
                </a:lnTo>
                <a:lnTo>
                  <a:pt x="240921" y="0"/>
                </a:lnTo>
                <a:lnTo>
                  <a:pt x="246428" y="2083"/>
                </a:lnTo>
                <a:lnTo>
                  <a:pt x="250794" y="6250"/>
                </a:lnTo>
                <a:lnTo>
                  <a:pt x="255258" y="10318"/>
                </a:lnTo>
                <a:lnTo>
                  <a:pt x="257491" y="15428"/>
                </a:lnTo>
                <a:lnTo>
                  <a:pt x="257491" y="28029"/>
                </a:lnTo>
                <a:lnTo>
                  <a:pt x="255258" y="33436"/>
                </a:lnTo>
                <a:lnTo>
                  <a:pt x="250794" y="37802"/>
                </a:lnTo>
                <a:lnTo>
                  <a:pt x="246428" y="42167"/>
                </a:lnTo>
                <a:lnTo>
                  <a:pt x="240921" y="44350"/>
                </a:lnTo>
                <a:close/>
              </a:path>
              <a:path w="1377950" h="271780">
                <a:moveTo>
                  <a:pt x="400296" y="271164"/>
                </a:moveTo>
                <a:lnTo>
                  <a:pt x="359331" y="264300"/>
                </a:lnTo>
                <a:lnTo>
                  <a:pt x="326850" y="244189"/>
                </a:lnTo>
                <a:lnTo>
                  <a:pt x="302107" y="201141"/>
                </a:lnTo>
                <a:lnTo>
                  <a:pt x="298944" y="174873"/>
                </a:lnTo>
                <a:lnTo>
                  <a:pt x="299707" y="161515"/>
                </a:lnTo>
                <a:lnTo>
                  <a:pt x="317892" y="115062"/>
                </a:lnTo>
                <a:lnTo>
                  <a:pt x="356067" y="85827"/>
                </a:lnTo>
                <a:lnTo>
                  <a:pt x="393599" y="78878"/>
                </a:lnTo>
                <a:lnTo>
                  <a:pt x="406705" y="79650"/>
                </a:lnTo>
                <a:lnTo>
                  <a:pt x="451726" y="97947"/>
                </a:lnTo>
                <a:lnTo>
                  <a:pt x="462048" y="107602"/>
                </a:lnTo>
                <a:lnTo>
                  <a:pt x="393599" y="107602"/>
                </a:lnTo>
                <a:lnTo>
                  <a:pt x="381788" y="108551"/>
                </a:lnTo>
                <a:lnTo>
                  <a:pt x="345118" y="130661"/>
                </a:lnTo>
                <a:lnTo>
                  <a:pt x="333175" y="161776"/>
                </a:lnTo>
                <a:lnTo>
                  <a:pt x="485966" y="161776"/>
                </a:lnTo>
                <a:lnTo>
                  <a:pt x="486021" y="162101"/>
                </a:lnTo>
                <a:lnTo>
                  <a:pt x="486709" y="174873"/>
                </a:lnTo>
                <a:lnTo>
                  <a:pt x="486765" y="178494"/>
                </a:lnTo>
                <a:lnTo>
                  <a:pt x="486517" y="181917"/>
                </a:lnTo>
                <a:lnTo>
                  <a:pt x="486021" y="186183"/>
                </a:lnTo>
                <a:lnTo>
                  <a:pt x="333175" y="186183"/>
                </a:lnTo>
                <a:lnTo>
                  <a:pt x="335705" y="198071"/>
                </a:lnTo>
                <a:lnTo>
                  <a:pt x="364838" y="232943"/>
                </a:lnTo>
                <a:lnTo>
                  <a:pt x="401338" y="241399"/>
                </a:lnTo>
                <a:lnTo>
                  <a:pt x="473989" y="241399"/>
                </a:lnTo>
                <a:lnTo>
                  <a:pt x="467920" y="247659"/>
                </a:lnTo>
                <a:lnTo>
                  <a:pt x="433057" y="266811"/>
                </a:lnTo>
                <a:lnTo>
                  <a:pt x="411775" y="270681"/>
                </a:lnTo>
                <a:lnTo>
                  <a:pt x="400296" y="271164"/>
                </a:lnTo>
                <a:close/>
              </a:path>
              <a:path w="1377950" h="271780">
                <a:moveTo>
                  <a:pt x="485966" y="161776"/>
                </a:moveTo>
                <a:lnTo>
                  <a:pt x="454023" y="161776"/>
                </a:lnTo>
                <a:lnTo>
                  <a:pt x="451754" y="150353"/>
                </a:lnTo>
                <a:lnTo>
                  <a:pt x="447773" y="140047"/>
                </a:lnTo>
                <a:lnTo>
                  <a:pt x="416147" y="111397"/>
                </a:lnTo>
                <a:lnTo>
                  <a:pt x="393599" y="107602"/>
                </a:lnTo>
                <a:lnTo>
                  <a:pt x="462048" y="107602"/>
                </a:lnTo>
                <a:lnTo>
                  <a:pt x="468320" y="115062"/>
                </a:lnTo>
                <a:lnTo>
                  <a:pt x="474859" y="125462"/>
                </a:lnTo>
                <a:lnTo>
                  <a:pt x="480068" y="136875"/>
                </a:lnTo>
                <a:lnTo>
                  <a:pt x="483789" y="149088"/>
                </a:lnTo>
                <a:lnTo>
                  <a:pt x="485966" y="161776"/>
                </a:lnTo>
                <a:close/>
              </a:path>
              <a:path w="1377950" h="271780">
                <a:moveTo>
                  <a:pt x="473989" y="241399"/>
                </a:moveTo>
                <a:lnTo>
                  <a:pt x="401338" y="241399"/>
                </a:lnTo>
                <a:lnTo>
                  <a:pt x="417412" y="239976"/>
                </a:lnTo>
                <a:lnTo>
                  <a:pt x="431848" y="235706"/>
                </a:lnTo>
                <a:lnTo>
                  <a:pt x="444647" y="228590"/>
                </a:lnTo>
                <a:lnTo>
                  <a:pt x="455809" y="218628"/>
                </a:lnTo>
                <a:lnTo>
                  <a:pt x="474710" y="240655"/>
                </a:lnTo>
                <a:lnTo>
                  <a:pt x="473989" y="241399"/>
                </a:lnTo>
                <a:close/>
              </a:path>
              <a:path w="1377950" h="271780">
                <a:moveTo>
                  <a:pt x="568185" y="269081"/>
                </a:moveTo>
                <a:lnTo>
                  <a:pt x="533955" y="269081"/>
                </a:lnTo>
                <a:lnTo>
                  <a:pt x="533955" y="5208"/>
                </a:lnTo>
                <a:lnTo>
                  <a:pt x="568185" y="5208"/>
                </a:lnTo>
                <a:lnTo>
                  <a:pt x="568185" y="269081"/>
                </a:lnTo>
                <a:close/>
              </a:path>
              <a:path w="1377950" h="271780">
                <a:moveTo>
                  <a:pt x="811003" y="109091"/>
                </a:moveTo>
                <a:lnTo>
                  <a:pt x="776922" y="109091"/>
                </a:lnTo>
                <a:lnTo>
                  <a:pt x="776922" y="5208"/>
                </a:lnTo>
                <a:lnTo>
                  <a:pt x="811003" y="5208"/>
                </a:lnTo>
                <a:lnTo>
                  <a:pt x="811003" y="109091"/>
                </a:lnTo>
                <a:close/>
              </a:path>
              <a:path w="1377950" h="271780">
                <a:moveTo>
                  <a:pt x="711140" y="271164"/>
                </a:moveTo>
                <a:lnTo>
                  <a:pt x="673244" y="264383"/>
                </a:lnTo>
                <a:lnTo>
                  <a:pt x="634707" y="235501"/>
                </a:lnTo>
                <a:lnTo>
                  <a:pt x="616504" y="188676"/>
                </a:lnTo>
                <a:lnTo>
                  <a:pt x="615741" y="174873"/>
                </a:lnTo>
                <a:lnTo>
                  <a:pt x="616504" y="161078"/>
                </a:lnTo>
                <a:lnTo>
                  <a:pt x="627945" y="124717"/>
                </a:lnTo>
                <a:lnTo>
                  <a:pt x="662026" y="90933"/>
                </a:lnTo>
                <a:lnTo>
                  <a:pt x="711140" y="78878"/>
                </a:lnTo>
                <a:lnTo>
                  <a:pt x="721055" y="79362"/>
                </a:lnTo>
                <a:lnTo>
                  <a:pt x="764048" y="96031"/>
                </a:lnTo>
                <a:lnTo>
                  <a:pt x="776662" y="108793"/>
                </a:lnTo>
                <a:lnTo>
                  <a:pt x="713967" y="108793"/>
                </a:lnTo>
                <a:lnTo>
                  <a:pt x="705121" y="109304"/>
                </a:lnTo>
                <a:lnTo>
                  <a:pt x="668463" y="126801"/>
                </a:lnTo>
                <a:lnTo>
                  <a:pt x="650790" y="165394"/>
                </a:lnTo>
                <a:lnTo>
                  <a:pt x="650269" y="174873"/>
                </a:lnTo>
                <a:lnTo>
                  <a:pt x="650790" y="184351"/>
                </a:lnTo>
                <a:lnTo>
                  <a:pt x="668463" y="222944"/>
                </a:lnTo>
                <a:lnTo>
                  <a:pt x="705121" y="240878"/>
                </a:lnTo>
                <a:lnTo>
                  <a:pt x="713967" y="241399"/>
                </a:lnTo>
                <a:lnTo>
                  <a:pt x="776427" y="241399"/>
                </a:lnTo>
                <a:lnTo>
                  <a:pt x="772224" y="246515"/>
                </a:lnTo>
                <a:lnTo>
                  <a:pt x="731231" y="269118"/>
                </a:lnTo>
                <a:lnTo>
                  <a:pt x="721409" y="270653"/>
                </a:lnTo>
                <a:lnTo>
                  <a:pt x="711140" y="271164"/>
                </a:lnTo>
                <a:close/>
              </a:path>
              <a:path w="1377950" h="271780">
                <a:moveTo>
                  <a:pt x="776427" y="241399"/>
                </a:moveTo>
                <a:lnTo>
                  <a:pt x="713967" y="241399"/>
                </a:lnTo>
                <a:lnTo>
                  <a:pt x="722627" y="240878"/>
                </a:lnTo>
                <a:lnTo>
                  <a:pt x="730897" y="239315"/>
                </a:lnTo>
                <a:lnTo>
                  <a:pt x="764541" y="216656"/>
                </a:lnTo>
                <a:lnTo>
                  <a:pt x="777219" y="174873"/>
                </a:lnTo>
                <a:lnTo>
                  <a:pt x="776708" y="165394"/>
                </a:lnTo>
                <a:lnTo>
                  <a:pt x="759248" y="126801"/>
                </a:lnTo>
                <a:lnTo>
                  <a:pt x="722627" y="109304"/>
                </a:lnTo>
                <a:lnTo>
                  <a:pt x="713967" y="108793"/>
                </a:lnTo>
                <a:lnTo>
                  <a:pt x="776662" y="108793"/>
                </a:lnTo>
                <a:lnTo>
                  <a:pt x="776922" y="109091"/>
                </a:lnTo>
                <a:lnTo>
                  <a:pt x="811003" y="109091"/>
                </a:lnTo>
                <a:lnTo>
                  <a:pt x="811003" y="239166"/>
                </a:lnTo>
                <a:lnTo>
                  <a:pt x="778261" y="239166"/>
                </a:lnTo>
                <a:lnTo>
                  <a:pt x="776427" y="241399"/>
                </a:lnTo>
                <a:close/>
              </a:path>
              <a:path w="1377950" h="271780">
                <a:moveTo>
                  <a:pt x="811003" y="269081"/>
                </a:moveTo>
                <a:lnTo>
                  <a:pt x="778261" y="269081"/>
                </a:lnTo>
                <a:lnTo>
                  <a:pt x="778261" y="239166"/>
                </a:lnTo>
                <a:lnTo>
                  <a:pt x="811003" y="239166"/>
                </a:lnTo>
                <a:lnTo>
                  <a:pt x="811003" y="269081"/>
                </a:lnTo>
                <a:close/>
              </a:path>
              <a:path w="1377950" h="271780">
                <a:moveTo>
                  <a:pt x="1003354" y="241696"/>
                </a:moveTo>
                <a:lnTo>
                  <a:pt x="932195" y="241696"/>
                </a:lnTo>
                <a:lnTo>
                  <a:pt x="951793" y="240096"/>
                </a:lnTo>
                <a:lnTo>
                  <a:pt x="965792" y="235297"/>
                </a:lnTo>
                <a:lnTo>
                  <a:pt x="974192" y="227297"/>
                </a:lnTo>
                <a:lnTo>
                  <a:pt x="976992" y="216098"/>
                </a:lnTo>
                <a:lnTo>
                  <a:pt x="976992" y="210442"/>
                </a:lnTo>
                <a:lnTo>
                  <a:pt x="974958" y="205978"/>
                </a:lnTo>
                <a:lnTo>
                  <a:pt x="970890" y="202703"/>
                </a:lnTo>
                <a:lnTo>
                  <a:pt x="966921" y="199330"/>
                </a:lnTo>
                <a:lnTo>
                  <a:pt x="919246" y="188351"/>
                </a:lnTo>
                <a:lnTo>
                  <a:pt x="909424" y="186370"/>
                </a:lnTo>
                <a:lnTo>
                  <a:pt x="873649" y="171496"/>
                </a:lnTo>
                <a:lnTo>
                  <a:pt x="857929" y="135433"/>
                </a:lnTo>
                <a:lnTo>
                  <a:pt x="859259" y="123266"/>
                </a:lnTo>
                <a:lnTo>
                  <a:pt x="890830" y="87585"/>
                </a:lnTo>
                <a:lnTo>
                  <a:pt x="936510" y="78878"/>
                </a:lnTo>
                <a:lnTo>
                  <a:pt x="945952" y="79167"/>
                </a:lnTo>
                <a:lnTo>
                  <a:pt x="991354" y="88924"/>
                </a:lnTo>
                <a:lnTo>
                  <a:pt x="1005120" y="95994"/>
                </a:lnTo>
                <a:lnTo>
                  <a:pt x="998593" y="108049"/>
                </a:lnTo>
                <a:lnTo>
                  <a:pt x="936213" y="108049"/>
                </a:lnTo>
                <a:lnTo>
                  <a:pt x="925990" y="108495"/>
                </a:lnTo>
                <a:lnTo>
                  <a:pt x="891713" y="126107"/>
                </a:lnTo>
                <a:lnTo>
                  <a:pt x="891713" y="140096"/>
                </a:lnTo>
                <a:lnTo>
                  <a:pt x="925274" y="159022"/>
                </a:lnTo>
                <a:lnTo>
                  <a:pt x="951217" y="164045"/>
                </a:lnTo>
                <a:lnTo>
                  <a:pt x="960955" y="166092"/>
                </a:lnTo>
                <a:lnTo>
                  <a:pt x="1001251" y="185588"/>
                </a:lnTo>
                <a:lnTo>
                  <a:pt x="1011222" y="215354"/>
                </a:lnTo>
                <a:lnTo>
                  <a:pt x="1009855" y="227502"/>
                </a:lnTo>
                <a:lnTo>
                  <a:pt x="1005753" y="238348"/>
                </a:lnTo>
                <a:lnTo>
                  <a:pt x="1003354" y="241696"/>
                </a:lnTo>
                <a:close/>
              </a:path>
              <a:path w="1377950" h="271780">
                <a:moveTo>
                  <a:pt x="990535" y="122932"/>
                </a:moveTo>
                <a:lnTo>
                  <a:pt x="978489" y="116420"/>
                </a:lnTo>
                <a:lnTo>
                  <a:pt x="965420" y="111769"/>
                </a:lnTo>
                <a:lnTo>
                  <a:pt x="951328" y="108979"/>
                </a:lnTo>
                <a:lnTo>
                  <a:pt x="936213" y="108049"/>
                </a:lnTo>
                <a:lnTo>
                  <a:pt x="998593" y="108049"/>
                </a:lnTo>
                <a:lnTo>
                  <a:pt x="990535" y="122932"/>
                </a:lnTo>
                <a:close/>
              </a:path>
              <a:path w="1377950" h="271780">
                <a:moveTo>
                  <a:pt x="929813" y="271164"/>
                </a:moveTo>
                <a:lnTo>
                  <a:pt x="885314" y="265062"/>
                </a:lnTo>
                <a:lnTo>
                  <a:pt x="851827" y="249138"/>
                </a:lnTo>
                <a:lnTo>
                  <a:pt x="866115" y="222200"/>
                </a:lnTo>
                <a:lnTo>
                  <a:pt x="872691" y="226376"/>
                </a:lnTo>
                <a:lnTo>
                  <a:pt x="879919" y="230125"/>
                </a:lnTo>
                <a:lnTo>
                  <a:pt x="923144" y="241362"/>
                </a:lnTo>
                <a:lnTo>
                  <a:pt x="932195" y="241696"/>
                </a:lnTo>
                <a:lnTo>
                  <a:pt x="1003354" y="241696"/>
                </a:lnTo>
                <a:lnTo>
                  <a:pt x="998916" y="247891"/>
                </a:lnTo>
                <a:lnTo>
                  <a:pt x="989345" y="256133"/>
                </a:lnTo>
                <a:lnTo>
                  <a:pt x="977420" y="262709"/>
                </a:lnTo>
                <a:lnTo>
                  <a:pt x="963523" y="267406"/>
                </a:lnTo>
                <a:lnTo>
                  <a:pt x="947654" y="270225"/>
                </a:lnTo>
                <a:lnTo>
                  <a:pt x="929813" y="271164"/>
                </a:lnTo>
                <a:close/>
              </a:path>
              <a:path w="1377950" h="271780">
                <a:moveTo>
                  <a:pt x="1137710" y="271164"/>
                </a:moveTo>
                <a:lnTo>
                  <a:pt x="1096745" y="264300"/>
                </a:lnTo>
                <a:lnTo>
                  <a:pt x="1064263" y="244189"/>
                </a:lnTo>
                <a:lnTo>
                  <a:pt x="1039521" y="201141"/>
                </a:lnTo>
                <a:lnTo>
                  <a:pt x="1036358" y="174873"/>
                </a:lnTo>
                <a:lnTo>
                  <a:pt x="1037121" y="161515"/>
                </a:lnTo>
                <a:lnTo>
                  <a:pt x="1055306" y="115062"/>
                </a:lnTo>
                <a:lnTo>
                  <a:pt x="1093480" y="85827"/>
                </a:lnTo>
                <a:lnTo>
                  <a:pt x="1131013" y="78878"/>
                </a:lnTo>
                <a:lnTo>
                  <a:pt x="1144119" y="79650"/>
                </a:lnTo>
                <a:lnTo>
                  <a:pt x="1189140" y="97947"/>
                </a:lnTo>
                <a:lnTo>
                  <a:pt x="1199462" y="107602"/>
                </a:lnTo>
                <a:lnTo>
                  <a:pt x="1131013" y="107602"/>
                </a:lnTo>
                <a:lnTo>
                  <a:pt x="1119201" y="108551"/>
                </a:lnTo>
                <a:lnTo>
                  <a:pt x="1082532" y="130661"/>
                </a:lnTo>
                <a:lnTo>
                  <a:pt x="1070589" y="161776"/>
                </a:lnTo>
                <a:lnTo>
                  <a:pt x="1223379" y="161776"/>
                </a:lnTo>
                <a:lnTo>
                  <a:pt x="1223435" y="162101"/>
                </a:lnTo>
                <a:lnTo>
                  <a:pt x="1224123" y="174873"/>
                </a:lnTo>
                <a:lnTo>
                  <a:pt x="1224179" y="178494"/>
                </a:lnTo>
                <a:lnTo>
                  <a:pt x="1223931" y="181917"/>
                </a:lnTo>
                <a:lnTo>
                  <a:pt x="1223435" y="186183"/>
                </a:lnTo>
                <a:lnTo>
                  <a:pt x="1070589" y="186183"/>
                </a:lnTo>
                <a:lnTo>
                  <a:pt x="1073119" y="198071"/>
                </a:lnTo>
                <a:lnTo>
                  <a:pt x="1102252" y="232943"/>
                </a:lnTo>
                <a:lnTo>
                  <a:pt x="1138752" y="241399"/>
                </a:lnTo>
                <a:lnTo>
                  <a:pt x="1211403" y="241399"/>
                </a:lnTo>
                <a:lnTo>
                  <a:pt x="1205334" y="247659"/>
                </a:lnTo>
                <a:lnTo>
                  <a:pt x="1170471" y="266811"/>
                </a:lnTo>
                <a:lnTo>
                  <a:pt x="1149188" y="270681"/>
                </a:lnTo>
                <a:lnTo>
                  <a:pt x="1137710" y="271164"/>
                </a:lnTo>
                <a:close/>
              </a:path>
              <a:path w="1377950" h="271780">
                <a:moveTo>
                  <a:pt x="1223379" y="161776"/>
                </a:moveTo>
                <a:lnTo>
                  <a:pt x="1191437" y="161776"/>
                </a:lnTo>
                <a:lnTo>
                  <a:pt x="1189167" y="150353"/>
                </a:lnTo>
                <a:lnTo>
                  <a:pt x="1185186" y="140047"/>
                </a:lnTo>
                <a:lnTo>
                  <a:pt x="1153560" y="111397"/>
                </a:lnTo>
                <a:lnTo>
                  <a:pt x="1131013" y="107602"/>
                </a:lnTo>
                <a:lnTo>
                  <a:pt x="1199462" y="107602"/>
                </a:lnTo>
                <a:lnTo>
                  <a:pt x="1205734" y="115062"/>
                </a:lnTo>
                <a:lnTo>
                  <a:pt x="1212273" y="125462"/>
                </a:lnTo>
                <a:lnTo>
                  <a:pt x="1217482" y="136875"/>
                </a:lnTo>
                <a:lnTo>
                  <a:pt x="1221203" y="149088"/>
                </a:lnTo>
                <a:lnTo>
                  <a:pt x="1223379" y="161776"/>
                </a:lnTo>
                <a:close/>
              </a:path>
              <a:path w="1377950" h="271780">
                <a:moveTo>
                  <a:pt x="1211403" y="241399"/>
                </a:moveTo>
                <a:lnTo>
                  <a:pt x="1138752" y="241399"/>
                </a:lnTo>
                <a:lnTo>
                  <a:pt x="1154825" y="239976"/>
                </a:lnTo>
                <a:lnTo>
                  <a:pt x="1169262" y="235706"/>
                </a:lnTo>
                <a:lnTo>
                  <a:pt x="1182061" y="228590"/>
                </a:lnTo>
                <a:lnTo>
                  <a:pt x="1193223" y="218628"/>
                </a:lnTo>
                <a:lnTo>
                  <a:pt x="1212124" y="240655"/>
                </a:lnTo>
                <a:lnTo>
                  <a:pt x="1211403" y="241399"/>
                </a:lnTo>
                <a:close/>
              </a:path>
              <a:path w="1377950" h="271780">
                <a:moveTo>
                  <a:pt x="1310510" y="80664"/>
                </a:moveTo>
                <a:lnTo>
                  <a:pt x="1276429" y="80664"/>
                </a:lnTo>
                <a:lnTo>
                  <a:pt x="1276429" y="39439"/>
                </a:lnTo>
                <a:lnTo>
                  <a:pt x="1310510" y="39439"/>
                </a:lnTo>
                <a:lnTo>
                  <a:pt x="1310510" y="80664"/>
                </a:lnTo>
                <a:close/>
              </a:path>
              <a:path w="1377950" h="271780">
                <a:moveTo>
                  <a:pt x="1364535" y="108793"/>
                </a:moveTo>
                <a:lnTo>
                  <a:pt x="1244431" y="108793"/>
                </a:lnTo>
                <a:lnTo>
                  <a:pt x="1244431" y="80664"/>
                </a:lnTo>
                <a:lnTo>
                  <a:pt x="1364535" y="80664"/>
                </a:lnTo>
                <a:lnTo>
                  <a:pt x="1364535" y="108793"/>
                </a:lnTo>
                <a:close/>
              </a:path>
              <a:path w="1377950" h="271780">
                <a:moveTo>
                  <a:pt x="1343947" y="271164"/>
                </a:moveTo>
                <a:lnTo>
                  <a:pt x="1336109" y="271164"/>
                </a:lnTo>
                <a:lnTo>
                  <a:pt x="1322696" y="270216"/>
                </a:lnTo>
                <a:lnTo>
                  <a:pt x="1285219" y="247501"/>
                </a:lnTo>
                <a:lnTo>
                  <a:pt x="1276429" y="212228"/>
                </a:lnTo>
                <a:lnTo>
                  <a:pt x="1276429" y="108793"/>
                </a:lnTo>
                <a:lnTo>
                  <a:pt x="1310510" y="108793"/>
                </a:lnTo>
                <a:lnTo>
                  <a:pt x="1310510" y="220960"/>
                </a:lnTo>
                <a:lnTo>
                  <a:pt x="1313041" y="228798"/>
                </a:lnTo>
                <a:lnTo>
                  <a:pt x="1318101" y="234255"/>
                </a:lnTo>
                <a:lnTo>
                  <a:pt x="1323260" y="239712"/>
                </a:lnTo>
                <a:lnTo>
                  <a:pt x="1330553" y="242441"/>
                </a:lnTo>
                <a:lnTo>
                  <a:pt x="1370610" y="242441"/>
                </a:lnTo>
                <a:lnTo>
                  <a:pt x="1377334" y="258067"/>
                </a:lnTo>
                <a:lnTo>
                  <a:pt x="1372373" y="262334"/>
                </a:lnTo>
                <a:lnTo>
                  <a:pt x="1366222" y="265608"/>
                </a:lnTo>
                <a:lnTo>
                  <a:pt x="1358880" y="267890"/>
                </a:lnTo>
                <a:lnTo>
                  <a:pt x="1351537" y="270073"/>
                </a:lnTo>
                <a:lnTo>
                  <a:pt x="1343947" y="271164"/>
                </a:lnTo>
                <a:close/>
              </a:path>
              <a:path w="1377950" h="271780">
                <a:moveTo>
                  <a:pt x="1370610" y="242441"/>
                </a:moveTo>
                <a:lnTo>
                  <a:pt x="1339978" y="242441"/>
                </a:lnTo>
                <a:lnTo>
                  <a:pt x="1347569" y="241882"/>
                </a:lnTo>
                <a:lnTo>
                  <a:pt x="1354564" y="240208"/>
                </a:lnTo>
                <a:lnTo>
                  <a:pt x="1361018" y="237380"/>
                </a:lnTo>
                <a:lnTo>
                  <a:pt x="1366768" y="233511"/>
                </a:lnTo>
                <a:lnTo>
                  <a:pt x="1370610" y="242441"/>
                </a:lnTo>
                <a:close/>
              </a:path>
            </a:pathLst>
          </a:custGeom>
          <a:solidFill>
            <a:srgbClr val="E46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165725" cy="5143500"/>
            <a:chOff x="0" y="0"/>
            <a:chExt cx="516572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165725" cy="5143500"/>
            </a:xfrm>
            <a:custGeom>
              <a:avLst/>
              <a:gdLst/>
              <a:ahLst/>
              <a:cxnLst/>
              <a:rect l="l" t="t" r="r" b="b"/>
              <a:pathLst>
                <a:path w="5165725" h="5143500">
                  <a:moveTo>
                    <a:pt x="51650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165099" y="0"/>
                  </a:lnTo>
                  <a:lnTo>
                    <a:pt x="5165099" y="51434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219074"/>
              <a:ext cx="4453255" cy="4423410"/>
            </a:xfrm>
            <a:custGeom>
              <a:avLst/>
              <a:gdLst/>
              <a:ahLst/>
              <a:cxnLst/>
              <a:rect l="l" t="t" r="r" b="b"/>
              <a:pathLst>
                <a:path w="4453255" h="4423410">
                  <a:moveTo>
                    <a:pt x="651611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651611" y="213360"/>
                  </a:lnTo>
                  <a:lnTo>
                    <a:pt x="651611" y="0"/>
                  </a:lnTo>
                  <a:close/>
                </a:path>
                <a:path w="4453255" h="4423410">
                  <a:moveTo>
                    <a:pt x="760209" y="4210050"/>
                  </a:moveTo>
                  <a:lnTo>
                    <a:pt x="0" y="4210050"/>
                  </a:lnTo>
                  <a:lnTo>
                    <a:pt x="0" y="4423410"/>
                  </a:lnTo>
                  <a:lnTo>
                    <a:pt x="760209" y="4423410"/>
                  </a:lnTo>
                  <a:lnTo>
                    <a:pt x="760209" y="4210050"/>
                  </a:lnTo>
                  <a:close/>
                </a:path>
                <a:path w="4453255" h="4423410">
                  <a:moveTo>
                    <a:pt x="1411833" y="2266950"/>
                  </a:moveTo>
                  <a:lnTo>
                    <a:pt x="0" y="2266950"/>
                  </a:lnTo>
                  <a:lnTo>
                    <a:pt x="0" y="2480310"/>
                  </a:lnTo>
                  <a:lnTo>
                    <a:pt x="1411833" y="2480310"/>
                  </a:lnTo>
                  <a:lnTo>
                    <a:pt x="1411833" y="2266950"/>
                  </a:lnTo>
                  <a:close/>
                </a:path>
                <a:path w="4453255" h="4423410">
                  <a:moveTo>
                    <a:pt x="1411833" y="323850"/>
                  </a:moveTo>
                  <a:lnTo>
                    <a:pt x="0" y="323850"/>
                  </a:lnTo>
                  <a:lnTo>
                    <a:pt x="0" y="537210"/>
                  </a:lnTo>
                  <a:lnTo>
                    <a:pt x="1411833" y="537210"/>
                  </a:lnTo>
                  <a:lnTo>
                    <a:pt x="1411833" y="323850"/>
                  </a:lnTo>
                  <a:close/>
                </a:path>
                <a:path w="4453255" h="4423410">
                  <a:moveTo>
                    <a:pt x="1520431" y="3886200"/>
                  </a:moveTo>
                  <a:lnTo>
                    <a:pt x="0" y="3886200"/>
                  </a:lnTo>
                  <a:lnTo>
                    <a:pt x="0" y="4099560"/>
                  </a:lnTo>
                  <a:lnTo>
                    <a:pt x="1520431" y="4099560"/>
                  </a:lnTo>
                  <a:lnTo>
                    <a:pt x="1520431" y="3886200"/>
                  </a:lnTo>
                  <a:close/>
                </a:path>
                <a:path w="4453255" h="4423410">
                  <a:moveTo>
                    <a:pt x="1520431" y="1943100"/>
                  </a:moveTo>
                  <a:lnTo>
                    <a:pt x="0" y="1943100"/>
                  </a:lnTo>
                  <a:lnTo>
                    <a:pt x="0" y="2156460"/>
                  </a:lnTo>
                  <a:lnTo>
                    <a:pt x="1520431" y="2156460"/>
                  </a:lnTo>
                  <a:lnTo>
                    <a:pt x="1520431" y="1943100"/>
                  </a:lnTo>
                  <a:close/>
                </a:path>
                <a:path w="4453255" h="4423410">
                  <a:moveTo>
                    <a:pt x="1954847" y="2914650"/>
                  </a:moveTo>
                  <a:lnTo>
                    <a:pt x="0" y="2914650"/>
                  </a:lnTo>
                  <a:lnTo>
                    <a:pt x="0" y="3128010"/>
                  </a:lnTo>
                  <a:lnTo>
                    <a:pt x="1954847" y="3128010"/>
                  </a:lnTo>
                  <a:lnTo>
                    <a:pt x="1954847" y="2914650"/>
                  </a:lnTo>
                  <a:close/>
                </a:path>
                <a:path w="4453255" h="4423410">
                  <a:moveTo>
                    <a:pt x="2497861" y="2590800"/>
                  </a:moveTo>
                  <a:lnTo>
                    <a:pt x="0" y="2590800"/>
                  </a:lnTo>
                  <a:lnTo>
                    <a:pt x="0" y="2804160"/>
                  </a:lnTo>
                  <a:lnTo>
                    <a:pt x="2497861" y="2804160"/>
                  </a:lnTo>
                  <a:lnTo>
                    <a:pt x="2497861" y="2590800"/>
                  </a:lnTo>
                  <a:close/>
                </a:path>
                <a:path w="4453255" h="4423410">
                  <a:moveTo>
                    <a:pt x="4018292" y="3562350"/>
                  </a:moveTo>
                  <a:lnTo>
                    <a:pt x="0" y="3562350"/>
                  </a:lnTo>
                  <a:lnTo>
                    <a:pt x="0" y="3775710"/>
                  </a:lnTo>
                  <a:lnTo>
                    <a:pt x="4018292" y="3775710"/>
                  </a:lnTo>
                  <a:lnTo>
                    <a:pt x="4018292" y="3562350"/>
                  </a:lnTo>
                  <a:close/>
                </a:path>
                <a:path w="4453255" h="4423410">
                  <a:moveTo>
                    <a:pt x="4126890" y="971550"/>
                  </a:moveTo>
                  <a:lnTo>
                    <a:pt x="0" y="971550"/>
                  </a:lnTo>
                  <a:lnTo>
                    <a:pt x="0" y="1184910"/>
                  </a:lnTo>
                  <a:lnTo>
                    <a:pt x="4126890" y="1184910"/>
                  </a:lnTo>
                  <a:lnTo>
                    <a:pt x="4126890" y="971550"/>
                  </a:lnTo>
                  <a:close/>
                </a:path>
                <a:path w="4453255" h="4423410">
                  <a:moveTo>
                    <a:pt x="4344098" y="3238500"/>
                  </a:moveTo>
                  <a:lnTo>
                    <a:pt x="0" y="3238500"/>
                  </a:lnTo>
                  <a:lnTo>
                    <a:pt x="0" y="3451860"/>
                  </a:lnTo>
                  <a:lnTo>
                    <a:pt x="4344098" y="3451860"/>
                  </a:lnTo>
                  <a:lnTo>
                    <a:pt x="4344098" y="3238500"/>
                  </a:lnTo>
                  <a:close/>
                </a:path>
                <a:path w="4453255" h="4423410">
                  <a:moveTo>
                    <a:pt x="4452709" y="1619250"/>
                  </a:moveTo>
                  <a:lnTo>
                    <a:pt x="0" y="1619250"/>
                  </a:lnTo>
                  <a:lnTo>
                    <a:pt x="0" y="1832610"/>
                  </a:lnTo>
                  <a:lnTo>
                    <a:pt x="4452709" y="1832610"/>
                  </a:lnTo>
                  <a:lnTo>
                    <a:pt x="4452709" y="1619250"/>
                  </a:lnTo>
                  <a:close/>
                </a:path>
                <a:path w="4453255" h="4423410">
                  <a:moveTo>
                    <a:pt x="4452709" y="1295400"/>
                  </a:moveTo>
                  <a:lnTo>
                    <a:pt x="0" y="1295400"/>
                  </a:lnTo>
                  <a:lnTo>
                    <a:pt x="0" y="1508760"/>
                  </a:lnTo>
                  <a:lnTo>
                    <a:pt x="4452709" y="1508760"/>
                  </a:lnTo>
                  <a:lnTo>
                    <a:pt x="4452709" y="1295400"/>
                  </a:lnTo>
                  <a:close/>
                </a:path>
                <a:path w="4453255" h="4423410">
                  <a:moveTo>
                    <a:pt x="4452709" y="647700"/>
                  </a:moveTo>
                  <a:lnTo>
                    <a:pt x="0" y="647700"/>
                  </a:lnTo>
                  <a:lnTo>
                    <a:pt x="0" y="861060"/>
                  </a:lnTo>
                  <a:lnTo>
                    <a:pt x="4452709" y="861060"/>
                  </a:lnTo>
                  <a:lnTo>
                    <a:pt x="4452709" y="647700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0225" y="88773"/>
            <a:ext cx="4476750" cy="45593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69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fieldset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 marR="5080">
              <a:lnSpc>
                <a:spcPct val="151800"/>
              </a:lnSpc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legend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&gt;Datos</a:t>
            </a:r>
            <a:r>
              <a:rPr sz="1400" spc="16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personales:&lt;/</a:t>
            </a:r>
            <a:r>
              <a:rPr sz="1400" spc="-47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legend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Nombre:</a:t>
            </a:r>
            <a:r>
              <a:rPr sz="1400" spc="-3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60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7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"text"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Apellidos:</a:t>
            </a:r>
            <a:r>
              <a:rPr sz="1400" spc="-5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55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6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"text"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>
              <a:lnSpc>
                <a:spcPct val="100000"/>
              </a:lnSpc>
              <a:spcBef>
                <a:spcPts val="870"/>
              </a:spcBef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F.</a:t>
            </a:r>
            <a:r>
              <a:rPr sz="1400" spc="-4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Nacimiento:</a:t>
            </a:r>
            <a:r>
              <a:rPr sz="1400" spc="-3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49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7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"text"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fieldset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fieldset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 marR="1974850" indent="746760">
              <a:lnSpc>
                <a:spcPct val="151800"/>
              </a:lnSpc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legend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&gt;Datos</a:t>
            </a:r>
            <a:r>
              <a:rPr sz="1400" spc="15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F7F7F1"/>
                </a:solidFill>
                <a:latin typeface="Courier New"/>
                <a:cs typeface="Courier New"/>
              </a:rPr>
              <a:t>de 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contacto:&lt;/</a:t>
            </a:r>
            <a:r>
              <a:rPr sz="1400" spc="-61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legend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759460" marR="113664">
              <a:lnSpc>
                <a:spcPct val="151800"/>
              </a:lnSpc>
            </a:pP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Teléfono:</a:t>
            </a:r>
            <a:r>
              <a:rPr sz="1400" spc="-5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57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6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"text"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Email:</a:t>
            </a:r>
            <a:r>
              <a:rPr sz="1400" spc="-3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400" spc="-61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400" spc="7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400" spc="-10" dirty="0">
                <a:solidFill>
                  <a:srgbClr val="FADEB5"/>
                </a:solidFill>
                <a:latin typeface="Courier New"/>
                <a:cs typeface="Courier New"/>
              </a:rPr>
              <a:t>"text"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&gt;&lt;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br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8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fieldset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400" spc="-1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4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3063" y="1148380"/>
            <a:ext cx="3611590" cy="272952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3650" y="497360"/>
            <a:ext cx="1828800" cy="251460"/>
          </a:xfrm>
          <a:custGeom>
            <a:avLst/>
            <a:gdLst/>
            <a:ahLst/>
            <a:cxnLst/>
            <a:rect l="l" t="t" r="r" b="b"/>
            <a:pathLst>
              <a:path w="1828800" h="251459">
                <a:moveTo>
                  <a:pt x="180528" y="248840"/>
                </a:moveTo>
                <a:lnTo>
                  <a:pt x="0" y="248840"/>
                </a:lnTo>
                <a:lnTo>
                  <a:pt x="0" y="0"/>
                </a:lnTo>
                <a:lnTo>
                  <a:pt x="175617" y="0"/>
                </a:lnTo>
                <a:lnTo>
                  <a:pt x="175617" y="30956"/>
                </a:lnTo>
                <a:lnTo>
                  <a:pt x="35569" y="30956"/>
                </a:lnTo>
                <a:lnTo>
                  <a:pt x="35569" y="107305"/>
                </a:lnTo>
                <a:lnTo>
                  <a:pt x="160288" y="107305"/>
                </a:lnTo>
                <a:lnTo>
                  <a:pt x="160288" y="137517"/>
                </a:lnTo>
                <a:lnTo>
                  <a:pt x="35569" y="137517"/>
                </a:lnTo>
                <a:lnTo>
                  <a:pt x="35569" y="217884"/>
                </a:lnTo>
                <a:lnTo>
                  <a:pt x="180528" y="217884"/>
                </a:lnTo>
                <a:lnTo>
                  <a:pt x="180528" y="248840"/>
                </a:lnTo>
                <a:close/>
              </a:path>
              <a:path w="1828800" h="251459">
                <a:moveTo>
                  <a:pt x="358384" y="221456"/>
                </a:moveTo>
                <a:lnTo>
                  <a:pt x="287224" y="221456"/>
                </a:lnTo>
                <a:lnTo>
                  <a:pt x="306823" y="219856"/>
                </a:lnTo>
                <a:lnTo>
                  <a:pt x="320822" y="215056"/>
                </a:lnTo>
                <a:lnTo>
                  <a:pt x="329222" y="207057"/>
                </a:lnTo>
                <a:lnTo>
                  <a:pt x="332021" y="195857"/>
                </a:lnTo>
                <a:lnTo>
                  <a:pt x="332021" y="190202"/>
                </a:lnTo>
                <a:lnTo>
                  <a:pt x="329987" y="185737"/>
                </a:lnTo>
                <a:lnTo>
                  <a:pt x="325920" y="182463"/>
                </a:lnTo>
                <a:lnTo>
                  <a:pt x="321951" y="179089"/>
                </a:lnTo>
                <a:lnTo>
                  <a:pt x="274276" y="168110"/>
                </a:lnTo>
                <a:lnTo>
                  <a:pt x="264454" y="166129"/>
                </a:lnTo>
                <a:lnTo>
                  <a:pt x="228679" y="151255"/>
                </a:lnTo>
                <a:lnTo>
                  <a:pt x="212959" y="115192"/>
                </a:lnTo>
                <a:lnTo>
                  <a:pt x="214289" y="103026"/>
                </a:lnTo>
                <a:lnTo>
                  <a:pt x="245859" y="67344"/>
                </a:lnTo>
                <a:lnTo>
                  <a:pt x="291540" y="58638"/>
                </a:lnTo>
                <a:lnTo>
                  <a:pt x="300981" y="58926"/>
                </a:lnTo>
                <a:lnTo>
                  <a:pt x="346383" y="68684"/>
                </a:lnTo>
                <a:lnTo>
                  <a:pt x="360150" y="75753"/>
                </a:lnTo>
                <a:lnTo>
                  <a:pt x="353623" y="87808"/>
                </a:lnTo>
                <a:lnTo>
                  <a:pt x="291243" y="87808"/>
                </a:lnTo>
                <a:lnTo>
                  <a:pt x="281020" y="88255"/>
                </a:lnTo>
                <a:lnTo>
                  <a:pt x="246743" y="105866"/>
                </a:lnTo>
                <a:lnTo>
                  <a:pt x="246743" y="119856"/>
                </a:lnTo>
                <a:lnTo>
                  <a:pt x="280304" y="138782"/>
                </a:lnTo>
                <a:lnTo>
                  <a:pt x="306246" y="143805"/>
                </a:lnTo>
                <a:lnTo>
                  <a:pt x="315985" y="145851"/>
                </a:lnTo>
                <a:lnTo>
                  <a:pt x="356280" y="165348"/>
                </a:lnTo>
                <a:lnTo>
                  <a:pt x="366252" y="195113"/>
                </a:lnTo>
                <a:lnTo>
                  <a:pt x="364885" y="207261"/>
                </a:lnTo>
                <a:lnTo>
                  <a:pt x="360783" y="218107"/>
                </a:lnTo>
                <a:lnTo>
                  <a:pt x="358384" y="221456"/>
                </a:lnTo>
                <a:close/>
              </a:path>
              <a:path w="1828800" h="251459">
                <a:moveTo>
                  <a:pt x="345565" y="102691"/>
                </a:moveTo>
                <a:lnTo>
                  <a:pt x="333519" y="96180"/>
                </a:lnTo>
                <a:lnTo>
                  <a:pt x="320450" y="91529"/>
                </a:lnTo>
                <a:lnTo>
                  <a:pt x="306358" y="88738"/>
                </a:lnTo>
                <a:lnTo>
                  <a:pt x="291243" y="87808"/>
                </a:lnTo>
                <a:lnTo>
                  <a:pt x="353623" y="87808"/>
                </a:lnTo>
                <a:lnTo>
                  <a:pt x="345565" y="102691"/>
                </a:lnTo>
                <a:close/>
              </a:path>
              <a:path w="1828800" h="251459">
                <a:moveTo>
                  <a:pt x="284843" y="250924"/>
                </a:moveTo>
                <a:lnTo>
                  <a:pt x="240343" y="244822"/>
                </a:lnTo>
                <a:lnTo>
                  <a:pt x="206857" y="228897"/>
                </a:lnTo>
                <a:lnTo>
                  <a:pt x="221145" y="201959"/>
                </a:lnTo>
                <a:lnTo>
                  <a:pt x="227721" y="206136"/>
                </a:lnTo>
                <a:lnTo>
                  <a:pt x="234948" y="209884"/>
                </a:lnTo>
                <a:lnTo>
                  <a:pt x="278174" y="221121"/>
                </a:lnTo>
                <a:lnTo>
                  <a:pt x="287224" y="221456"/>
                </a:lnTo>
                <a:lnTo>
                  <a:pt x="358384" y="221456"/>
                </a:lnTo>
                <a:lnTo>
                  <a:pt x="353946" y="227651"/>
                </a:lnTo>
                <a:lnTo>
                  <a:pt x="344374" y="235892"/>
                </a:lnTo>
                <a:lnTo>
                  <a:pt x="332449" y="242468"/>
                </a:lnTo>
                <a:lnTo>
                  <a:pt x="318553" y="247166"/>
                </a:lnTo>
                <a:lnTo>
                  <a:pt x="302684" y="249984"/>
                </a:lnTo>
                <a:lnTo>
                  <a:pt x="284843" y="250924"/>
                </a:lnTo>
                <a:close/>
              </a:path>
              <a:path w="1828800" h="251459">
                <a:moveTo>
                  <a:pt x="447943" y="60424"/>
                </a:moveTo>
                <a:lnTo>
                  <a:pt x="413861" y="60424"/>
                </a:lnTo>
                <a:lnTo>
                  <a:pt x="413861" y="19198"/>
                </a:lnTo>
                <a:lnTo>
                  <a:pt x="447943" y="19198"/>
                </a:lnTo>
                <a:lnTo>
                  <a:pt x="447943" y="60424"/>
                </a:lnTo>
                <a:close/>
              </a:path>
              <a:path w="1828800" h="251459">
                <a:moveTo>
                  <a:pt x="501967" y="88552"/>
                </a:moveTo>
                <a:lnTo>
                  <a:pt x="381863" y="88552"/>
                </a:lnTo>
                <a:lnTo>
                  <a:pt x="381863" y="60424"/>
                </a:lnTo>
                <a:lnTo>
                  <a:pt x="501967" y="60424"/>
                </a:lnTo>
                <a:lnTo>
                  <a:pt x="501967" y="88552"/>
                </a:lnTo>
                <a:close/>
              </a:path>
              <a:path w="1828800" h="251459">
                <a:moveTo>
                  <a:pt x="481379" y="250924"/>
                </a:moveTo>
                <a:lnTo>
                  <a:pt x="473541" y="250924"/>
                </a:lnTo>
                <a:lnTo>
                  <a:pt x="460128" y="249975"/>
                </a:lnTo>
                <a:lnTo>
                  <a:pt x="422651" y="227260"/>
                </a:lnTo>
                <a:lnTo>
                  <a:pt x="413861" y="191988"/>
                </a:lnTo>
                <a:lnTo>
                  <a:pt x="413861" y="88552"/>
                </a:lnTo>
                <a:lnTo>
                  <a:pt x="447943" y="88552"/>
                </a:lnTo>
                <a:lnTo>
                  <a:pt x="447943" y="200719"/>
                </a:lnTo>
                <a:lnTo>
                  <a:pt x="450473" y="208557"/>
                </a:lnTo>
                <a:lnTo>
                  <a:pt x="455533" y="214014"/>
                </a:lnTo>
                <a:lnTo>
                  <a:pt x="460692" y="219471"/>
                </a:lnTo>
                <a:lnTo>
                  <a:pt x="467985" y="222200"/>
                </a:lnTo>
                <a:lnTo>
                  <a:pt x="508042" y="222200"/>
                </a:lnTo>
                <a:lnTo>
                  <a:pt x="514766" y="237827"/>
                </a:lnTo>
                <a:lnTo>
                  <a:pt x="509806" y="242093"/>
                </a:lnTo>
                <a:lnTo>
                  <a:pt x="503654" y="245367"/>
                </a:lnTo>
                <a:lnTo>
                  <a:pt x="496312" y="247650"/>
                </a:lnTo>
                <a:lnTo>
                  <a:pt x="488970" y="249832"/>
                </a:lnTo>
                <a:lnTo>
                  <a:pt x="481379" y="250924"/>
                </a:lnTo>
                <a:close/>
              </a:path>
              <a:path w="1828800" h="251459">
                <a:moveTo>
                  <a:pt x="508042" y="222200"/>
                </a:moveTo>
                <a:lnTo>
                  <a:pt x="477411" y="222200"/>
                </a:lnTo>
                <a:lnTo>
                  <a:pt x="485001" y="221642"/>
                </a:lnTo>
                <a:lnTo>
                  <a:pt x="491996" y="219967"/>
                </a:lnTo>
                <a:lnTo>
                  <a:pt x="498451" y="217140"/>
                </a:lnTo>
                <a:lnTo>
                  <a:pt x="504200" y="213270"/>
                </a:lnTo>
                <a:lnTo>
                  <a:pt x="508042" y="222200"/>
                </a:lnTo>
                <a:close/>
              </a:path>
              <a:path w="1828800" h="251459">
                <a:moveTo>
                  <a:pt x="642023" y="91975"/>
                </a:moveTo>
                <a:lnTo>
                  <a:pt x="588741" y="91975"/>
                </a:lnTo>
                <a:lnTo>
                  <a:pt x="593736" y="84348"/>
                </a:lnTo>
                <a:lnTo>
                  <a:pt x="634357" y="60796"/>
                </a:lnTo>
                <a:lnTo>
                  <a:pt x="657351" y="58638"/>
                </a:lnTo>
                <a:lnTo>
                  <a:pt x="657351" y="91380"/>
                </a:lnTo>
                <a:lnTo>
                  <a:pt x="649612" y="91380"/>
                </a:lnTo>
                <a:lnTo>
                  <a:pt x="642023" y="91975"/>
                </a:lnTo>
                <a:close/>
              </a:path>
              <a:path w="1828800" h="251459">
                <a:moveTo>
                  <a:pt x="590230" y="248840"/>
                </a:moveTo>
                <a:lnTo>
                  <a:pt x="555999" y="248840"/>
                </a:lnTo>
                <a:lnTo>
                  <a:pt x="555999" y="60424"/>
                </a:lnTo>
                <a:lnTo>
                  <a:pt x="588741" y="60424"/>
                </a:lnTo>
                <a:lnTo>
                  <a:pt x="588741" y="91975"/>
                </a:lnTo>
                <a:lnTo>
                  <a:pt x="642023" y="91975"/>
                </a:lnTo>
                <a:lnTo>
                  <a:pt x="606005" y="107900"/>
                </a:lnTo>
                <a:lnTo>
                  <a:pt x="590230" y="154930"/>
                </a:lnTo>
                <a:lnTo>
                  <a:pt x="590230" y="248840"/>
                </a:lnTo>
                <a:close/>
              </a:path>
              <a:path w="1828800" h="251459">
                <a:moveTo>
                  <a:pt x="657351" y="91678"/>
                </a:moveTo>
                <a:lnTo>
                  <a:pt x="655466" y="91479"/>
                </a:lnTo>
                <a:lnTo>
                  <a:pt x="652886" y="91380"/>
                </a:lnTo>
                <a:lnTo>
                  <a:pt x="657351" y="91380"/>
                </a:lnTo>
                <a:lnTo>
                  <a:pt x="657351" y="91678"/>
                </a:lnTo>
                <a:close/>
              </a:path>
              <a:path w="1828800" h="251459">
                <a:moveTo>
                  <a:pt x="781101" y="250924"/>
                </a:moveTo>
                <a:lnTo>
                  <a:pt x="733578" y="239287"/>
                </a:lnTo>
                <a:lnTo>
                  <a:pt x="705422" y="204452"/>
                </a:lnTo>
                <a:lnTo>
                  <a:pt x="699989" y="168771"/>
                </a:lnTo>
                <a:lnTo>
                  <a:pt x="699989" y="60424"/>
                </a:lnTo>
                <a:lnTo>
                  <a:pt x="734220" y="60424"/>
                </a:lnTo>
                <a:lnTo>
                  <a:pt x="734220" y="164901"/>
                </a:lnTo>
                <a:lnTo>
                  <a:pt x="735038" y="177765"/>
                </a:lnTo>
                <a:lnTo>
                  <a:pt x="754637" y="212545"/>
                </a:lnTo>
                <a:lnTo>
                  <a:pt x="784970" y="220414"/>
                </a:lnTo>
                <a:lnTo>
                  <a:pt x="845097" y="220414"/>
                </a:lnTo>
                <a:lnTo>
                  <a:pt x="839544" y="227297"/>
                </a:lnTo>
                <a:lnTo>
                  <a:pt x="800262" y="248952"/>
                </a:lnTo>
                <a:lnTo>
                  <a:pt x="790877" y="250431"/>
                </a:lnTo>
                <a:lnTo>
                  <a:pt x="781101" y="250924"/>
                </a:lnTo>
                <a:close/>
              </a:path>
              <a:path w="1828800" h="251459">
                <a:moveTo>
                  <a:pt x="877541" y="248840"/>
                </a:moveTo>
                <a:lnTo>
                  <a:pt x="845097" y="248840"/>
                </a:lnTo>
                <a:lnTo>
                  <a:pt x="845097" y="220414"/>
                </a:lnTo>
                <a:lnTo>
                  <a:pt x="784970" y="220414"/>
                </a:lnTo>
                <a:lnTo>
                  <a:pt x="827684" y="204043"/>
                </a:lnTo>
                <a:lnTo>
                  <a:pt x="843311" y="157757"/>
                </a:lnTo>
                <a:lnTo>
                  <a:pt x="843311" y="60424"/>
                </a:lnTo>
                <a:lnTo>
                  <a:pt x="877541" y="60424"/>
                </a:lnTo>
                <a:lnTo>
                  <a:pt x="877541" y="248840"/>
                </a:lnTo>
                <a:close/>
              </a:path>
              <a:path w="1828800" h="251459">
                <a:moveTo>
                  <a:pt x="1024637" y="250924"/>
                </a:moveTo>
                <a:lnTo>
                  <a:pt x="984983" y="243975"/>
                </a:lnTo>
                <a:lnTo>
                  <a:pt x="944884" y="214545"/>
                </a:lnTo>
                <a:lnTo>
                  <a:pt x="925871" y="168110"/>
                </a:lnTo>
                <a:lnTo>
                  <a:pt x="925071" y="154632"/>
                </a:lnTo>
                <a:lnTo>
                  <a:pt x="925871" y="141154"/>
                </a:lnTo>
                <a:lnTo>
                  <a:pt x="944883" y="94738"/>
                </a:lnTo>
                <a:lnTo>
                  <a:pt x="984983" y="65586"/>
                </a:lnTo>
                <a:lnTo>
                  <a:pt x="1024637" y="58638"/>
                </a:lnTo>
                <a:lnTo>
                  <a:pt x="1037092" y="59280"/>
                </a:lnTo>
                <a:lnTo>
                  <a:pt x="1079806" y="74628"/>
                </a:lnTo>
                <a:lnTo>
                  <a:pt x="1094435" y="88552"/>
                </a:lnTo>
                <a:lnTo>
                  <a:pt x="1024339" y="88552"/>
                </a:lnTo>
                <a:lnTo>
                  <a:pt x="1015335" y="89064"/>
                </a:lnTo>
                <a:lnTo>
                  <a:pt x="977868" y="106560"/>
                </a:lnTo>
                <a:lnTo>
                  <a:pt x="960120" y="145153"/>
                </a:lnTo>
                <a:lnTo>
                  <a:pt x="959599" y="154632"/>
                </a:lnTo>
                <a:lnTo>
                  <a:pt x="960120" y="164306"/>
                </a:lnTo>
                <a:lnTo>
                  <a:pt x="977868" y="203075"/>
                </a:lnTo>
                <a:lnTo>
                  <a:pt x="1015335" y="220647"/>
                </a:lnTo>
                <a:lnTo>
                  <a:pt x="1024339" y="221158"/>
                </a:lnTo>
                <a:lnTo>
                  <a:pt x="1093996" y="221158"/>
                </a:lnTo>
                <a:lnTo>
                  <a:pt x="1088149" y="227707"/>
                </a:lnTo>
                <a:lnTo>
                  <a:pt x="1048859" y="248319"/>
                </a:lnTo>
                <a:lnTo>
                  <a:pt x="1037092" y="250273"/>
                </a:lnTo>
                <a:lnTo>
                  <a:pt x="1024637" y="250924"/>
                </a:lnTo>
                <a:close/>
              </a:path>
              <a:path w="1828800" h="251459">
                <a:moveTo>
                  <a:pt x="1075536" y="115490"/>
                </a:moveTo>
                <a:lnTo>
                  <a:pt x="1039557" y="90227"/>
                </a:lnTo>
                <a:lnTo>
                  <a:pt x="1024339" y="88552"/>
                </a:lnTo>
                <a:lnTo>
                  <a:pt x="1094435" y="88552"/>
                </a:lnTo>
                <a:lnTo>
                  <a:pt x="1095358" y="89585"/>
                </a:lnTo>
                <a:lnTo>
                  <a:pt x="1101432" y="98821"/>
                </a:lnTo>
                <a:lnTo>
                  <a:pt x="1075536" y="115490"/>
                </a:lnTo>
                <a:close/>
              </a:path>
              <a:path w="1828800" h="251459">
                <a:moveTo>
                  <a:pt x="1093996" y="221158"/>
                </a:moveTo>
                <a:lnTo>
                  <a:pt x="1024339" y="221158"/>
                </a:lnTo>
                <a:lnTo>
                  <a:pt x="1032125" y="220740"/>
                </a:lnTo>
                <a:lnTo>
                  <a:pt x="1039557" y="219484"/>
                </a:lnTo>
                <a:lnTo>
                  <a:pt x="1075536" y="194071"/>
                </a:lnTo>
                <a:lnTo>
                  <a:pt x="1101432" y="210442"/>
                </a:lnTo>
                <a:lnTo>
                  <a:pt x="1095358" y="219633"/>
                </a:lnTo>
                <a:lnTo>
                  <a:pt x="1093996" y="221158"/>
                </a:lnTo>
                <a:close/>
              </a:path>
              <a:path w="1828800" h="251459">
                <a:moveTo>
                  <a:pt x="1187135" y="60424"/>
                </a:moveTo>
                <a:lnTo>
                  <a:pt x="1153053" y="60424"/>
                </a:lnTo>
                <a:lnTo>
                  <a:pt x="1153053" y="19198"/>
                </a:lnTo>
                <a:lnTo>
                  <a:pt x="1187135" y="19198"/>
                </a:lnTo>
                <a:lnTo>
                  <a:pt x="1187135" y="60424"/>
                </a:lnTo>
                <a:close/>
              </a:path>
              <a:path w="1828800" h="251459">
                <a:moveTo>
                  <a:pt x="1241159" y="88552"/>
                </a:moveTo>
                <a:lnTo>
                  <a:pt x="1121055" y="88552"/>
                </a:lnTo>
                <a:lnTo>
                  <a:pt x="1121055" y="60424"/>
                </a:lnTo>
                <a:lnTo>
                  <a:pt x="1241159" y="60424"/>
                </a:lnTo>
                <a:lnTo>
                  <a:pt x="1241159" y="88552"/>
                </a:lnTo>
                <a:close/>
              </a:path>
              <a:path w="1828800" h="251459">
                <a:moveTo>
                  <a:pt x="1220571" y="250924"/>
                </a:moveTo>
                <a:lnTo>
                  <a:pt x="1212733" y="250924"/>
                </a:lnTo>
                <a:lnTo>
                  <a:pt x="1199320" y="249975"/>
                </a:lnTo>
                <a:lnTo>
                  <a:pt x="1161843" y="227260"/>
                </a:lnTo>
                <a:lnTo>
                  <a:pt x="1153053" y="191988"/>
                </a:lnTo>
                <a:lnTo>
                  <a:pt x="1153053" y="88552"/>
                </a:lnTo>
                <a:lnTo>
                  <a:pt x="1187135" y="88552"/>
                </a:lnTo>
                <a:lnTo>
                  <a:pt x="1187135" y="200719"/>
                </a:lnTo>
                <a:lnTo>
                  <a:pt x="1189665" y="208557"/>
                </a:lnTo>
                <a:lnTo>
                  <a:pt x="1194725" y="214014"/>
                </a:lnTo>
                <a:lnTo>
                  <a:pt x="1199884" y="219471"/>
                </a:lnTo>
                <a:lnTo>
                  <a:pt x="1207177" y="222200"/>
                </a:lnTo>
                <a:lnTo>
                  <a:pt x="1247234" y="222200"/>
                </a:lnTo>
                <a:lnTo>
                  <a:pt x="1253959" y="237827"/>
                </a:lnTo>
                <a:lnTo>
                  <a:pt x="1248998" y="242093"/>
                </a:lnTo>
                <a:lnTo>
                  <a:pt x="1242846" y="245367"/>
                </a:lnTo>
                <a:lnTo>
                  <a:pt x="1235504" y="247650"/>
                </a:lnTo>
                <a:lnTo>
                  <a:pt x="1228162" y="249832"/>
                </a:lnTo>
                <a:lnTo>
                  <a:pt x="1220571" y="250924"/>
                </a:lnTo>
                <a:close/>
              </a:path>
              <a:path w="1828800" h="251459">
                <a:moveTo>
                  <a:pt x="1247234" y="222200"/>
                </a:moveTo>
                <a:lnTo>
                  <a:pt x="1216603" y="222200"/>
                </a:lnTo>
                <a:lnTo>
                  <a:pt x="1224193" y="221642"/>
                </a:lnTo>
                <a:lnTo>
                  <a:pt x="1231188" y="219967"/>
                </a:lnTo>
                <a:lnTo>
                  <a:pt x="1237643" y="217140"/>
                </a:lnTo>
                <a:lnTo>
                  <a:pt x="1243392" y="213270"/>
                </a:lnTo>
                <a:lnTo>
                  <a:pt x="1247234" y="222200"/>
                </a:lnTo>
                <a:close/>
              </a:path>
              <a:path w="1828800" h="251459">
                <a:moveTo>
                  <a:pt x="1374517" y="250924"/>
                </a:moveTo>
                <a:lnTo>
                  <a:pt x="1326994" y="239287"/>
                </a:lnTo>
                <a:lnTo>
                  <a:pt x="1298837" y="204452"/>
                </a:lnTo>
                <a:lnTo>
                  <a:pt x="1293405" y="168771"/>
                </a:lnTo>
                <a:lnTo>
                  <a:pt x="1293405" y="60424"/>
                </a:lnTo>
                <a:lnTo>
                  <a:pt x="1327636" y="60424"/>
                </a:lnTo>
                <a:lnTo>
                  <a:pt x="1327636" y="164901"/>
                </a:lnTo>
                <a:lnTo>
                  <a:pt x="1328454" y="177765"/>
                </a:lnTo>
                <a:lnTo>
                  <a:pt x="1348053" y="212545"/>
                </a:lnTo>
                <a:lnTo>
                  <a:pt x="1378386" y="220414"/>
                </a:lnTo>
                <a:lnTo>
                  <a:pt x="1438513" y="220414"/>
                </a:lnTo>
                <a:lnTo>
                  <a:pt x="1432960" y="227297"/>
                </a:lnTo>
                <a:lnTo>
                  <a:pt x="1393678" y="248952"/>
                </a:lnTo>
                <a:lnTo>
                  <a:pt x="1384293" y="250431"/>
                </a:lnTo>
                <a:lnTo>
                  <a:pt x="1374517" y="250924"/>
                </a:lnTo>
                <a:close/>
              </a:path>
              <a:path w="1828800" h="251459">
                <a:moveTo>
                  <a:pt x="1470957" y="248840"/>
                </a:moveTo>
                <a:lnTo>
                  <a:pt x="1438513" y="248840"/>
                </a:lnTo>
                <a:lnTo>
                  <a:pt x="1438513" y="220414"/>
                </a:lnTo>
                <a:lnTo>
                  <a:pt x="1378386" y="220414"/>
                </a:lnTo>
                <a:lnTo>
                  <a:pt x="1421100" y="204043"/>
                </a:lnTo>
                <a:lnTo>
                  <a:pt x="1436727" y="157757"/>
                </a:lnTo>
                <a:lnTo>
                  <a:pt x="1436727" y="60424"/>
                </a:lnTo>
                <a:lnTo>
                  <a:pt x="1470957" y="60424"/>
                </a:lnTo>
                <a:lnTo>
                  <a:pt x="1470957" y="248840"/>
                </a:lnTo>
                <a:close/>
              </a:path>
              <a:path w="1828800" h="251459">
                <a:moveTo>
                  <a:pt x="1621924" y="91975"/>
                </a:moveTo>
                <a:lnTo>
                  <a:pt x="1568642" y="91975"/>
                </a:lnTo>
                <a:lnTo>
                  <a:pt x="1573637" y="84348"/>
                </a:lnTo>
                <a:lnTo>
                  <a:pt x="1614257" y="60796"/>
                </a:lnTo>
                <a:lnTo>
                  <a:pt x="1637251" y="58638"/>
                </a:lnTo>
                <a:lnTo>
                  <a:pt x="1637251" y="91380"/>
                </a:lnTo>
                <a:lnTo>
                  <a:pt x="1629512" y="91380"/>
                </a:lnTo>
                <a:lnTo>
                  <a:pt x="1621924" y="91975"/>
                </a:lnTo>
                <a:close/>
              </a:path>
              <a:path w="1828800" h="251459">
                <a:moveTo>
                  <a:pt x="1570130" y="248840"/>
                </a:moveTo>
                <a:lnTo>
                  <a:pt x="1535899" y="248840"/>
                </a:lnTo>
                <a:lnTo>
                  <a:pt x="1535899" y="60424"/>
                </a:lnTo>
                <a:lnTo>
                  <a:pt x="1568642" y="60424"/>
                </a:lnTo>
                <a:lnTo>
                  <a:pt x="1568642" y="91975"/>
                </a:lnTo>
                <a:lnTo>
                  <a:pt x="1621924" y="91975"/>
                </a:lnTo>
                <a:lnTo>
                  <a:pt x="1585906" y="107900"/>
                </a:lnTo>
                <a:lnTo>
                  <a:pt x="1570130" y="154930"/>
                </a:lnTo>
                <a:lnTo>
                  <a:pt x="1570130" y="248840"/>
                </a:lnTo>
                <a:close/>
              </a:path>
              <a:path w="1828800" h="251459">
                <a:moveTo>
                  <a:pt x="1637251" y="91678"/>
                </a:moveTo>
                <a:lnTo>
                  <a:pt x="1635366" y="91479"/>
                </a:lnTo>
                <a:lnTo>
                  <a:pt x="1632787" y="91380"/>
                </a:lnTo>
                <a:lnTo>
                  <a:pt x="1637251" y="91380"/>
                </a:lnTo>
                <a:lnTo>
                  <a:pt x="1637251" y="91678"/>
                </a:lnTo>
                <a:close/>
              </a:path>
              <a:path w="1828800" h="251459">
                <a:moveTo>
                  <a:pt x="1683891" y="108346"/>
                </a:moveTo>
                <a:lnTo>
                  <a:pt x="1669603" y="82748"/>
                </a:lnTo>
                <a:lnTo>
                  <a:pt x="1677250" y="77223"/>
                </a:lnTo>
                <a:lnTo>
                  <a:pt x="1685603" y="72404"/>
                </a:lnTo>
                <a:lnTo>
                  <a:pt x="1725377" y="60200"/>
                </a:lnTo>
                <a:lnTo>
                  <a:pt x="1747441" y="58638"/>
                </a:lnTo>
                <a:lnTo>
                  <a:pt x="1765868" y="59838"/>
                </a:lnTo>
                <a:lnTo>
                  <a:pt x="1782006" y="63437"/>
                </a:lnTo>
                <a:lnTo>
                  <a:pt x="1795856" y="69437"/>
                </a:lnTo>
                <a:lnTo>
                  <a:pt x="1807418" y="77837"/>
                </a:lnTo>
                <a:lnTo>
                  <a:pt x="1816102" y="88106"/>
                </a:lnTo>
                <a:lnTo>
                  <a:pt x="1743571" y="88106"/>
                </a:lnTo>
                <a:lnTo>
                  <a:pt x="1735274" y="88450"/>
                </a:lnTo>
                <a:lnTo>
                  <a:pt x="1696132" y="100049"/>
                </a:lnTo>
                <a:lnTo>
                  <a:pt x="1689704" y="103965"/>
                </a:lnTo>
                <a:lnTo>
                  <a:pt x="1683891" y="108346"/>
                </a:lnTo>
                <a:close/>
              </a:path>
              <a:path w="1828800" h="251459">
                <a:moveTo>
                  <a:pt x="1734046" y="250924"/>
                </a:moveTo>
                <a:lnTo>
                  <a:pt x="1693611" y="242385"/>
                </a:lnTo>
                <a:lnTo>
                  <a:pt x="1665436" y="207392"/>
                </a:lnTo>
                <a:lnTo>
                  <a:pt x="1664246" y="195560"/>
                </a:lnTo>
                <a:lnTo>
                  <a:pt x="1665380" y="183681"/>
                </a:lnTo>
                <a:lnTo>
                  <a:pt x="1692811" y="148883"/>
                </a:lnTo>
                <a:lnTo>
                  <a:pt x="1739999" y="140344"/>
                </a:lnTo>
                <a:lnTo>
                  <a:pt x="1794024" y="140344"/>
                </a:lnTo>
                <a:lnTo>
                  <a:pt x="1794024" y="133647"/>
                </a:lnTo>
                <a:lnTo>
                  <a:pt x="1774072" y="94719"/>
                </a:lnTo>
                <a:lnTo>
                  <a:pt x="1743571" y="88106"/>
                </a:lnTo>
                <a:lnTo>
                  <a:pt x="1816102" y="88106"/>
                </a:lnTo>
                <a:lnTo>
                  <a:pt x="1828146" y="133647"/>
                </a:lnTo>
                <a:lnTo>
                  <a:pt x="1828254" y="164901"/>
                </a:lnTo>
                <a:lnTo>
                  <a:pt x="1741488" y="164901"/>
                </a:lnTo>
                <a:lnTo>
                  <a:pt x="1722475" y="166724"/>
                </a:lnTo>
                <a:lnTo>
                  <a:pt x="1708894" y="172194"/>
                </a:lnTo>
                <a:lnTo>
                  <a:pt x="1700746" y="181309"/>
                </a:lnTo>
                <a:lnTo>
                  <a:pt x="1698030" y="194071"/>
                </a:lnTo>
                <a:lnTo>
                  <a:pt x="1698030" y="203596"/>
                </a:lnTo>
                <a:lnTo>
                  <a:pt x="1730474" y="224218"/>
                </a:lnTo>
                <a:lnTo>
                  <a:pt x="1739702" y="224730"/>
                </a:lnTo>
                <a:lnTo>
                  <a:pt x="1795242" y="224730"/>
                </a:lnTo>
                <a:lnTo>
                  <a:pt x="1791103" y="230153"/>
                </a:lnTo>
                <a:lnTo>
                  <a:pt x="1754175" y="249212"/>
                </a:lnTo>
                <a:lnTo>
                  <a:pt x="1744473" y="250496"/>
                </a:lnTo>
                <a:lnTo>
                  <a:pt x="1734046" y="250924"/>
                </a:lnTo>
                <a:close/>
              </a:path>
              <a:path w="1828800" h="251459">
                <a:moveTo>
                  <a:pt x="1795242" y="224730"/>
                </a:moveTo>
                <a:lnTo>
                  <a:pt x="1739702" y="224730"/>
                </a:lnTo>
                <a:lnTo>
                  <a:pt x="1749115" y="224181"/>
                </a:lnTo>
                <a:lnTo>
                  <a:pt x="1757859" y="222535"/>
                </a:lnTo>
                <a:lnTo>
                  <a:pt x="1790331" y="198759"/>
                </a:lnTo>
                <a:lnTo>
                  <a:pt x="1794024" y="191244"/>
                </a:lnTo>
                <a:lnTo>
                  <a:pt x="1794024" y="164901"/>
                </a:lnTo>
                <a:lnTo>
                  <a:pt x="1828254" y="164901"/>
                </a:lnTo>
                <a:lnTo>
                  <a:pt x="1828254" y="223986"/>
                </a:lnTo>
                <a:lnTo>
                  <a:pt x="1795810" y="223986"/>
                </a:lnTo>
                <a:lnTo>
                  <a:pt x="1795242" y="224730"/>
                </a:lnTo>
                <a:close/>
              </a:path>
              <a:path w="1828800" h="251459">
                <a:moveTo>
                  <a:pt x="1828254" y="248840"/>
                </a:moveTo>
                <a:lnTo>
                  <a:pt x="1795810" y="248840"/>
                </a:lnTo>
                <a:lnTo>
                  <a:pt x="1795810" y="223986"/>
                </a:lnTo>
                <a:lnTo>
                  <a:pt x="1828254" y="223986"/>
                </a:lnTo>
                <a:lnTo>
                  <a:pt x="1828254" y="248840"/>
                </a:lnTo>
                <a:close/>
              </a:path>
            </a:pathLst>
          </a:custGeom>
          <a:solidFill>
            <a:srgbClr val="E463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382260" cy="5143500"/>
            <a:chOff x="0" y="0"/>
            <a:chExt cx="538226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382260" cy="5143500"/>
            </a:xfrm>
            <a:custGeom>
              <a:avLst/>
              <a:gdLst/>
              <a:ahLst/>
              <a:cxnLst/>
              <a:rect l="l" t="t" r="r" b="b"/>
              <a:pathLst>
                <a:path w="5382260" h="5143500">
                  <a:moveTo>
                    <a:pt x="53816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381699" y="0"/>
                  </a:lnTo>
                  <a:lnTo>
                    <a:pt x="5381699" y="51434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25" y="685799"/>
              <a:ext cx="5173345" cy="1710689"/>
            </a:xfrm>
            <a:custGeom>
              <a:avLst/>
              <a:gdLst/>
              <a:ahLst/>
              <a:cxnLst/>
              <a:rect l="l" t="t" r="r" b="b"/>
              <a:pathLst>
                <a:path w="5173345" h="1710689">
                  <a:moveTo>
                    <a:pt x="857377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857377" y="167640"/>
                  </a:lnTo>
                  <a:lnTo>
                    <a:pt x="857377" y="0"/>
                  </a:lnTo>
                  <a:close/>
                </a:path>
                <a:path w="5173345" h="1710689">
                  <a:moveTo>
                    <a:pt x="885888" y="171450"/>
                  </a:moveTo>
                  <a:lnTo>
                    <a:pt x="457200" y="171450"/>
                  </a:lnTo>
                  <a:lnTo>
                    <a:pt x="457200" y="339090"/>
                  </a:lnTo>
                  <a:lnTo>
                    <a:pt x="885888" y="339090"/>
                  </a:lnTo>
                  <a:lnTo>
                    <a:pt x="885888" y="171450"/>
                  </a:lnTo>
                  <a:close/>
                </a:path>
                <a:path w="5173345" h="1710689">
                  <a:moveTo>
                    <a:pt x="1143101" y="342900"/>
                  </a:moveTo>
                  <a:lnTo>
                    <a:pt x="457200" y="342900"/>
                  </a:lnTo>
                  <a:lnTo>
                    <a:pt x="457200" y="510540"/>
                  </a:lnTo>
                  <a:lnTo>
                    <a:pt x="1143101" y="510540"/>
                  </a:lnTo>
                  <a:lnTo>
                    <a:pt x="1143101" y="342900"/>
                  </a:lnTo>
                  <a:close/>
                </a:path>
                <a:path w="5173345" h="1710689">
                  <a:moveTo>
                    <a:pt x="1228839" y="1371600"/>
                  </a:moveTo>
                  <a:lnTo>
                    <a:pt x="457200" y="1371600"/>
                  </a:lnTo>
                  <a:lnTo>
                    <a:pt x="457200" y="1539240"/>
                  </a:lnTo>
                  <a:lnTo>
                    <a:pt x="1228839" y="1539240"/>
                  </a:lnTo>
                  <a:lnTo>
                    <a:pt x="1228839" y="1371600"/>
                  </a:lnTo>
                  <a:close/>
                </a:path>
                <a:path w="5173345" h="1710689">
                  <a:moveTo>
                    <a:pt x="1486065" y="1200150"/>
                  </a:moveTo>
                  <a:lnTo>
                    <a:pt x="457200" y="1200150"/>
                  </a:lnTo>
                  <a:lnTo>
                    <a:pt x="457200" y="1367790"/>
                  </a:lnTo>
                  <a:lnTo>
                    <a:pt x="1486065" y="1367790"/>
                  </a:lnTo>
                  <a:lnTo>
                    <a:pt x="1486065" y="1200150"/>
                  </a:lnTo>
                  <a:close/>
                </a:path>
                <a:path w="5173345" h="1710689">
                  <a:moveTo>
                    <a:pt x="2086229" y="1028700"/>
                  </a:moveTo>
                  <a:lnTo>
                    <a:pt x="457200" y="1028700"/>
                  </a:lnTo>
                  <a:lnTo>
                    <a:pt x="457200" y="1196340"/>
                  </a:lnTo>
                  <a:lnTo>
                    <a:pt x="2086229" y="1196340"/>
                  </a:lnTo>
                  <a:lnTo>
                    <a:pt x="2086229" y="1028700"/>
                  </a:lnTo>
                  <a:close/>
                </a:path>
                <a:path w="5173345" h="1710689">
                  <a:moveTo>
                    <a:pt x="2257717" y="1543050"/>
                  </a:moveTo>
                  <a:lnTo>
                    <a:pt x="457200" y="1543050"/>
                  </a:lnTo>
                  <a:lnTo>
                    <a:pt x="457200" y="1710690"/>
                  </a:lnTo>
                  <a:lnTo>
                    <a:pt x="2257717" y="1710690"/>
                  </a:lnTo>
                  <a:lnTo>
                    <a:pt x="2257717" y="1543050"/>
                  </a:lnTo>
                  <a:close/>
                </a:path>
                <a:path w="5173345" h="1710689">
                  <a:moveTo>
                    <a:pt x="2343454" y="514350"/>
                  </a:moveTo>
                  <a:lnTo>
                    <a:pt x="457200" y="514350"/>
                  </a:lnTo>
                  <a:lnTo>
                    <a:pt x="457200" y="681990"/>
                  </a:lnTo>
                  <a:lnTo>
                    <a:pt x="2343454" y="681990"/>
                  </a:lnTo>
                  <a:lnTo>
                    <a:pt x="2343454" y="514350"/>
                  </a:lnTo>
                  <a:close/>
                </a:path>
                <a:path w="5173345" h="1710689">
                  <a:moveTo>
                    <a:pt x="2857881" y="857250"/>
                  </a:moveTo>
                  <a:lnTo>
                    <a:pt x="457200" y="857250"/>
                  </a:lnTo>
                  <a:lnTo>
                    <a:pt x="457200" y="1024890"/>
                  </a:lnTo>
                  <a:lnTo>
                    <a:pt x="2857881" y="1024890"/>
                  </a:lnTo>
                  <a:lnTo>
                    <a:pt x="2857881" y="857250"/>
                  </a:lnTo>
                  <a:close/>
                </a:path>
                <a:path w="5173345" h="1710689">
                  <a:moveTo>
                    <a:pt x="5172837" y="685800"/>
                  </a:moveTo>
                  <a:lnTo>
                    <a:pt x="457200" y="685800"/>
                  </a:lnTo>
                  <a:lnTo>
                    <a:pt x="457200" y="853440"/>
                  </a:lnTo>
                  <a:lnTo>
                    <a:pt x="5172837" y="853440"/>
                  </a:lnTo>
                  <a:lnTo>
                    <a:pt x="5172837" y="685800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5980" y="667511"/>
            <a:ext cx="4852035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00" algn="r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1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R="4290060" algn="r">
              <a:lnSpc>
                <a:spcPct val="100000"/>
              </a:lnSpc>
              <a:spcBef>
                <a:spcPts val="30"/>
              </a:spcBef>
            </a:pP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20" dirty="0">
                <a:solidFill>
                  <a:srgbClr val="FF5E5E"/>
                </a:solidFill>
                <a:latin typeface="Courier New"/>
                <a:cs typeface="Courier New"/>
              </a:rPr>
              <a:t>ul</a:t>
            </a: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461645">
              <a:lnSpc>
                <a:spcPct val="100000"/>
              </a:lnSpc>
              <a:spcBef>
                <a:spcPts val="30"/>
              </a:spcBef>
            </a:pP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20" dirty="0">
                <a:solidFill>
                  <a:srgbClr val="FF5E5E"/>
                </a:solidFill>
                <a:latin typeface="Courier New"/>
                <a:cs typeface="Courier New"/>
              </a:rPr>
              <a:t>li</a:t>
            </a: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629285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55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100" spc="4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97D8EA"/>
                </a:solidFill>
                <a:latin typeface="Courier New"/>
                <a:cs typeface="Courier New"/>
              </a:rPr>
              <a:t>for=</a:t>
            </a:r>
            <a:r>
              <a:rPr sz="1100" spc="-10" dirty="0">
                <a:solidFill>
                  <a:srgbClr val="FADEB5"/>
                </a:solidFill>
                <a:latin typeface="Courier New"/>
                <a:cs typeface="Courier New"/>
              </a:rPr>
              <a:t>"t1"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383665" marR="5080" indent="-754380">
              <a:lnSpc>
                <a:spcPct val="102299"/>
              </a:lnSpc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55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100" spc="4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100" dirty="0">
                <a:solidFill>
                  <a:srgbClr val="FADEB5"/>
                </a:solidFill>
                <a:latin typeface="Courier New"/>
                <a:cs typeface="Courier New"/>
              </a:rPr>
              <a:t>"radio"</a:t>
            </a:r>
            <a:r>
              <a:rPr sz="1100" spc="8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7D8EA"/>
                </a:solidFill>
                <a:latin typeface="Courier New"/>
                <a:cs typeface="Courier New"/>
              </a:rPr>
              <a:t>id=</a:t>
            </a:r>
            <a:r>
              <a:rPr sz="1100" dirty="0">
                <a:solidFill>
                  <a:srgbClr val="FADEB5"/>
                </a:solidFill>
                <a:latin typeface="Courier New"/>
                <a:cs typeface="Courier New"/>
              </a:rPr>
              <a:t>"t1"</a:t>
            </a:r>
            <a:r>
              <a:rPr sz="1100" spc="4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100" dirty="0">
                <a:solidFill>
                  <a:srgbClr val="FADEB5"/>
                </a:solidFill>
                <a:latin typeface="Courier New"/>
                <a:cs typeface="Courier New"/>
              </a:rPr>
              <a:t>"r1"</a:t>
            </a:r>
            <a:r>
              <a:rPr sz="1100" spc="3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100" spc="-10" dirty="0">
                <a:solidFill>
                  <a:srgbClr val="FADEB5"/>
                </a:solidFill>
                <a:latin typeface="Courier New"/>
                <a:cs typeface="Courier New"/>
              </a:rPr>
              <a:t>"1"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/&gt; 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Mayor</a:t>
            </a:r>
            <a:r>
              <a:rPr sz="1100" spc="-4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de</a:t>
            </a:r>
            <a:r>
              <a:rPr sz="1100" spc="-4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edad</a:t>
            </a:r>
            <a:endParaRPr sz="1100">
              <a:latin typeface="Courier New"/>
              <a:cs typeface="Courier New"/>
            </a:endParaRPr>
          </a:p>
          <a:p>
            <a:pPr marL="1048385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-46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713105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-52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FF5E5E"/>
                </a:solidFill>
                <a:latin typeface="Courier New"/>
                <a:cs typeface="Courier New"/>
              </a:rPr>
              <a:t>li</a:t>
            </a:r>
            <a:r>
              <a:rPr sz="1100" spc="-2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  <a:spcBef>
                <a:spcPts val="30"/>
              </a:spcBef>
            </a:pP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20" dirty="0">
                <a:solidFill>
                  <a:srgbClr val="FF5E5E"/>
                </a:solidFill>
                <a:latin typeface="Courier New"/>
                <a:cs typeface="Courier New"/>
              </a:rPr>
              <a:t>li</a:t>
            </a: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545465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100" spc="120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97D8EA"/>
                </a:solidFill>
                <a:latin typeface="Courier New"/>
                <a:cs typeface="Courier New"/>
              </a:rPr>
              <a:t>for=</a:t>
            </a:r>
            <a:r>
              <a:rPr sz="1100" spc="-10" dirty="0">
                <a:solidFill>
                  <a:srgbClr val="FADEB5"/>
                </a:solidFill>
                <a:latin typeface="Courier New"/>
                <a:cs typeface="Courier New"/>
              </a:rPr>
              <a:t>"t1"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925" y="2400299"/>
            <a:ext cx="4630420" cy="167640"/>
          </a:xfrm>
          <a:custGeom>
            <a:avLst/>
            <a:gdLst/>
            <a:ahLst/>
            <a:cxnLst/>
            <a:rect l="l" t="t" r="r" b="b"/>
            <a:pathLst>
              <a:path w="4630420" h="167639">
                <a:moveTo>
                  <a:pt x="4629903" y="167640"/>
                </a:moveTo>
                <a:lnTo>
                  <a:pt x="0" y="167640"/>
                </a:lnTo>
                <a:lnTo>
                  <a:pt x="0" y="0"/>
                </a:lnTo>
                <a:lnTo>
                  <a:pt x="4629903" y="0"/>
                </a:lnTo>
                <a:lnTo>
                  <a:pt x="4629903" y="16764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9610" y="2382012"/>
            <a:ext cx="18224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100" dirty="0">
                <a:solidFill>
                  <a:srgbClr val="FADEB5"/>
                </a:solidFill>
                <a:latin typeface="Courier New"/>
                <a:cs typeface="Courier New"/>
              </a:rPr>
              <a:t>"r1"</a:t>
            </a:r>
            <a:r>
              <a:rPr sz="1100" spc="5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97D8EA"/>
                </a:solidFill>
                <a:latin typeface="Courier New"/>
                <a:cs typeface="Courier New"/>
              </a:rPr>
              <a:t>value=</a:t>
            </a:r>
            <a:r>
              <a:rPr sz="1100" spc="-10" dirty="0">
                <a:solidFill>
                  <a:srgbClr val="FADEB5"/>
                </a:solidFill>
                <a:latin typeface="Courier New"/>
                <a:cs typeface="Courier New"/>
              </a:rPr>
              <a:t>"0"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/&gt;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2925" y="2571749"/>
            <a:ext cx="2515235" cy="1196340"/>
          </a:xfrm>
          <a:custGeom>
            <a:avLst/>
            <a:gdLst/>
            <a:ahLst/>
            <a:cxnLst/>
            <a:rect l="l" t="t" r="r" b="b"/>
            <a:pathLst>
              <a:path w="2515235" h="1196339">
                <a:moveTo>
                  <a:pt x="342950" y="685800"/>
                </a:moveTo>
                <a:lnTo>
                  <a:pt x="0" y="685800"/>
                </a:lnTo>
                <a:lnTo>
                  <a:pt x="0" y="853440"/>
                </a:lnTo>
                <a:lnTo>
                  <a:pt x="342950" y="853440"/>
                </a:lnTo>
                <a:lnTo>
                  <a:pt x="342950" y="685800"/>
                </a:lnTo>
                <a:close/>
              </a:path>
              <a:path w="2515235" h="1196339">
                <a:moveTo>
                  <a:pt x="514426" y="514350"/>
                </a:moveTo>
                <a:lnTo>
                  <a:pt x="0" y="514350"/>
                </a:lnTo>
                <a:lnTo>
                  <a:pt x="0" y="681990"/>
                </a:lnTo>
                <a:lnTo>
                  <a:pt x="514426" y="681990"/>
                </a:lnTo>
                <a:lnTo>
                  <a:pt x="514426" y="514350"/>
                </a:lnTo>
                <a:close/>
              </a:path>
              <a:path w="2515235" h="1196339">
                <a:moveTo>
                  <a:pt x="857377" y="342900"/>
                </a:moveTo>
                <a:lnTo>
                  <a:pt x="0" y="342900"/>
                </a:lnTo>
                <a:lnTo>
                  <a:pt x="0" y="510540"/>
                </a:lnTo>
                <a:lnTo>
                  <a:pt x="857377" y="510540"/>
                </a:lnTo>
                <a:lnTo>
                  <a:pt x="857377" y="342900"/>
                </a:lnTo>
                <a:close/>
              </a:path>
              <a:path w="2515235" h="1196339">
                <a:moveTo>
                  <a:pt x="1114602" y="171450"/>
                </a:moveTo>
                <a:lnTo>
                  <a:pt x="0" y="171450"/>
                </a:lnTo>
                <a:lnTo>
                  <a:pt x="0" y="339090"/>
                </a:lnTo>
                <a:lnTo>
                  <a:pt x="1114602" y="339090"/>
                </a:lnTo>
                <a:lnTo>
                  <a:pt x="1114602" y="171450"/>
                </a:lnTo>
                <a:close/>
              </a:path>
              <a:path w="2515235" h="1196339">
                <a:moveTo>
                  <a:pt x="2000491" y="857250"/>
                </a:moveTo>
                <a:lnTo>
                  <a:pt x="457200" y="857250"/>
                </a:lnTo>
                <a:lnTo>
                  <a:pt x="457200" y="1024890"/>
                </a:lnTo>
                <a:lnTo>
                  <a:pt x="2000491" y="1024890"/>
                </a:lnTo>
                <a:lnTo>
                  <a:pt x="2000491" y="857250"/>
                </a:lnTo>
                <a:close/>
              </a:path>
              <a:path w="2515235" h="1196339">
                <a:moveTo>
                  <a:pt x="2400681" y="0"/>
                </a:moveTo>
                <a:lnTo>
                  <a:pt x="0" y="0"/>
                </a:lnTo>
                <a:lnTo>
                  <a:pt x="0" y="167640"/>
                </a:lnTo>
                <a:lnTo>
                  <a:pt x="2400681" y="167640"/>
                </a:lnTo>
                <a:lnTo>
                  <a:pt x="2400681" y="0"/>
                </a:lnTo>
                <a:close/>
              </a:path>
              <a:path w="2515235" h="1196339">
                <a:moveTo>
                  <a:pt x="2514930" y="1028700"/>
                </a:moveTo>
                <a:lnTo>
                  <a:pt x="457200" y="1028700"/>
                </a:lnTo>
                <a:lnTo>
                  <a:pt x="457200" y="1196340"/>
                </a:lnTo>
                <a:lnTo>
                  <a:pt x="2514930" y="1196340"/>
                </a:lnTo>
                <a:lnTo>
                  <a:pt x="2514930" y="102870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4045" y="2382012"/>
            <a:ext cx="2677795" cy="139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100" spc="7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100" dirty="0">
                <a:solidFill>
                  <a:srgbClr val="FADEB5"/>
                </a:solidFill>
                <a:latin typeface="Courier New"/>
                <a:cs typeface="Courier New"/>
              </a:rPr>
              <a:t>"radio"</a:t>
            </a:r>
            <a:r>
              <a:rPr sz="1100" spc="11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97D8EA"/>
                </a:solidFill>
                <a:latin typeface="Courier New"/>
                <a:cs typeface="Courier New"/>
              </a:rPr>
              <a:t>id=</a:t>
            </a:r>
            <a:r>
              <a:rPr sz="1100" spc="-10" dirty="0">
                <a:solidFill>
                  <a:srgbClr val="FADEB5"/>
                </a:solidFill>
                <a:latin typeface="Courier New"/>
                <a:cs typeface="Courier New"/>
              </a:rPr>
              <a:t>"r2"</a:t>
            </a:r>
            <a:endParaRPr sz="1100">
              <a:latin typeface="Courier New"/>
              <a:cs typeface="Courier New"/>
            </a:endParaRPr>
          </a:p>
          <a:p>
            <a:pPr marL="118618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Menor</a:t>
            </a:r>
            <a:r>
              <a:rPr sz="1100" spc="-4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de</a:t>
            </a:r>
            <a:r>
              <a:rPr sz="1100" spc="-4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edad</a:t>
            </a:r>
            <a:endParaRPr sz="11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-55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-55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FF5E5E"/>
                </a:solidFill>
                <a:latin typeface="Courier New"/>
                <a:cs typeface="Courier New"/>
              </a:rPr>
              <a:t>li</a:t>
            </a:r>
            <a:r>
              <a:rPr sz="1100" spc="-2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-10" dirty="0">
                <a:solidFill>
                  <a:srgbClr val="FF5E5E"/>
                </a:solidFill>
                <a:latin typeface="Courier New"/>
                <a:cs typeface="Courier New"/>
              </a:rPr>
              <a:t>ul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25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spc="-25" dirty="0">
                <a:solidFill>
                  <a:srgbClr val="FF5E5E"/>
                </a:solidFill>
                <a:latin typeface="Courier New"/>
                <a:cs typeface="Courier New"/>
              </a:rPr>
              <a:t>p</a:t>
            </a:r>
            <a:r>
              <a:rPr sz="1100" spc="-25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38608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100" spc="4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97D8EA"/>
                </a:solidFill>
                <a:latin typeface="Courier New"/>
                <a:cs typeface="Courier New"/>
              </a:rPr>
              <a:t>for=</a:t>
            </a:r>
            <a:r>
              <a:rPr sz="1100" spc="-10" dirty="0">
                <a:solidFill>
                  <a:srgbClr val="FADEB5"/>
                </a:solidFill>
                <a:latin typeface="Courier New"/>
                <a:cs typeface="Courier New"/>
              </a:rPr>
              <a:t>"name"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63754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dirty="0">
                <a:solidFill>
                  <a:srgbClr val="FF5E5E"/>
                </a:solidFill>
                <a:latin typeface="Courier New"/>
                <a:cs typeface="Courier New"/>
              </a:rPr>
              <a:t>span</a:t>
            </a: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&gt;Nombre:</a:t>
            </a: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-495" dirty="0">
                <a:solidFill>
                  <a:srgbClr val="F7F7F1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5E5E"/>
                </a:solidFill>
                <a:latin typeface="Courier New"/>
                <a:cs typeface="Courier New"/>
              </a:rPr>
              <a:t>span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0125" y="3771900"/>
            <a:ext cx="4030345" cy="167640"/>
          </a:xfrm>
          <a:custGeom>
            <a:avLst/>
            <a:gdLst/>
            <a:ahLst/>
            <a:cxnLst/>
            <a:rect l="l" t="t" r="r" b="b"/>
            <a:pathLst>
              <a:path w="4030345" h="167639">
                <a:moveTo>
                  <a:pt x="4029730" y="167639"/>
                </a:moveTo>
                <a:lnTo>
                  <a:pt x="0" y="167639"/>
                </a:lnTo>
                <a:lnTo>
                  <a:pt x="0" y="0"/>
                </a:lnTo>
                <a:lnTo>
                  <a:pt x="4029730" y="0"/>
                </a:lnTo>
                <a:lnTo>
                  <a:pt x="4029730" y="167639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31071" y="3753611"/>
            <a:ext cx="13081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97D8EA"/>
                </a:solidFill>
                <a:latin typeface="Courier New"/>
                <a:cs typeface="Courier New"/>
              </a:rPr>
              <a:t>name=</a:t>
            </a:r>
            <a:r>
              <a:rPr sz="1100" spc="-10" dirty="0">
                <a:solidFill>
                  <a:srgbClr val="FADEB5"/>
                </a:solidFill>
                <a:latin typeface="Courier New"/>
                <a:cs typeface="Courier New"/>
              </a:rPr>
              <a:t>"nombre"</a:t>
            </a:r>
            <a:r>
              <a:rPr sz="1100" spc="-480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F7F7F1"/>
                </a:solidFill>
                <a:latin typeface="Courier New"/>
                <a:cs typeface="Courier New"/>
              </a:rPr>
              <a:t>/&gt;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725" y="3943350"/>
            <a:ext cx="1600835" cy="510540"/>
          </a:xfrm>
          <a:custGeom>
            <a:avLst/>
            <a:gdLst/>
            <a:ahLst/>
            <a:cxnLst/>
            <a:rect l="l" t="t" r="r" b="b"/>
            <a:pathLst>
              <a:path w="1600835" h="510539">
                <a:moveTo>
                  <a:pt x="943127" y="342900"/>
                </a:moveTo>
                <a:lnTo>
                  <a:pt x="0" y="342900"/>
                </a:lnTo>
                <a:lnTo>
                  <a:pt x="0" y="510540"/>
                </a:lnTo>
                <a:lnTo>
                  <a:pt x="943127" y="510540"/>
                </a:lnTo>
                <a:lnTo>
                  <a:pt x="943127" y="342900"/>
                </a:lnTo>
                <a:close/>
              </a:path>
              <a:path w="1600835" h="510539">
                <a:moveTo>
                  <a:pt x="971626" y="171450"/>
                </a:moveTo>
                <a:lnTo>
                  <a:pt x="457200" y="171450"/>
                </a:lnTo>
                <a:lnTo>
                  <a:pt x="457200" y="339090"/>
                </a:lnTo>
                <a:lnTo>
                  <a:pt x="971626" y="339090"/>
                </a:lnTo>
                <a:lnTo>
                  <a:pt x="971626" y="171450"/>
                </a:lnTo>
                <a:close/>
              </a:path>
              <a:path w="1600835" h="510539">
                <a:moveTo>
                  <a:pt x="1600301" y="0"/>
                </a:moveTo>
                <a:lnTo>
                  <a:pt x="914400" y="0"/>
                </a:lnTo>
                <a:lnTo>
                  <a:pt x="914400" y="167640"/>
                </a:lnTo>
                <a:lnTo>
                  <a:pt x="1600301" y="167640"/>
                </a:lnTo>
                <a:lnTo>
                  <a:pt x="1600301" y="0"/>
                </a:lnTo>
                <a:close/>
              </a:path>
            </a:pathLst>
          </a:custGeom>
          <a:solidFill>
            <a:srgbClr val="282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5980" y="3753611"/>
            <a:ext cx="3243580" cy="70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02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7F7F1"/>
                </a:solidFill>
                <a:latin typeface="Courier New"/>
                <a:cs typeface="Courier New"/>
              </a:rPr>
              <a:t>&lt;</a:t>
            </a:r>
            <a:r>
              <a:rPr sz="1100" dirty="0">
                <a:solidFill>
                  <a:srgbClr val="FF5E5E"/>
                </a:solidFill>
                <a:latin typeface="Courier New"/>
                <a:cs typeface="Courier New"/>
              </a:rPr>
              <a:t>input</a:t>
            </a:r>
            <a:r>
              <a:rPr sz="1100" spc="65" dirty="0">
                <a:solidFill>
                  <a:srgbClr val="FF5E5E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7D8EA"/>
                </a:solidFill>
                <a:latin typeface="Courier New"/>
                <a:cs typeface="Courier New"/>
              </a:rPr>
              <a:t>type=</a:t>
            </a:r>
            <a:r>
              <a:rPr sz="1100" dirty="0">
                <a:solidFill>
                  <a:srgbClr val="FADEB5"/>
                </a:solidFill>
                <a:latin typeface="Courier New"/>
                <a:cs typeface="Courier New"/>
              </a:rPr>
              <a:t>"text"</a:t>
            </a:r>
            <a:r>
              <a:rPr sz="1100" spc="85" dirty="0">
                <a:solidFill>
                  <a:srgbClr val="FADEB5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97D8EA"/>
                </a:solidFill>
                <a:latin typeface="Courier New"/>
                <a:cs typeface="Courier New"/>
              </a:rPr>
              <a:t>id=</a:t>
            </a:r>
            <a:r>
              <a:rPr sz="1100" spc="-10" dirty="0">
                <a:solidFill>
                  <a:srgbClr val="FADEB5"/>
                </a:solidFill>
                <a:latin typeface="Courier New"/>
                <a:cs typeface="Courier New"/>
              </a:rPr>
              <a:t>"name"</a:t>
            </a:r>
            <a:endParaRPr sz="1100">
              <a:latin typeface="Courier New"/>
              <a:cs typeface="Courier New"/>
            </a:endParaRPr>
          </a:p>
          <a:p>
            <a:pPr marL="583565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-10" dirty="0">
                <a:solidFill>
                  <a:srgbClr val="FF5E5E"/>
                </a:solidFill>
                <a:latin typeface="Courier New"/>
                <a:cs typeface="Courier New"/>
              </a:rPr>
              <a:t>label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R="2595880" algn="r">
              <a:lnSpc>
                <a:spcPct val="100000"/>
              </a:lnSpc>
              <a:spcBef>
                <a:spcPts val="30"/>
              </a:spcBef>
            </a:pP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-20" dirty="0">
                <a:solidFill>
                  <a:srgbClr val="FF5E5E"/>
                </a:solidFill>
                <a:latin typeface="Courier New"/>
                <a:cs typeface="Courier New"/>
              </a:rPr>
              <a:t>p</a:t>
            </a:r>
            <a:r>
              <a:rPr sz="1100" spc="-2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R="2624455" algn="r">
              <a:lnSpc>
                <a:spcPct val="100000"/>
              </a:lnSpc>
              <a:spcBef>
                <a:spcPts val="30"/>
              </a:spcBef>
            </a:pP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&lt;/</a:t>
            </a:r>
            <a:r>
              <a:rPr sz="1100" spc="-10" dirty="0">
                <a:solidFill>
                  <a:srgbClr val="FF5E5E"/>
                </a:solidFill>
                <a:latin typeface="Courier New"/>
                <a:cs typeface="Courier New"/>
              </a:rPr>
              <a:t>form</a:t>
            </a:r>
            <a:r>
              <a:rPr sz="1100" spc="-10" dirty="0">
                <a:solidFill>
                  <a:srgbClr val="F7F7F1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6329" y="1197209"/>
            <a:ext cx="2538294" cy="19094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1446" y="1749659"/>
            <a:ext cx="2419944" cy="19094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1471" y="1473434"/>
            <a:ext cx="2599031" cy="19020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63055" y="2578334"/>
            <a:ext cx="3195661" cy="19020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2219" y="2302109"/>
            <a:ext cx="3047732" cy="19020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5551446" y="2854559"/>
            <a:ext cx="706755" cy="151765"/>
          </a:xfrm>
          <a:custGeom>
            <a:avLst/>
            <a:gdLst/>
            <a:ahLst/>
            <a:cxnLst/>
            <a:rect l="l" t="t" r="r" b="b"/>
            <a:pathLst>
              <a:path w="706754" h="151764">
                <a:moveTo>
                  <a:pt x="52982" y="151507"/>
                </a:moveTo>
                <a:lnTo>
                  <a:pt x="15106" y="136438"/>
                </a:lnTo>
                <a:lnTo>
                  <a:pt x="0" y="97780"/>
                </a:lnTo>
                <a:lnTo>
                  <a:pt x="427" y="90245"/>
                </a:lnTo>
                <a:lnTo>
                  <a:pt x="20184" y="54666"/>
                </a:lnTo>
                <a:lnTo>
                  <a:pt x="52982" y="43904"/>
                </a:lnTo>
                <a:lnTo>
                  <a:pt x="60312" y="44341"/>
                </a:lnTo>
                <a:lnTo>
                  <a:pt x="67270" y="45653"/>
                </a:lnTo>
                <a:lnTo>
                  <a:pt x="73855" y="47838"/>
                </a:lnTo>
                <a:lnTo>
                  <a:pt x="80069" y="50899"/>
                </a:lnTo>
                <a:lnTo>
                  <a:pt x="83259" y="52982"/>
                </a:lnTo>
                <a:lnTo>
                  <a:pt x="44846" y="52982"/>
                </a:lnTo>
                <a:lnTo>
                  <a:pt x="37554" y="54917"/>
                </a:lnTo>
                <a:lnTo>
                  <a:pt x="10417" y="89048"/>
                </a:lnTo>
                <a:lnTo>
                  <a:pt x="10417" y="106412"/>
                </a:lnTo>
                <a:lnTo>
                  <a:pt x="37554" y="140543"/>
                </a:lnTo>
                <a:lnTo>
                  <a:pt x="44846" y="142428"/>
                </a:lnTo>
                <a:lnTo>
                  <a:pt x="83486" y="142428"/>
                </a:lnTo>
                <a:lnTo>
                  <a:pt x="80069" y="144660"/>
                </a:lnTo>
                <a:lnTo>
                  <a:pt x="73855" y="147656"/>
                </a:lnTo>
                <a:lnTo>
                  <a:pt x="67270" y="149795"/>
                </a:lnTo>
                <a:lnTo>
                  <a:pt x="60312" y="151079"/>
                </a:lnTo>
                <a:lnTo>
                  <a:pt x="52982" y="151507"/>
                </a:lnTo>
                <a:close/>
              </a:path>
              <a:path w="706754" h="151764">
                <a:moveTo>
                  <a:pt x="83486" y="142428"/>
                </a:moveTo>
                <a:lnTo>
                  <a:pt x="61118" y="142428"/>
                </a:lnTo>
                <a:lnTo>
                  <a:pt x="68411" y="140543"/>
                </a:lnTo>
                <a:lnTo>
                  <a:pt x="81309" y="133002"/>
                </a:lnTo>
                <a:lnTo>
                  <a:pt x="86370" y="127744"/>
                </a:lnTo>
                <a:lnTo>
                  <a:pt x="90041" y="120997"/>
                </a:lnTo>
                <a:lnTo>
                  <a:pt x="93811" y="114151"/>
                </a:lnTo>
                <a:lnTo>
                  <a:pt x="95696" y="106412"/>
                </a:lnTo>
                <a:lnTo>
                  <a:pt x="95696" y="89048"/>
                </a:lnTo>
                <a:lnTo>
                  <a:pt x="93811" y="81309"/>
                </a:lnTo>
                <a:lnTo>
                  <a:pt x="90041" y="74562"/>
                </a:lnTo>
                <a:lnTo>
                  <a:pt x="86369" y="67815"/>
                </a:lnTo>
                <a:lnTo>
                  <a:pt x="81309" y="62557"/>
                </a:lnTo>
                <a:lnTo>
                  <a:pt x="74860" y="58787"/>
                </a:lnTo>
                <a:lnTo>
                  <a:pt x="68411" y="54917"/>
                </a:lnTo>
                <a:lnTo>
                  <a:pt x="61118" y="52982"/>
                </a:lnTo>
                <a:lnTo>
                  <a:pt x="83259" y="52982"/>
                </a:lnTo>
                <a:lnTo>
                  <a:pt x="105537" y="90245"/>
                </a:lnTo>
                <a:lnTo>
                  <a:pt x="105965" y="97780"/>
                </a:lnTo>
                <a:lnTo>
                  <a:pt x="105537" y="105258"/>
                </a:lnTo>
                <a:lnTo>
                  <a:pt x="85836" y="140893"/>
                </a:lnTo>
                <a:lnTo>
                  <a:pt x="83486" y="142428"/>
                </a:lnTo>
                <a:close/>
              </a:path>
              <a:path w="706754" h="151764">
                <a:moveTo>
                  <a:pt x="207612" y="67865"/>
                </a:moveTo>
                <a:lnTo>
                  <a:pt x="199446" y="67865"/>
                </a:lnTo>
                <a:lnTo>
                  <a:pt x="202720" y="60126"/>
                </a:lnTo>
                <a:lnTo>
                  <a:pt x="239927" y="43904"/>
                </a:lnTo>
                <a:lnTo>
                  <a:pt x="239927" y="53727"/>
                </a:lnTo>
                <a:lnTo>
                  <a:pt x="237397" y="53727"/>
                </a:lnTo>
                <a:lnTo>
                  <a:pt x="229090" y="54415"/>
                </a:lnTo>
                <a:lnTo>
                  <a:pt x="221733" y="56480"/>
                </a:lnTo>
                <a:lnTo>
                  <a:pt x="215324" y="59921"/>
                </a:lnTo>
                <a:lnTo>
                  <a:pt x="209864" y="64740"/>
                </a:lnTo>
                <a:lnTo>
                  <a:pt x="207612" y="67865"/>
                </a:lnTo>
                <a:close/>
              </a:path>
              <a:path w="706754" h="151764">
                <a:moveTo>
                  <a:pt x="199892" y="150762"/>
                </a:moveTo>
                <a:lnTo>
                  <a:pt x="189772" y="150762"/>
                </a:lnTo>
                <a:lnTo>
                  <a:pt x="189772" y="44648"/>
                </a:lnTo>
                <a:lnTo>
                  <a:pt x="199446" y="44648"/>
                </a:lnTo>
                <a:lnTo>
                  <a:pt x="199446" y="67865"/>
                </a:lnTo>
                <a:lnTo>
                  <a:pt x="207612" y="67865"/>
                </a:lnTo>
                <a:lnTo>
                  <a:pt x="205501" y="70795"/>
                </a:lnTo>
                <a:lnTo>
                  <a:pt x="202385" y="77948"/>
                </a:lnTo>
                <a:lnTo>
                  <a:pt x="200515" y="86199"/>
                </a:lnTo>
                <a:lnTo>
                  <a:pt x="199892" y="95547"/>
                </a:lnTo>
                <a:lnTo>
                  <a:pt x="199892" y="150762"/>
                </a:lnTo>
                <a:close/>
              </a:path>
              <a:path w="706754" h="151764">
                <a:moveTo>
                  <a:pt x="239927" y="53875"/>
                </a:moveTo>
                <a:lnTo>
                  <a:pt x="237397" y="53727"/>
                </a:lnTo>
                <a:lnTo>
                  <a:pt x="239927" y="53727"/>
                </a:lnTo>
                <a:lnTo>
                  <a:pt x="239927" y="53875"/>
                </a:lnTo>
                <a:close/>
              </a:path>
              <a:path w="706754" h="151764">
                <a:moveTo>
                  <a:pt x="266348" y="66228"/>
                </a:moveTo>
                <a:lnTo>
                  <a:pt x="261287" y="58935"/>
                </a:lnTo>
                <a:lnTo>
                  <a:pt x="266546" y="54173"/>
                </a:lnTo>
                <a:lnTo>
                  <a:pt x="272896" y="50502"/>
                </a:lnTo>
                <a:lnTo>
                  <a:pt x="280337" y="47922"/>
                </a:lnTo>
                <a:lnTo>
                  <a:pt x="287779" y="45243"/>
                </a:lnTo>
                <a:lnTo>
                  <a:pt x="295567" y="43904"/>
                </a:lnTo>
                <a:lnTo>
                  <a:pt x="303703" y="43904"/>
                </a:lnTo>
                <a:lnTo>
                  <a:pt x="312959" y="44536"/>
                </a:lnTo>
                <a:lnTo>
                  <a:pt x="321079" y="46434"/>
                </a:lnTo>
                <a:lnTo>
                  <a:pt x="328065" y="49597"/>
                </a:lnTo>
                <a:lnTo>
                  <a:pt x="332342" y="52834"/>
                </a:lnTo>
                <a:lnTo>
                  <a:pt x="295766" y="52834"/>
                </a:lnTo>
                <a:lnTo>
                  <a:pt x="289019" y="54074"/>
                </a:lnTo>
                <a:lnTo>
                  <a:pt x="276220" y="58935"/>
                </a:lnTo>
                <a:lnTo>
                  <a:pt x="270812" y="62160"/>
                </a:lnTo>
                <a:lnTo>
                  <a:pt x="266348" y="66228"/>
                </a:lnTo>
                <a:close/>
              </a:path>
              <a:path w="706754" h="151764">
                <a:moveTo>
                  <a:pt x="305688" y="151507"/>
                </a:moveTo>
                <a:lnTo>
                  <a:pt x="296560" y="151507"/>
                </a:lnTo>
                <a:lnTo>
                  <a:pt x="288169" y="150995"/>
                </a:lnTo>
                <a:lnTo>
                  <a:pt x="258460" y="130423"/>
                </a:lnTo>
                <a:lnTo>
                  <a:pt x="258460" y="112464"/>
                </a:lnTo>
                <a:lnTo>
                  <a:pt x="298048" y="91678"/>
                </a:lnTo>
                <a:lnTo>
                  <a:pt x="334362" y="91678"/>
                </a:lnTo>
                <a:lnTo>
                  <a:pt x="334362" y="73223"/>
                </a:lnTo>
                <a:lnTo>
                  <a:pt x="331683" y="65732"/>
                </a:lnTo>
                <a:lnTo>
                  <a:pt x="320967" y="55413"/>
                </a:lnTo>
                <a:lnTo>
                  <a:pt x="313129" y="52834"/>
                </a:lnTo>
                <a:lnTo>
                  <a:pt x="332342" y="52834"/>
                </a:lnTo>
                <a:lnTo>
                  <a:pt x="344482" y="83492"/>
                </a:lnTo>
                <a:lnTo>
                  <a:pt x="344482" y="99566"/>
                </a:lnTo>
                <a:lnTo>
                  <a:pt x="287779" y="99566"/>
                </a:lnTo>
                <a:lnTo>
                  <a:pt x="280238" y="101451"/>
                </a:lnTo>
                <a:lnTo>
                  <a:pt x="270912" y="108991"/>
                </a:lnTo>
                <a:lnTo>
                  <a:pt x="268580" y="114200"/>
                </a:lnTo>
                <a:lnTo>
                  <a:pt x="268580" y="127793"/>
                </a:lnTo>
                <a:lnTo>
                  <a:pt x="271160" y="133250"/>
                </a:lnTo>
                <a:lnTo>
                  <a:pt x="281478" y="141188"/>
                </a:lnTo>
                <a:lnTo>
                  <a:pt x="288721" y="143172"/>
                </a:lnTo>
                <a:lnTo>
                  <a:pt x="326100" y="143172"/>
                </a:lnTo>
                <a:lnTo>
                  <a:pt x="313476" y="149820"/>
                </a:lnTo>
                <a:lnTo>
                  <a:pt x="305688" y="151507"/>
                </a:lnTo>
                <a:close/>
              </a:path>
              <a:path w="706754" h="151764">
                <a:moveTo>
                  <a:pt x="326100" y="143172"/>
                </a:moveTo>
                <a:lnTo>
                  <a:pt x="306779" y="143172"/>
                </a:lnTo>
                <a:lnTo>
                  <a:pt x="314221" y="141188"/>
                </a:lnTo>
                <a:lnTo>
                  <a:pt x="326623" y="133151"/>
                </a:lnTo>
                <a:lnTo>
                  <a:pt x="331286" y="127248"/>
                </a:lnTo>
                <a:lnTo>
                  <a:pt x="334362" y="119509"/>
                </a:lnTo>
                <a:lnTo>
                  <a:pt x="334362" y="99566"/>
                </a:lnTo>
                <a:lnTo>
                  <a:pt x="344482" y="99566"/>
                </a:lnTo>
                <a:lnTo>
                  <a:pt x="344482" y="131861"/>
                </a:lnTo>
                <a:lnTo>
                  <a:pt x="334808" y="131861"/>
                </a:lnTo>
                <a:lnTo>
                  <a:pt x="331435" y="138112"/>
                </a:lnTo>
                <a:lnTo>
                  <a:pt x="326474" y="142974"/>
                </a:lnTo>
                <a:lnTo>
                  <a:pt x="326100" y="143172"/>
                </a:lnTo>
                <a:close/>
              </a:path>
              <a:path w="706754" h="151764">
                <a:moveTo>
                  <a:pt x="344482" y="150762"/>
                </a:moveTo>
                <a:lnTo>
                  <a:pt x="334808" y="150762"/>
                </a:lnTo>
                <a:lnTo>
                  <a:pt x="334808" y="131861"/>
                </a:lnTo>
                <a:lnTo>
                  <a:pt x="344482" y="131861"/>
                </a:lnTo>
                <a:lnTo>
                  <a:pt x="344482" y="150762"/>
                </a:lnTo>
                <a:close/>
              </a:path>
              <a:path w="706754" h="151764">
                <a:moveTo>
                  <a:pt x="480833" y="69353"/>
                </a:moveTo>
                <a:lnTo>
                  <a:pt x="470713" y="69353"/>
                </a:lnTo>
                <a:lnTo>
                  <a:pt x="470713" y="0"/>
                </a:lnTo>
                <a:lnTo>
                  <a:pt x="480833" y="0"/>
                </a:lnTo>
                <a:lnTo>
                  <a:pt x="480833" y="69353"/>
                </a:lnTo>
                <a:close/>
              </a:path>
              <a:path w="706754" h="151764">
                <a:moveTo>
                  <a:pt x="427404" y="151507"/>
                </a:moveTo>
                <a:lnTo>
                  <a:pt x="389825" y="136475"/>
                </a:lnTo>
                <a:lnTo>
                  <a:pt x="375016" y="97780"/>
                </a:lnTo>
                <a:lnTo>
                  <a:pt x="375435" y="90171"/>
                </a:lnTo>
                <a:lnTo>
                  <a:pt x="394829" y="54452"/>
                </a:lnTo>
                <a:lnTo>
                  <a:pt x="427404" y="43904"/>
                </a:lnTo>
                <a:lnTo>
                  <a:pt x="434401" y="44332"/>
                </a:lnTo>
                <a:lnTo>
                  <a:pt x="440910" y="45578"/>
                </a:lnTo>
                <a:lnTo>
                  <a:pt x="447077" y="47671"/>
                </a:lnTo>
                <a:lnTo>
                  <a:pt x="452853" y="50601"/>
                </a:lnTo>
                <a:lnTo>
                  <a:pt x="456317" y="52982"/>
                </a:lnTo>
                <a:lnTo>
                  <a:pt x="419863" y="52982"/>
                </a:lnTo>
                <a:lnTo>
                  <a:pt x="412571" y="54917"/>
                </a:lnTo>
                <a:lnTo>
                  <a:pt x="405996" y="58861"/>
                </a:lnTo>
                <a:lnTo>
                  <a:pt x="399771" y="62557"/>
                </a:lnTo>
                <a:lnTo>
                  <a:pt x="394711" y="67816"/>
                </a:lnTo>
                <a:lnTo>
                  <a:pt x="390941" y="74562"/>
                </a:lnTo>
                <a:lnTo>
                  <a:pt x="387270" y="81309"/>
                </a:lnTo>
                <a:lnTo>
                  <a:pt x="385434" y="89048"/>
                </a:lnTo>
                <a:lnTo>
                  <a:pt x="385434" y="106412"/>
                </a:lnTo>
                <a:lnTo>
                  <a:pt x="412571" y="140543"/>
                </a:lnTo>
                <a:lnTo>
                  <a:pt x="419863" y="142428"/>
                </a:lnTo>
                <a:lnTo>
                  <a:pt x="456627" y="142428"/>
                </a:lnTo>
                <a:lnTo>
                  <a:pt x="453151" y="144809"/>
                </a:lnTo>
                <a:lnTo>
                  <a:pt x="447300" y="147739"/>
                </a:lnTo>
                <a:lnTo>
                  <a:pt x="441059" y="149832"/>
                </a:lnTo>
                <a:lnTo>
                  <a:pt x="434427" y="151088"/>
                </a:lnTo>
                <a:lnTo>
                  <a:pt x="427404" y="151507"/>
                </a:lnTo>
                <a:close/>
              </a:path>
              <a:path w="706754" h="151764">
                <a:moveTo>
                  <a:pt x="456627" y="142428"/>
                </a:moveTo>
                <a:lnTo>
                  <a:pt x="436135" y="142428"/>
                </a:lnTo>
                <a:lnTo>
                  <a:pt x="443428" y="140543"/>
                </a:lnTo>
                <a:lnTo>
                  <a:pt x="456326" y="133002"/>
                </a:lnTo>
                <a:lnTo>
                  <a:pt x="461386" y="127744"/>
                </a:lnTo>
                <a:lnTo>
                  <a:pt x="465057" y="120997"/>
                </a:lnTo>
                <a:lnTo>
                  <a:pt x="468828" y="114151"/>
                </a:lnTo>
                <a:lnTo>
                  <a:pt x="470713" y="106412"/>
                </a:lnTo>
                <a:lnTo>
                  <a:pt x="470713" y="89048"/>
                </a:lnTo>
                <a:lnTo>
                  <a:pt x="468828" y="81309"/>
                </a:lnTo>
                <a:lnTo>
                  <a:pt x="465057" y="74562"/>
                </a:lnTo>
                <a:lnTo>
                  <a:pt x="461386" y="67815"/>
                </a:lnTo>
                <a:lnTo>
                  <a:pt x="456326" y="62557"/>
                </a:lnTo>
                <a:lnTo>
                  <a:pt x="449877" y="58787"/>
                </a:lnTo>
                <a:lnTo>
                  <a:pt x="443428" y="54917"/>
                </a:lnTo>
                <a:lnTo>
                  <a:pt x="436135" y="52982"/>
                </a:lnTo>
                <a:lnTo>
                  <a:pt x="456317" y="52982"/>
                </a:lnTo>
                <a:lnTo>
                  <a:pt x="458211" y="54285"/>
                </a:lnTo>
                <a:lnTo>
                  <a:pt x="462974" y="58638"/>
                </a:lnTo>
                <a:lnTo>
                  <a:pt x="467141" y="63661"/>
                </a:lnTo>
                <a:lnTo>
                  <a:pt x="470713" y="69353"/>
                </a:lnTo>
                <a:lnTo>
                  <a:pt x="480833" y="69353"/>
                </a:lnTo>
                <a:lnTo>
                  <a:pt x="480833" y="125759"/>
                </a:lnTo>
                <a:lnTo>
                  <a:pt x="470862" y="125759"/>
                </a:lnTo>
                <a:lnTo>
                  <a:pt x="467411" y="131582"/>
                </a:lnTo>
                <a:lnTo>
                  <a:pt x="463309" y="136698"/>
                </a:lnTo>
                <a:lnTo>
                  <a:pt x="458555" y="141107"/>
                </a:lnTo>
                <a:lnTo>
                  <a:pt x="456627" y="142428"/>
                </a:lnTo>
                <a:close/>
              </a:path>
              <a:path w="706754" h="151764">
                <a:moveTo>
                  <a:pt x="480833" y="150762"/>
                </a:moveTo>
                <a:lnTo>
                  <a:pt x="470862" y="150762"/>
                </a:lnTo>
                <a:lnTo>
                  <a:pt x="470862" y="125759"/>
                </a:lnTo>
                <a:lnTo>
                  <a:pt x="480833" y="125759"/>
                </a:lnTo>
                <a:lnTo>
                  <a:pt x="480833" y="150762"/>
                </a:lnTo>
                <a:close/>
              </a:path>
              <a:path w="706754" h="151764">
                <a:moveTo>
                  <a:pt x="533872" y="150762"/>
                </a:moveTo>
                <a:lnTo>
                  <a:pt x="523752" y="150762"/>
                </a:lnTo>
                <a:lnTo>
                  <a:pt x="523752" y="44648"/>
                </a:lnTo>
                <a:lnTo>
                  <a:pt x="533872" y="44648"/>
                </a:lnTo>
                <a:lnTo>
                  <a:pt x="533872" y="150762"/>
                </a:lnTo>
                <a:close/>
              </a:path>
              <a:path w="706754" h="151764">
                <a:moveTo>
                  <a:pt x="531045" y="18901"/>
                </a:moveTo>
                <a:lnTo>
                  <a:pt x="526381" y="18901"/>
                </a:lnTo>
                <a:lnTo>
                  <a:pt x="524447" y="18157"/>
                </a:lnTo>
                <a:lnTo>
                  <a:pt x="522859" y="16668"/>
                </a:lnTo>
                <a:lnTo>
                  <a:pt x="521272" y="15081"/>
                </a:lnTo>
                <a:lnTo>
                  <a:pt x="520478" y="13146"/>
                </a:lnTo>
                <a:lnTo>
                  <a:pt x="520557" y="8284"/>
                </a:lnTo>
                <a:lnTo>
                  <a:pt x="521272" y="6498"/>
                </a:lnTo>
                <a:lnTo>
                  <a:pt x="524447" y="3323"/>
                </a:lnTo>
                <a:lnTo>
                  <a:pt x="526381" y="2530"/>
                </a:lnTo>
                <a:lnTo>
                  <a:pt x="531045" y="2530"/>
                </a:lnTo>
                <a:lnTo>
                  <a:pt x="533029" y="3323"/>
                </a:lnTo>
                <a:lnTo>
                  <a:pt x="534616" y="4911"/>
                </a:lnTo>
                <a:lnTo>
                  <a:pt x="536204" y="6399"/>
                </a:lnTo>
                <a:lnTo>
                  <a:pt x="536998" y="8284"/>
                </a:lnTo>
                <a:lnTo>
                  <a:pt x="536879" y="13146"/>
                </a:lnTo>
                <a:lnTo>
                  <a:pt x="536204" y="14833"/>
                </a:lnTo>
                <a:lnTo>
                  <a:pt x="534616" y="16519"/>
                </a:lnTo>
                <a:lnTo>
                  <a:pt x="533029" y="18107"/>
                </a:lnTo>
                <a:lnTo>
                  <a:pt x="531045" y="18901"/>
                </a:lnTo>
                <a:close/>
              </a:path>
              <a:path w="706754" h="151764">
                <a:moveTo>
                  <a:pt x="618149" y="151507"/>
                </a:moveTo>
                <a:lnTo>
                  <a:pt x="580272" y="136438"/>
                </a:lnTo>
                <a:lnTo>
                  <a:pt x="565166" y="97780"/>
                </a:lnTo>
                <a:lnTo>
                  <a:pt x="565594" y="90245"/>
                </a:lnTo>
                <a:lnTo>
                  <a:pt x="585351" y="54666"/>
                </a:lnTo>
                <a:lnTo>
                  <a:pt x="618149" y="43904"/>
                </a:lnTo>
                <a:lnTo>
                  <a:pt x="625479" y="44341"/>
                </a:lnTo>
                <a:lnTo>
                  <a:pt x="632436" y="45653"/>
                </a:lnTo>
                <a:lnTo>
                  <a:pt x="639022" y="47838"/>
                </a:lnTo>
                <a:lnTo>
                  <a:pt x="645235" y="50899"/>
                </a:lnTo>
                <a:lnTo>
                  <a:pt x="648425" y="52982"/>
                </a:lnTo>
                <a:lnTo>
                  <a:pt x="610013" y="52982"/>
                </a:lnTo>
                <a:lnTo>
                  <a:pt x="602720" y="54917"/>
                </a:lnTo>
                <a:lnTo>
                  <a:pt x="575584" y="89048"/>
                </a:lnTo>
                <a:lnTo>
                  <a:pt x="575584" y="106412"/>
                </a:lnTo>
                <a:lnTo>
                  <a:pt x="602720" y="140543"/>
                </a:lnTo>
                <a:lnTo>
                  <a:pt x="610013" y="142428"/>
                </a:lnTo>
                <a:lnTo>
                  <a:pt x="648653" y="142428"/>
                </a:lnTo>
                <a:lnTo>
                  <a:pt x="645235" y="144660"/>
                </a:lnTo>
                <a:lnTo>
                  <a:pt x="639022" y="147656"/>
                </a:lnTo>
                <a:lnTo>
                  <a:pt x="632436" y="149795"/>
                </a:lnTo>
                <a:lnTo>
                  <a:pt x="625479" y="151079"/>
                </a:lnTo>
                <a:lnTo>
                  <a:pt x="618149" y="151507"/>
                </a:lnTo>
                <a:close/>
              </a:path>
              <a:path w="706754" h="151764">
                <a:moveTo>
                  <a:pt x="648653" y="142428"/>
                </a:moveTo>
                <a:lnTo>
                  <a:pt x="626285" y="142428"/>
                </a:lnTo>
                <a:lnTo>
                  <a:pt x="633577" y="140543"/>
                </a:lnTo>
                <a:lnTo>
                  <a:pt x="646476" y="133002"/>
                </a:lnTo>
                <a:lnTo>
                  <a:pt x="651536" y="127744"/>
                </a:lnTo>
                <a:lnTo>
                  <a:pt x="655207" y="120997"/>
                </a:lnTo>
                <a:lnTo>
                  <a:pt x="658977" y="114151"/>
                </a:lnTo>
                <a:lnTo>
                  <a:pt x="660862" y="106412"/>
                </a:lnTo>
                <a:lnTo>
                  <a:pt x="660862" y="89048"/>
                </a:lnTo>
                <a:lnTo>
                  <a:pt x="658977" y="81309"/>
                </a:lnTo>
                <a:lnTo>
                  <a:pt x="655207" y="74562"/>
                </a:lnTo>
                <a:lnTo>
                  <a:pt x="651536" y="67815"/>
                </a:lnTo>
                <a:lnTo>
                  <a:pt x="646475" y="62557"/>
                </a:lnTo>
                <a:lnTo>
                  <a:pt x="640026" y="58787"/>
                </a:lnTo>
                <a:lnTo>
                  <a:pt x="633577" y="54917"/>
                </a:lnTo>
                <a:lnTo>
                  <a:pt x="626285" y="52982"/>
                </a:lnTo>
                <a:lnTo>
                  <a:pt x="648425" y="52982"/>
                </a:lnTo>
                <a:lnTo>
                  <a:pt x="670704" y="90245"/>
                </a:lnTo>
                <a:lnTo>
                  <a:pt x="671132" y="97780"/>
                </a:lnTo>
                <a:lnTo>
                  <a:pt x="670704" y="105258"/>
                </a:lnTo>
                <a:lnTo>
                  <a:pt x="651003" y="140893"/>
                </a:lnTo>
                <a:lnTo>
                  <a:pt x="648653" y="142428"/>
                </a:lnTo>
                <a:close/>
              </a:path>
              <a:path w="706754" h="151764">
                <a:moveTo>
                  <a:pt x="700365" y="151507"/>
                </a:moveTo>
                <a:lnTo>
                  <a:pt x="695702" y="151507"/>
                </a:lnTo>
                <a:lnTo>
                  <a:pt x="693668" y="150663"/>
                </a:lnTo>
                <a:lnTo>
                  <a:pt x="690295" y="147290"/>
                </a:lnTo>
                <a:lnTo>
                  <a:pt x="689451" y="145256"/>
                </a:lnTo>
                <a:lnTo>
                  <a:pt x="689451" y="140394"/>
                </a:lnTo>
                <a:lnTo>
                  <a:pt x="690295" y="138360"/>
                </a:lnTo>
                <a:lnTo>
                  <a:pt x="691981" y="136773"/>
                </a:lnTo>
                <a:lnTo>
                  <a:pt x="693668" y="135086"/>
                </a:lnTo>
                <a:lnTo>
                  <a:pt x="695702" y="134242"/>
                </a:lnTo>
                <a:lnTo>
                  <a:pt x="700365" y="134242"/>
                </a:lnTo>
                <a:lnTo>
                  <a:pt x="702350" y="135086"/>
                </a:lnTo>
                <a:lnTo>
                  <a:pt x="704036" y="136773"/>
                </a:lnTo>
                <a:lnTo>
                  <a:pt x="705723" y="138360"/>
                </a:lnTo>
                <a:lnTo>
                  <a:pt x="706566" y="140394"/>
                </a:lnTo>
                <a:lnTo>
                  <a:pt x="706566" y="145256"/>
                </a:lnTo>
                <a:lnTo>
                  <a:pt x="705723" y="147290"/>
                </a:lnTo>
                <a:lnTo>
                  <a:pt x="702350" y="150663"/>
                </a:lnTo>
                <a:lnTo>
                  <a:pt x="700365" y="151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2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" y="209551"/>
            <a:ext cx="4572000" cy="6096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6599FF"/>
                </a:solidFill>
                <a:latin typeface="Montserrat" pitchFamily="2" charset="0"/>
              </a:rPr>
              <a:t>Formularios en HTML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742950"/>
            <a:ext cx="3810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325" y="315624"/>
            <a:ext cx="5648324" cy="4267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3700" y="4688716"/>
            <a:ext cx="6614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 MT"/>
                <a:cs typeface="Arial MT"/>
              </a:rPr>
              <a:t>Todos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los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posibles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valores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en: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https://developer.mozilla.org/en-US/docs/Web/HTML/Element/input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3324" y="432994"/>
            <a:ext cx="3977114" cy="3402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30025" y="1271871"/>
            <a:ext cx="4128135" cy="3598545"/>
            <a:chOff x="1230025" y="1271871"/>
            <a:chExt cx="4128135" cy="35985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025" y="1271871"/>
              <a:ext cx="2335449" cy="23025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608" y="2450475"/>
              <a:ext cx="2335444" cy="241934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960554" y="1094876"/>
            <a:ext cx="3308350" cy="3653790"/>
            <a:chOff x="4960554" y="1094876"/>
            <a:chExt cx="3308350" cy="365379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549" y="2703078"/>
              <a:ext cx="2101300" cy="20454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0554" y="1094876"/>
              <a:ext cx="2101299" cy="21768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6921" y="1399347"/>
            <a:ext cx="148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90" dirty="0">
                <a:latin typeface="Arial MT"/>
                <a:cs typeface="Arial MT"/>
              </a:rPr>
              <a:t>■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779" y="1463739"/>
            <a:ext cx="2101465" cy="1522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896" y="1826434"/>
            <a:ext cx="2130587" cy="1902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9230" y="2188384"/>
            <a:ext cx="1879123" cy="1909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0896" y="2550334"/>
            <a:ext cx="841865" cy="1515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6921" y="2847146"/>
            <a:ext cx="148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90" dirty="0">
                <a:latin typeface="Arial MT"/>
                <a:cs typeface="Arial MT"/>
              </a:rPr>
              <a:t>■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5779" y="2912284"/>
            <a:ext cx="2056014" cy="1515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80920" y="3274234"/>
            <a:ext cx="1687475" cy="1902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0" y="1225311"/>
            <a:ext cx="3400122" cy="3541077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3" name="object 2"/>
          <p:cNvSpPr txBox="1">
            <a:spLocks/>
          </p:cNvSpPr>
          <p:nvPr/>
        </p:nvSpPr>
        <p:spPr>
          <a:xfrm>
            <a:off x="381000" y="285750"/>
            <a:ext cx="80172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Ejercicios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1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818" y="1534457"/>
            <a:ext cx="6914903" cy="1677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635" y="1859051"/>
            <a:ext cx="4932206" cy="1669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2293" y="1476562"/>
            <a:ext cx="590550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10" dirty="0">
                <a:latin typeface="Arial MT"/>
                <a:cs typeface="Arial MT"/>
              </a:rPr>
              <a:t>■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400" spc="-610" dirty="0"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400" spc="-610" dirty="0"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400" spc="-610" dirty="0"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400" spc="-610" dirty="0"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400" spc="-610" dirty="0"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400" spc="-610" dirty="0"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400" spc="-610" dirty="0"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69"/>
              </a:spcBef>
            </a:pPr>
            <a:r>
              <a:rPr sz="1400" spc="-610" dirty="0">
                <a:latin typeface="Arial MT"/>
                <a:cs typeface="Arial MT"/>
              </a:rPr>
              <a:t>○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9853" y="2182901"/>
            <a:ext cx="707390" cy="132715"/>
          </a:xfrm>
          <a:custGeom>
            <a:avLst/>
            <a:gdLst/>
            <a:ahLst/>
            <a:cxnLst/>
            <a:rect l="l" t="t" r="r" b="b"/>
            <a:pathLst>
              <a:path w="707389" h="132714">
                <a:moveTo>
                  <a:pt x="9078" y="131861"/>
                </a:moveTo>
                <a:lnTo>
                  <a:pt x="0" y="131861"/>
                </a:lnTo>
                <a:lnTo>
                  <a:pt x="0" y="7441"/>
                </a:lnTo>
                <a:lnTo>
                  <a:pt x="7590" y="7441"/>
                </a:lnTo>
                <a:lnTo>
                  <a:pt x="20398" y="23812"/>
                </a:lnTo>
                <a:lnTo>
                  <a:pt x="9078" y="23812"/>
                </a:lnTo>
                <a:lnTo>
                  <a:pt x="9078" y="131861"/>
                </a:lnTo>
                <a:close/>
              </a:path>
              <a:path w="707389" h="132714">
                <a:moveTo>
                  <a:pt x="101203" y="115490"/>
                </a:moveTo>
                <a:lnTo>
                  <a:pt x="92124" y="115490"/>
                </a:lnTo>
                <a:lnTo>
                  <a:pt x="92124" y="7441"/>
                </a:lnTo>
                <a:lnTo>
                  <a:pt x="101203" y="7441"/>
                </a:lnTo>
                <a:lnTo>
                  <a:pt x="101203" y="115490"/>
                </a:lnTo>
                <a:close/>
              </a:path>
              <a:path w="707389" h="132714">
                <a:moveTo>
                  <a:pt x="101203" y="131861"/>
                </a:moveTo>
                <a:lnTo>
                  <a:pt x="93761" y="131861"/>
                </a:lnTo>
                <a:lnTo>
                  <a:pt x="9078" y="23812"/>
                </a:lnTo>
                <a:lnTo>
                  <a:pt x="20398" y="23812"/>
                </a:lnTo>
                <a:lnTo>
                  <a:pt x="92124" y="115490"/>
                </a:lnTo>
                <a:lnTo>
                  <a:pt x="101203" y="115490"/>
                </a:lnTo>
                <a:lnTo>
                  <a:pt x="101203" y="131861"/>
                </a:lnTo>
                <a:close/>
              </a:path>
              <a:path w="707389" h="132714">
                <a:moveTo>
                  <a:pt x="186717" y="132605"/>
                </a:moveTo>
                <a:lnTo>
                  <a:pt x="169254" y="132605"/>
                </a:lnTo>
                <a:lnTo>
                  <a:pt x="161366" y="130621"/>
                </a:lnTo>
                <a:lnTo>
                  <a:pt x="133684" y="102592"/>
                </a:lnTo>
                <a:lnTo>
                  <a:pt x="131700" y="94456"/>
                </a:lnTo>
                <a:lnTo>
                  <a:pt x="131700" y="76497"/>
                </a:lnTo>
                <a:lnTo>
                  <a:pt x="154322" y="44499"/>
                </a:lnTo>
                <a:lnTo>
                  <a:pt x="161366" y="40431"/>
                </a:lnTo>
                <a:lnTo>
                  <a:pt x="169254" y="38397"/>
                </a:lnTo>
                <a:lnTo>
                  <a:pt x="186717" y="38397"/>
                </a:lnTo>
                <a:lnTo>
                  <a:pt x="194605" y="40431"/>
                </a:lnTo>
                <a:lnTo>
                  <a:pt x="201649" y="44499"/>
                </a:lnTo>
                <a:lnTo>
                  <a:pt x="205132" y="46434"/>
                </a:lnTo>
                <a:lnTo>
                  <a:pt x="170941" y="46434"/>
                </a:lnTo>
                <a:lnTo>
                  <a:pt x="164591" y="48121"/>
                </a:lnTo>
                <a:lnTo>
                  <a:pt x="158935" y="51494"/>
                </a:lnTo>
                <a:lnTo>
                  <a:pt x="153280" y="54768"/>
                </a:lnTo>
                <a:lnTo>
                  <a:pt x="148815" y="59382"/>
                </a:lnTo>
                <a:lnTo>
                  <a:pt x="145541" y="65335"/>
                </a:lnTo>
                <a:lnTo>
                  <a:pt x="142267" y="71189"/>
                </a:lnTo>
                <a:lnTo>
                  <a:pt x="140630" y="77886"/>
                </a:lnTo>
                <a:lnTo>
                  <a:pt x="140630" y="93067"/>
                </a:lnTo>
                <a:lnTo>
                  <a:pt x="164591" y="122932"/>
                </a:lnTo>
                <a:lnTo>
                  <a:pt x="170941" y="124569"/>
                </a:lnTo>
                <a:lnTo>
                  <a:pt x="205308" y="124569"/>
                </a:lnTo>
                <a:lnTo>
                  <a:pt x="194605" y="130621"/>
                </a:lnTo>
                <a:lnTo>
                  <a:pt x="186717" y="132605"/>
                </a:lnTo>
                <a:close/>
              </a:path>
              <a:path w="707389" h="132714">
                <a:moveTo>
                  <a:pt x="205308" y="124569"/>
                </a:moveTo>
                <a:lnTo>
                  <a:pt x="185129" y="124569"/>
                </a:lnTo>
                <a:lnTo>
                  <a:pt x="191479" y="122932"/>
                </a:lnTo>
                <a:lnTo>
                  <a:pt x="202691" y="116284"/>
                </a:lnTo>
                <a:lnTo>
                  <a:pt x="207156" y="111670"/>
                </a:lnTo>
                <a:lnTo>
                  <a:pt x="210430" y="105816"/>
                </a:lnTo>
                <a:lnTo>
                  <a:pt x="213704" y="99863"/>
                </a:lnTo>
                <a:lnTo>
                  <a:pt x="215341" y="93067"/>
                </a:lnTo>
                <a:lnTo>
                  <a:pt x="215341" y="77886"/>
                </a:lnTo>
                <a:lnTo>
                  <a:pt x="213704" y="71189"/>
                </a:lnTo>
                <a:lnTo>
                  <a:pt x="210430" y="65335"/>
                </a:lnTo>
                <a:lnTo>
                  <a:pt x="207156" y="59382"/>
                </a:lnTo>
                <a:lnTo>
                  <a:pt x="202691" y="54768"/>
                </a:lnTo>
                <a:lnTo>
                  <a:pt x="197035" y="51494"/>
                </a:lnTo>
                <a:lnTo>
                  <a:pt x="191479" y="48121"/>
                </a:lnTo>
                <a:lnTo>
                  <a:pt x="185129" y="46434"/>
                </a:lnTo>
                <a:lnTo>
                  <a:pt x="205132" y="46434"/>
                </a:lnTo>
                <a:lnTo>
                  <a:pt x="208793" y="48468"/>
                </a:lnTo>
                <a:lnTo>
                  <a:pt x="214349" y="54074"/>
                </a:lnTo>
                <a:lnTo>
                  <a:pt x="218318" y="61317"/>
                </a:lnTo>
                <a:lnTo>
                  <a:pt x="222386" y="68460"/>
                </a:lnTo>
                <a:lnTo>
                  <a:pt x="224420" y="76497"/>
                </a:lnTo>
                <a:lnTo>
                  <a:pt x="224420" y="94456"/>
                </a:lnTo>
                <a:lnTo>
                  <a:pt x="222386" y="102592"/>
                </a:lnTo>
                <a:lnTo>
                  <a:pt x="218318" y="109835"/>
                </a:lnTo>
                <a:lnTo>
                  <a:pt x="214349" y="116978"/>
                </a:lnTo>
                <a:lnTo>
                  <a:pt x="208793" y="122584"/>
                </a:lnTo>
                <a:lnTo>
                  <a:pt x="205308" y="124569"/>
                </a:lnTo>
                <a:close/>
              </a:path>
              <a:path w="707389" h="132714">
                <a:moveTo>
                  <a:pt x="267833" y="58935"/>
                </a:moveTo>
                <a:lnTo>
                  <a:pt x="260478" y="58935"/>
                </a:lnTo>
                <a:lnTo>
                  <a:pt x="263554" y="52486"/>
                </a:lnTo>
                <a:lnTo>
                  <a:pt x="268118" y="47476"/>
                </a:lnTo>
                <a:lnTo>
                  <a:pt x="273918" y="44053"/>
                </a:lnTo>
                <a:lnTo>
                  <a:pt x="280322" y="40233"/>
                </a:lnTo>
                <a:lnTo>
                  <a:pt x="287614" y="38397"/>
                </a:lnTo>
                <a:lnTo>
                  <a:pt x="304382" y="38397"/>
                </a:lnTo>
                <a:lnTo>
                  <a:pt x="311476" y="40282"/>
                </a:lnTo>
                <a:lnTo>
                  <a:pt x="317389" y="44090"/>
                </a:lnTo>
                <a:lnTo>
                  <a:pt x="321090" y="46434"/>
                </a:lnTo>
                <a:lnTo>
                  <a:pt x="294708" y="46434"/>
                </a:lnTo>
                <a:lnTo>
                  <a:pt x="287295" y="47048"/>
                </a:lnTo>
                <a:lnTo>
                  <a:pt x="280681" y="48890"/>
                </a:lnTo>
                <a:lnTo>
                  <a:pt x="274868" y="51959"/>
                </a:lnTo>
                <a:lnTo>
                  <a:pt x="269854" y="56257"/>
                </a:lnTo>
                <a:lnTo>
                  <a:pt x="267833" y="58935"/>
                </a:lnTo>
                <a:close/>
              </a:path>
              <a:path w="707389" h="132714">
                <a:moveTo>
                  <a:pt x="338370" y="60721"/>
                </a:moveTo>
                <a:lnTo>
                  <a:pt x="329981" y="60721"/>
                </a:lnTo>
                <a:lnTo>
                  <a:pt x="333056" y="53875"/>
                </a:lnTo>
                <a:lnTo>
                  <a:pt x="337869" y="48468"/>
                </a:lnTo>
                <a:lnTo>
                  <a:pt x="345136" y="44053"/>
                </a:lnTo>
                <a:lnTo>
                  <a:pt x="350965" y="40431"/>
                </a:lnTo>
                <a:lnTo>
                  <a:pt x="358655" y="38397"/>
                </a:lnTo>
                <a:lnTo>
                  <a:pt x="367485" y="38397"/>
                </a:lnTo>
                <a:lnTo>
                  <a:pt x="375587" y="39030"/>
                </a:lnTo>
                <a:lnTo>
                  <a:pt x="382777" y="40927"/>
                </a:lnTo>
                <a:lnTo>
                  <a:pt x="389056" y="44090"/>
                </a:lnTo>
                <a:lnTo>
                  <a:pt x="391898" y="46434"/>
                </a:lnTo>
                <a:lnTo>
                  <a:pt x="366592" y="46434"/>
                </a:lnTo>
                <a:lnTo>
                  <a:pt x="359179" y="47048"/>
                </a:lnTo>
                <a:lnTo>
                  <a:pt x="352565" y="48890"/>
                </a:lnTo>
                <a:lnTo>
                  <a:pt x="346752" y="51959"/>
                </a:lnTo>
                <a:lnTo>
                  <a:pt x="341738" y="56257"/>
                </a:lnTo>
                <a:lnTo>
                  <a:pt x="338370" y="60721"/>
                </a:lnTo>
                <a:close/>
              </a:path>
              <a:path w="707389" h="132714">
                <a:moveTo>
                  <a:pt x="260776" y="131861"/>
                </a:moveTo>
                <a:lnTo>
                  <a:pt x="251995" y="131861"/>
                </a:lnTo>
                <a:lnTo>
                  <a:pt x="251995" y="39141"/>
                </a:lnTo>
                <a:lnTo>
                  <a:pt x="260478" y="39141"/>
                </a:lnTo>
                <a:lnTo>
                  <a:pt x="260478" y="58935"/>
                </a:lnTo>
                <a:lnTo>
                  <a:pt x="267833" y="58935"/>
                </a:lnTo>
                <a:lnTo>
                  <a:pt x="265882" y="61521"/>
                </a:lnTo>
                <a:lnTo>
                  <a:pt x="263045" y="67642"/>
                </a:lnTo>
                <a:lnTo>
                  <a:pt x="261343" y="74618"/>
                </a:lnTo>
                <a:lnTo>
                  <a:pt x="260776" y="82450"/>
                </a:lnTo>
                <a:lnTo>
                  <a:pt x="260776" y="131861"/>
                </a:lnTo>
                <a:close/>
              </a:path>
              <a:path w="707389" h="132714">
                <a:moveTo>
                  <a:pt x="332660" y="131861"/>
                </a:moveTo>
                <a:lnTo>
                  <a:pt x="323730" y="131861"/>
                </a:lnTo>
                <a:lnTo>
                  <a:pt x="323609" y="67642"/>
                </a:lnTo>
                <a:lnTo>
                  <a:pt x="321150" y="60076"/>
                </a:lnTo>
                <a:lnTo>
                  <a:pt x="315991" y="54619"/>
                </a:lnTo>
                <a:lnTo>
                  <a:pt x="310931" y="49162"/>
                </a:lnTo>
                <a:lnTo>
                  <a:pt x="303837" y="46434"/>
                </a:lnTo>
                <a:lnTo>
                  <a:pt x="321090" y="46434"/>
                </a:lnTo>
                <a:lnTo>
                  <a:pt x="323283" y="47823"/>
                </a:lnTo>
                <a:lnTo>
                  <a:pt x="327500" y="53379"/>
                </a:lnTo>
                <a:lnTo>
                  <a:pt x="329981" y="60721"/>
                </a:lnTo>
                <a:lnTo>
                  <a:pt x="338370" y="60721"/>
                </a:lnTo>
                <a:lnTo>
                  <a:pt x="337766" y="61521"/>
                </a:lnTo>
                <a:lnTo>
                  <a:pt x="334929" y="67642"/>
                </a:lnTo>
                <a:lnTo>
                  <a:pt x="333227" y="74618"/>
                </a:lnTo>
                <a:lnTo>
                  <a:pt x="332660" y="82450"/>
                </a:lnTo>
                <a:lnTo>
                  <a:pt x="332660" y="131861"/>
                </a:lnTo>
                <a:close/>
              </a:path>
              <a:path w="707389" h="132714">
                <a:moveTo>
                  <a:pt x="404395" y="131861"/>
                </a:moveTo>
                <a:lnTo>
                  <a:pt x="395465" y="131861"/>
                </a:lnTo>
                <a:lnTo>
                  <a:pt x="395346" y="67642"/>
                </a:lnTo>
                <a:lnTo>
                  <a:pt x="392935" y="60076"/>
                </a:lnTo>
                <a:lnTo>
                  <a:pt x="382815" y="49162"/>
                </a:lnTo>
                <a:lnTo>
                  <a:pt x="375720" y="46434"/>
                </a:lnTo>
                <a:lnTo>
                  <a:pt x="391898" y="46434"/>
                </a:lnTo>
                <a:lnTo>
                  <a:pt x="404395" y="77688"/>
                </a:lnTo>
                <a:lnTo>
                  <a:pt x="404395" y="131861"/>
                </a:lnTo>
                <a:close/>
              </a:path>
              <a:path w="707389" h="132714">
                <a:moveTo>
                  <a:pt x="449552" y="131861"/>
                </a:moveTo>
                <a:lnTo>
                  <a:pt x="441068" y="131861"/>
                </a:lnTo>
                <a:lnTo>
                  <a:pt x="441068" y="0"/>
                </a:lnTo>
                <a:lnTo>
                  <a:pt x="449849" y="0"/>
                </a:lnTo>
                <a:lnTo>
                  <a:pt x="449849" y="60275"/>
                </a:lnTo>
                <a:lnTo>
                  <a:pt x="457395" y="60275"/>
                </a:lnTo>
                <a:lnTo>
                  <a:pt x="454612" y="65335"/>
                </a:lnTo>
                <a:lnTo>
                  <a:pt x="451338" y="71189"/>
                </a:lnTo>
                <a:lnTo>
                  <a:pt x="449700" y="77886"/>
                </a:lnTo>
                <a:lnTo>
                  <a:pt x="449700" y="93067"/>
                </a:lnTo>
                <a:lnTo>
                  <a:pt x="451338" y="99863"/>
                </a:lnTo>
                <a:lnTo>
                  <a:pt x="454612" y="105816"/>
                </a:lnTo>
                <a:lnTo>
                  <a:pt x="456943" y="109983"/>
                </a:lnTo>
                <a:lnTo>
                  <a:pt x="449552" y="109983"/>
                </a:lnTo>
                <a:lnTo>
                  <a:pt x="449552" y="131861"/>
                </a:lnTo>
                <a:close/>
              </a:path>
              <a:path w="707389" h="132714">
                <a:moveTo>
                  <a:pt x="457395" y="60275"/>
                </a:moveTo>
                <a:lnTo>
                  <a:pt x="449849" y="60275"/>
                </a:lnTo>
                <a:lnTo>
                  <a:pt x="453520" y="53429"/>
                </a:lnTo>
                <a:lnTo>
                  <a:pt x="458680" y="48071"/>
                </a:lnTo>
                <a:lnTo>
                  <a:pt x="471975" y="40332"/>
                </a:lnTo>
                <a:lnTo>
                  <a:pt x="479367" y="38397"/>
                </a:lnTo>
                <a:lnTo>
                  <a:pt x="496234" y="38397"/>
                </a:lnTo>
                <a:lnTo>
                  <a:pt x="504072" y="40382"/>
                </a:lnTo>
                <a:lnTo>
                  <a:pt x="514664" y="46434"/>
                </a:lnTo>
                <a:lnTo>
                  <a:pt x="479913" y="46434"/>
                </a:lnTo>
                <a:lnTo>
                  <a:pt x="473513" y="48121"/>
                </a:lnTo>
                <a:lnTo>
                  <a:pt x="462301" y="54768"/>
                </a:lnTo>
                <a:lnTo>
                  <a:pt x="457886" y="59382"/>
                </a:lnTo>
                <a:lnTo>
                  <a:pt x="457395" y="60275"/>
                </a:lnTo>
                <a:close/>
              </a:path>
              <a:path w="707389" h="132714">
                <a:moveTo>
                  <a:pt x="514575" y="124569"/>
                </a:moveTo>
                <a:lnTo>
                  <a:pt x="494101" y="124569"/>
                </a:lnTo>
                <a:lnTo>
                  <a:pt x="500451" y="122932"/>
                </a:lnTo>
                <a:lnTo>
                  <a:pt x="511861" y="116284"/>
                </a:lnTo>
                <a:lnTo>
                  <a:pt x="516375" y="111670"/>
                </a:lnTo>
                <a:lnTo>
                  <a:pt x="519650" y="105816"/>
                </a:lnTo>
                <a:lnTo>
                  <a:pt x="522924" y="99863"/>
                </a:lnTo>
                <a:lnTo>
                  <a:pt x="524561" y="93067"/>
                </a:lnTo>
                <a:lnTo>
                  <a:pt x="524561" y="77886"/>
                </a:lnTo>
                <a:lnTo>
                  <a:pt x="522924" y="71189"/>
                </a:lnTo>
                <a:lnTo>
                  <a:pt x="519650" y="65335"/>
                </a:lnTo>
                <a:lnTo>
                  <a:pt x="516375" y="59382"/>
                </a:lnTo>
                <a:lnTo>
                  <a:pt x="511861" y="54768"/>
                </a:lnTo>
                <a:lnTo>
                  <a:pt x="506106" y="51494"/>
                </a:lnTo>
                <a:lnTo>
                  <a:pt x="500451" y="48121"/>
                </a:lnTo>
                <a:lnTo>
                  <a:pt x="494101" y="46434"/>
                </a:lnTo>
                <a:lnTo>
                  <a:pt x="514664" y="46434"/>
                </a:lnTo>
                <a:lnTo>
                  <a:pt x="517963" y="48319"/>
                </a:lnTo>
                <a:lnTo>
                  <a:pt x="523420" y="53875"/>
                </a:lnTo>
                <a:lnTo>
                  <a:pt x="531357" y="68163"/>
                </a:lnTo>
                <a:lnTo>
                  <a:pt x="533342" y="76299"/>
                </a:lnTo>
                <a:lnTo>
                  <a:pt x="533342" y="94555"/>
                </a:lnTo>
                <a:lnTo>
                  <a:pt x="531357" y="102691"/>
                </a:lnTo>
                <a:lnTo>
                  <a:pt x="523420" y="116978"/>
                </a:lnTo>
                <a:lnTo>
                  <a:pt x="517963" y="122584"/>
                </a:lnTo>
                <a:lnTo>
                  <a:pt x="514575" y="124569"/>
                </a:lnTo>
                <a:close/>
              </a:path>
              <a:path w="707389" h="132714">
                <a:moveTo>
                  <a:pt x="496234" y="132605"/>
                </a:moveTo>
                <a:lnTo>
                  <a:pt x="479268" y="132605"/>
                </a:lnTo>
                <a:lnTo>
                  <a:pt x="471777" y="130621"/>
                </a:lnTo>
                <a:lnTo>
                  <a:pt x="458382" y="122684"/>
                </a:lnTo>
                <a:lnTo>
                  <a:pt x="453223" y="117127"/>
                </a:lnTo>
                <a:lnTo>
                  <a:pt x="449552" y="109983"/>
                </a:lnTo>
                <a:lnTo>
                  <a:pt x="456943" y="109983"/>
                </a:lnTo>
                <a:lnTo>
                  <a:pt x="457886" y="111670"/>
                </a:lnTo>
                <a:lnTo>
                  <a:pt x="462301" y="116284"/>
                </a:lnTo>
                <a:lnTo>
                  <a:pt x="467857" y="119657"/>
                </a:lnTo>
                <a:lnTo>
                  <a:pt x="473513" y="122932"/>
                </a:lnTo>
                <a:lnTo>
                  <a:pt x="479913" y="124569"/>
                </a:lnTo>
                <a:lnTo>
                  <a:pt x="514575" y="124569"/>
                </a:lnTo>
                <a:lnTo>
                  <a:pt x="511018" y="126652"/>
                </a:lnTo>
                <a:lnTo>
                  <a:pt x="504072" y="130621"/>
                </a:lnTo>
                <a:lnTo>
                  <a:pt x="496234" y="132605"/>
                </a:lnTo>
                <a:close/>
              </a:path>
              <a:path w="707389" h="132714">
                <a:moveTo>
                  <a:pt x="576419" y="59382"/>
                </a:moveTo>
                <a:lnTo>
                  <a:pt x="569500" y="59382"/>
                </a:lnTo>
                <a:lnTo>
                  <a:pt x="572377" y="52635"/>
                </a:lnTo>
                <a:lnTo>
                  <a:pt x="576792" y="47476"/>
                </a:lnTo>
                <a:lnTo>
                  <a:pt x="588798" y="40233"/>
                </a:lnTo>
                <a:lnTo>
                  <a:pt x="596140" y="38397"/>
                </a:lnTo>
                <a:lnTo>
                  <a:pt x="604772" y="38397"/>
                </a:lnTo>
                <a:lnTo>
                  <a:pt x="604772" y="46880"/>
                </a:lnTo>
                <a:lnTo>
                  <a:pt x="602688" y="46880"/>
                </a:lnTo>
                <a:lnTo>
                  <a:pt x="595368" y="47485"/>
                </a:lnTo>
                <a:lnTo>
                  <a:pt x="588885" y="49299"/>
                </a:lnTo>
                <a:lnTo>
                  <a:pt x="583238" y="52322"/>
                </a:lnTo>
                <a:lnTo>
                  <a:pt x="578429" y="56554"/>
                </a:lnTo>
                <a:lnTo>
                  <a:pt x="576419" y="59382"/>
                </a:lnTo>
                <a:close/>
              </a:path>
              <a:path w="707389" h="132714">
                <a:moveTo>
                  <a:pt x="569797" y="131861"/>
                </a:moveTo>
                <a:lnTo>
                  <a:pt x="561016" y="131861"/>
                </a:lnTo>
                <a:lnTo>
                  <a:pt x="561016" y="39141"/>
                </a:lnTo>
                <a:lnTo>
                  <a:pt x="569500" y="39141"/>
                </a:lnTo>
                <a:lnTo>
                  <a:pt x="569500" y="59382"/>
                </a:lnTo>
                <a:lnTo>
                  <a:pt x="576419" y="59382"/>
                </a:lnTo>
                <a:lnTo>
                  <a:pt x="574653" y="61865"/>
                </a:lnTo>
                <a:lnTo>
                  <a:pt x="571955" y="68126"/>
                </a:lnTo>
                <a:lnTo>
                  <a:pt x="570337" y="75334"/>
                </a:lnTo>
                <a:lnTo>
                  <a:pt x="569797" y="83492"/>
                </a:lnTo>
                <a:lnTo>
                  <a:pt x="569797" y="131861"/>
                </a:lnTo>
                <a:close/>
              </a:path>
              <a:path w="707389" h="132714">
                <a:moveTo>
                  <a:pt x="604772" y="47029"/>
                </a:moveTo>
                <a:lnTo>
                  <a:pt x="602688" y="46880"/>
                </a:lnTo>
                <a:lnTo>
                  <a:pt x="604772" y="46880"/>
                </a:lnTo>
                <a:lnTo>
                  <a:pt x="604772" y="47029"/>
                </a:lnTo>
                <a:close/>
              </a:path>
              <a:path w="707389" h="132714">
                <a:moveTo>
                  <a:pt x="673239" y="132605"/>
                </a:moveTo>
                <a:lnTo>
                  <a:pt x="666195" y="132605"/>
                </a:lnTo>
                <a:lnTo>
                  <a:pt x="659460" y="132233"/>
                </a:lnTo>
                <a:lnTo>
                  <a:pt x="620455" y="102691"/>
                </a:lnTo>
                <a:lnTo>
                  <a:pt x="618508" y="94902"/>
                </a:lnTo>
                <a:lnTo>
                  <a:pt x="618514" y="76100"/>
                </a:lnTo>
                <a:lnTo>
                  <a:pt x="640001" y="44499"/>
                </a:lnTo>
                <a:lnTo>
                  <a:pt x="646748" y="40431"/>
                </a:lnTo>
                <a:lnTo>
                  <a:pt x="654338" y="38397"/>
                </a:lnTo>
                <a:lnTo>
                  <a:pt x="671206" y="38397"/>
                </a:lnTo>
                <a:lnTo>
                  <a:pt x="678746" y="40382"/>
                </a:lnTo>
                <a:lnTo>
                  <a:pt x="688430" y="46136"/>
                </a:lnTo>
                <a:lnTo>
                  <a:pt x="656223" y="46136"/>
                </a:lnTo>
                <a:lnTo>
                  <a:pt x="650320" y="47625"/>
                </a:lnTo>
                <a:lnTo>
                  <a:pt x="627202" y="80664"/>
                </a:lnTo>
                <a:lnTo>
                  <a:pt x="706974" y="80664"/>
                </a:lnTo>
                <a:lnTo>
                  <a:pt x="706974" y="85129"/>
                </a:lnTo>
                <a:lnTo>
                  <a:pt x="706825" y="87659"/>
                </a:lnTo>
                <a:lnTo>
                  <a:pt x="627053" y="87659"/>
                </a:lnTo>
                <a:lnTo>
                  <a:pt x="627252" y="94902"/>
                </a:lnTo>
                <a:lnTo>
                  <a:pt x="659001" y="124569"/>
                </a:lnTo>
                <a:lnTo>
                  <a:pt x="694009" y="124569"/>
                </a:lnTo>
                <a:lnTo>
                  <a:pt x="691992" y="126057"/>
                </a:lnTo>
                <a:lnTo>
                  <a:pt x="679788" y="131316"/>
                </a:lnTo>
                <a:lnTo>
                  <a:pt x="673239" y="132605"/>
                </a:lnTo>
                <a:close/>
              </a:path>
              <a:path w="707389" h="132714">
                <a:moveTo>
                  <a:pt x="706974" y="80664"/>
                </a:moveTo>
                <a:lnTo>
                  <a:pt x="698342" y="80664"/>
                </a:lnTo>
                <a:lnTo>
                  <a:pt x="697945" y="74017"/>
                </a:lnTo>
                <a:lnTo>
                  <a:pt x="696159" y="68113"/>
                </a:lnTo>
                <a:lnTo>
                  <a:pt x="692894" y="62805"/>
                </a:lnTo>
                <a:lnTo>
                  <a:pt x="689809" y="57695"/>
                </a:lnTo>
                <a:lnTo>
                  <a:pt x="685592" y="53578"/>
                </a:lnTo>
                <a:lnTo>
                  <a:pt x="680334" y="50601"/>
                </a:lnTo>
                <a:lnTo>
                  <a:pt x="675174" y="47625"/>
                </a:lnTo>
                <a:lnTo>
                  <a:pt x="669320" y="46136"/>
                </a:lnTo>
                <a:lnTo>
                  <a:pt x="688430" y="46136"/>
                </a:lnTo>
                <a:lnTo>
                  <a:pt x="692141" y="48319"/>
                </a:lnTo>
                <a:lnTo>
                  <a:pt x="697399" y="53875"/>
                </a:lnTo>
                <a:lnTo>
                  <a:pt x="701170" y="61019"/>
                </a:lnTo>
                <a:lnTo>
                  <a:pt x="705039" y="68064"/>
                </a:lnTo>
                <a:lnTo>
                  <a:pt x="706974" y="76100"/>
                </a:lnTo>
                <a:lnTo>
                  <a:pt x="706974" y="80664"/>
                </a:lnTo>
                <a:close/>
              </a:path>
              <a:path w="707389" h="132714">
                <a:moveTo>
                  <a:pt x="694009" y="124569"/>
                </a:moveTo>
                <a:lnTo>
                  <a:pt x="672396" y="124569"/>
                </a:lnTo>
                <a:lnTo>
                  <a:pt x="678002" y="123477"/>
                </a:lnTo>
                <a:lnTo>
                  <a:pt x="688321" y="119112"/>
                </a:lnTo>
                <a:lnTo>
                  <a:pt x="692587" y="115887"/>
                </a:lnTo>
                <a:lnTo>
                  <a:pt x="695961" y="111621"/>
                </a:lnTo>
                <a:lnTo>
                  <a:pt x="701170" y="117425"/>
                </a:lnTo>
                <a:lnTo>
                  <a:pt x="697102" y="122287"/>
                </a:lnTo>
                <a:lnTo>
                  <a:pt x="694009" y="124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9018" y="2506751"/>
            <a:ext cx="798830" cy="167005"/>
          </a:xfrm>
          <a:custGeom>
            <a:avLst/>
            <a:gdLst/>
            <a:ahLst/>
            <a:cxnLst/>
            <a:rect l="l" t="t" r="r" b="b"/>
            <a:pathLst>
              <a:path w="798830" h="167005">
                <a:moveTo>
                  <a:pt x="9822" y="131861"/>
                </a:moveTo>
                <a:lnTo>
                  <a:pt x="0" y="131861"/>
                </a:lnTo>
                <a:lnTo>
                  <a:pt x="57150" y="7441"/>
                </a:lnTo>
                <a:lnTo>
                  <a:pt x="66228" y="7441"/>
                </a:lnTo>
                <a:lnTo>
                  <a:pt x="70820" y="17412"/>
                </a:lnTo>
                <a:lnTo>
                  <a:pt x="61614" y="17412"/>
                </a:lnTo>
                <a:lnTo>
                  <a:pt x="29170" y="89148"/>
                </a:lnTo>
                <a:lnTo>
                  <a:pt x="103856" y="89148"/>
                </a:lnTo>
                <a:lnTo>
                  <a:pt x="107420" y="96887"/>
                </a:lnTo>
                <a:lnTo>
                  <a:pt x="25598" y="96887"/>
                </a:lnTo>
                <a:lnTo>
                  <a:pt x="9822" y="131861"/>
                </a:lnTo>
                <a:close/>
              </a:path>
              <a:path w="798830" h="167005">
                <a:moveTo>
                  <a:pt x="103856" y="89148"/>
                </a:moveTo>
                <a:lnTo>
                  <a:pt x="94357" y="89148"/>
                </a:lnTo>
                <a:lnTo>
                  <a:pt x="61614" y="17412"/>
                </a:lnTo>
                <a:lnTo>
                  <a:pt x="70820" y="17412"/>
                </a:lnTo>
                <a:lnTo>
                  <a:pt x="103856" y="89148"/>
                </a:lnTo>
                <a:close/>
              </a:path>
              <a:path w="798830" h="167005">
                <a:moveTo>
                  <a:pt x="123527" y="131861"/>
                </a:moveTo>
                <a:lnTo>
                  <a:pt x="113704" y="131861"/>
                </a:lnTo>
                <a:lnTo>
                  <a:pt x="97780" y="96887"/>
                </a:lnTo>
                <a:lnTo>
                  <a:pt x="107420" y="96887"/>
                </a:lnTo>
                <a:lnTo>
                  <a:pt x="123527" y="131861"/>
                </a:lnTo>
                <a:close/>
              </a:path>
              <a:path w="798830" h="167005">
                <a:moveTo>
                  <a:pt x="159204" y="61019"/>
                </a:moveTo>
                <a:lnTo>
                  <a:pt x="151770" y="61019"/>
                </a:lnTo>
                <a:lnTo>
                  <a:pt x="155441" y="53875"/>
                </a:lnTo>
                <a:lnTo>
                  <a:pt x="160600" y="48319"/>
                </a:lnTo>
                <a:lnTo>
                  <a:pt x="173995" y="40382"/>
                </a:lnTo>
                <a:lnTo>
                  <a:pt x="181486" y="38397"/>
                </a:lnTo>
                <a:lnTo>
                  <a:pt x="198452" y="38397"/>
                </a:lnTo>
                <a:lnTo>
                  <a:pt x="206291" y="40431"/>
                </a:lnTo>
                <a:lnTo>
                  <a:pt x="213236" y="44499"/>
                </a:lnTo>
                <a:lnTo>
                  <a:pt x="216622" y="46434"/>
                </a:lnTo>
                <a:lnTo>
                  <a:pt x="182131" y="46434"/>
                </a:lnTo>
                <a:lnTo>
                  <a:pt x="175731" y="48121"/>
                </a:lnTo>
                <a:lnTo>
                  <a:pt x="164520" y="54768"/>
                </a:lnTo>
                <a:lnTo>
                  <a:pt x="160104" y="59382"/>
                </a:lnTo>
                <a:lnTo>
                  <a:pt x="159204" y="61019"/>
                </a:lnTo>
                <a:close/>
              </a:path>
              <a:path w="798830" h="167005">
                <a:moveTo>
                  <a:pt x="152068" y="166389"/>
                </a:moveTo>
                <a:lnTo>
                  <a:pt x="143287" y="166389"/>
                </a:lnTo>
                <a:lnTo>
                  <a:pt x="143287" y="39141"/>
                </a:lnTo>
                <a:lnTo>
                  <a:pt x="151770" y="39141"/>
                </a:lnTo>
                <a:lnTo>
                  <a:pt x="151770" y="61019"/>
                </a:lnTo>
                <a:lnTo>
                  <a:pt x="159204" y="61019"/>
                </a:lnTo>
                <a:lnTo>
                  <a:pt x="156830" y="65335"/>
                </a:lnTo>
                <a:lnTo>
                  <a:pt x="153556" y="71189"/>
                </a:lnTo>
                <a:lnTo>
                  <a:pt x="151919" y="77886"/>
                </a:lnTo>
                <a:lnTo>
                  <a:pt x="151919" y="93067"/>
                </a:lnTo>
                <a:lnTo>
                  <a:pt x="153556" y="99863"/>
                </a:lnTo>
                <a:lnTo>
                  <a:pt x="156830" y="105816"/>
                </a:lnTo>
                <a:lnTo>
                  <a:pt x="159577" y="110728"/>
                </a:lnTo>
                <a:lnTo>
                  <a:pt x="152068" y="110728"/>
                </a:lnTo>
                <a:lnTo>
                  <a:pt x="152068" y="166389"/>
                </a:lnTo>
                <a:close/>
              </a:path>
              <a:path w="798830" h="167005">
                <a:moveTo>
                  <a:pt x="216882" y="124569"/>
                </a:moveTo>
                <a:lnTo>
                  <a:pt x="196319" y="124569"/>
                </a:lnTo>
                <a:lnTo>
                  <a:pt x="202669" y="122932"/>
                </a:lnTo>
                <a:lnTo>
                  <a:pt x="214079" y="116284"/>
                </a:lnTo>
                <a:lnTo>
                  <a:pt x="218594" y="111670"/>
                </a:lnTo>
                <a:lnTo>
                  <a:pt x="221868" y="105816"/>
                </a:lnTo>
                <a:lnTo>
                  <a:pt x="225142" y="99863"/>
                </a:lnTo>
                <a:lnTo>
                  <a:pt x="226779" y="93067"/>
                </a:lnTo>
                <a:lnTo>
                  <a:pt x="226779" y="77886"/>
                </a:lnTo>
                <a:lnTo>
                  <a:pt x="225142" y="71189"/>
                </a:lnTo>
                <a:lnTo>
                  <a:pt x="221868" y="65335"/>
                </a:lnTo>
                <a:lnTo>
                  <a:pt x="218594" y="59382"/>
                </a:lnTo>
                <a:lnTo>
                  <a:pt x="214079" y="54768"/>
                </a:lnTo>
                <a:lnTo>
                  <a:pt x="208325" y="51494"/>
                </a:lnTo>
                <a:lnTo>
                  <a:pt x="202669" y="48121"/>
                </a:lnTo>
                <a:lnTo>
                  <a:pt x="196319" y="46434"/>
                </a:lnTo>
                <a:lnTo>
                  <a:pt x="216622" y="46434"/>
                </a:lnTo>
                <a:lnTo>
                  <a:pt x="220181" y="48468"/>
                </a:lnTo>
                <a:lnTo>
                  <a:pt x="225638" y="54024"/>
                </a:lnTo>
                <a:lnTo>
                  <a:pt x="229607" y="61168"/>
                </a:lnTo>
                <a:lnTo>
                  <a:pt x="233576" y="68212"/>
                </a:lnTo>
                <a:lnTo>
                  <a:pt x="235560" y="76299"/>
                </a:lnTo>
                <a:lnTo>
                  <a:pt x="235560" y="94555"/>
                </a:lnTo>
                <a:lnTo>
                  <a:pt x="233576" y="102741"/>
                </a:lnTo>
                <a:lnTo>
                  <a:pt x="229607" y="109983"/>
                </a:lnTo>
                <a:lnTo>
                  <a:pt x="225638" y="117127"/>
                </a:lnTo>
                <a:lnTo>
                  <a:pt x="220181" y="122684"/>
                </a:lnTo>
                <a:lnTo>
                  <a:pt x="216882" y="124569"/>
                </a:lnTo>
                <a:close/>
              </a:path>
              <a:path w="798830" h="167005">
                <a:moveTo>
                  <a:pt x="198452" y="132605"/>
                </a:moveTo>
                <a:lnTo>
                  <a:pt x="181585" y="132605"/>
                </a:lnTo>
                <a:lnTo>
                  <a:pt x="174194" y="130671"/>
                </a:lnTo>
                <a:lnTo>
                  <a:pt x="160898" y="122932"/>
                </a:lnTo>
                <a:lnTo>
                  <a:pt x="155739" y="117574"/>
                </a:lnTo>
                <a:lnTo>
                  <a:pt x="152068" y="110728"/>
                </a:lnTo>
                <a:lnTo>
                  <a:pt x="159577" y="110728"/>
                </a:lnTo>
                <a:lnTo>
                  <a:pt x="160104" y="111670"/>
                </a:lnTo>
                <a:lnTo>
                  <a:pt x="164520" y="116284"/>
                </a:lnTo>
                <a:lnTo>
                  <a:pt x="170076" y="119657"/>
                </a:lnTo>
                <a:lnTo>
                  <a:pt x="175731" y="122932"/>
                </a:lnTo>
                <a:lnTo>
                  <a:pt x="182131" y="124569"/>
                </a:lnTo>
                <a:lnTo>
                  <a:pt x="216882" y="124569"/>
                </a:lnTo>
                <a:lnTo>
                  <a:pt x="206291" y="130621"/>
                </a:lnTo>
                <a:lnTo>
                  <a:pt x="198452" y="132605"/>
                </a:lnTo>
                <a:close/>
              </a:path>
              <a:path w="798830" h="167005">
                <a:moveTo>
                  <a:pt x="307933" y="132605"/>
                </a:moveTo>
                <a:lnTo>
                  <a:pt x="300888" y="132605"/>
                </a:lnTo>
                <a:lnTo>
                  <a:pt x="294154" y="132233"/>
                </a:lnTo>
                <a:lnTo>
                  <a:pt x="255149" y="102691"/>
                </a:lnTo>
                <a:lnTo>
                  <a:pt x="253201" y="94902"/>
                </a:lnTo>
                <a:lnTo>
                  <a:pt x="253208" y="76100"/>
                </a:lnTo>
                <a:lnTo>
                  <a:pt x="274695" y="44499"/>
                </a:lnTo>
                <a:lnTo>
                  <a:pt x="281441" y="40431"/>
                </a:lnTo>
                <a:lnTo>
                  <a:pt x="289032" y="38397"/>
                </a:lnTo>
                <a:lnTo>
                  <a:pt x="305899" y="38397"/>
                </a:lnTo>
                <a:lnTo>
                  <a:pt x="313440" y="40382"/>
                </a:lnTo>
                <a:lnTo>
                  <a:pt x="323123" y="46136"/>
                </a:lnTo>
                <a:lnTo>
                  <a:pt x="290917" y="46136"/>
                </a:lnTo>
                <a:lnTo>
                  <a:pt x="285013" y="47625"/>
                </a:lnTo>
                <a:lnTo>
                  <a:pt x="261895" y="80664"/>
                </a:lnTo>
                <a:lnTo>
                  <a:pt x="341667" y="80664"/>
                </a:lnTo>
                <a:lnTo>
                  <a:pt x="341667" y="85129"/>
                </a:lnTo>
                <a:lnTo>
                  <a:pt x="341518" y="87659"/>
                </a:lnTo>
                <a:lnTo>
                  <a:pt x="261747" y="87659"/>
                </a:lnTo>
                <a:lnTo>
                  <a:pt x="261945" y="94902"/>
                </a:lnTo>
                <a:lnTo>
                  <a:pt x="293695" y="124569"/>
                </a:lnTo>
                <a:lnTo>
                  <a:pt x="328702" y="124569"/>
                </a:lnTo>
                <a:lnTo>
                  <a:pt x="326685" y="126057"/>
                </a:lnTo>
                <a:lnTo>
                  <a:pt x="314481" y="131315"/>
                </a:lnTo>
                <a:lnTo>
                  <a:pt x="307933" y="132605"/>
                </a:lnTo>
                <a:close/>
              </a:path>
              <a:path w="798830" h="167005">
                <a:moveTo>
                  <a:pt x="341667" y="80664"/>
                </a:moveTo>
                <a:lnTo>
                  <a:pt x="333035" y="80664"/>
                </a:lnTo>
                <a:lnTo>
                  <a:pt x="332638" y="74017"/>
                </a:lnTo>
                <a:lnTo>
                  <a:pt x="330852" y="68113"/>
                </a:lnTo>
                <a:lnTo>
                  <a:pt x="327588" y="62805"/>
                </a:lnTo>
                <a:lnTo>
                  <a:pt x="324503" y="57695"/>
                </a:lnTo>
                <a:lnTo>
                  <a:pt x="320286" y="53578"/>
                </a:lnTo>
                <a:lnTo>
                  <a:pt x="315027" y="50601"/>
                </a:lnTo>
                <a:lnTo>
                  <a:pt x="309868" y="47625"/>
                </a:lnTo>
                <a:lnTo>
                  <a:pt x="304014" y="46136"/>
                </a:lnTo>
                <a:lnTo>
                  <a:pt x="323123" y="46136"/>
                </a:lnTo>
                <a:lnTo>
                  <a:pt x="326834" y="48319"/>
                </a:lnTo>
                <a:lnTo>
                  <a:pt x="332093" y="53875"/>
                </a:lnTo>
                <a:lnTo>
                  <a:pt x="335863" y="61019"/>
                </a:lnTo>
                <a:lnTo>
                  <a:pt x="339733" y="68064"/>
                </a:lnTo>
                <a:lnTo>
                  <a:pt x="341667" y="76100"/>
                </a:lnTo>
                <a:lnTo>
                  <a:pt x="341667" y="80664"/>
                </a:lnTo>
                <a:close/>
              </a:path>
              <a:path w="798830" h="167005">
                <a:moveTo>
                  <a:pt x="328702" y="124569"/>
                </a:moveTo>
                <a:lnTo>
                  <a:pt x="307090" y="124569"/>
                </a:lnTo>
                <a:lnTo>
                  <a:pt x="312696" y="123477"/>
                </a:lnTo>
                <a:lnTo>
                  <a:pt x="323014" y="119112"/>
                </a:lnTo>
                <a:lnTo>
                  <a:pt x="327281" y="115887"/>
                </a:lnTo>
                <a:lnTo>
                  <a:pt x="330654" y="111621"/>
                </a:lnTo>
                <a:lnTo>
                  <a:pt x="335863" y="117425"/>
                </a:lnTo>
                <a:lnTo>
                  <a:pt x="331795" y="122287"/>
                </a:lnTo>
                <a:lnTo>
                  <a:pt x="328702" y="124569"/>
                </a:lnTo>
                <a:close/>
              </a:path>
              <a:path w="798830" h="167005">
                <a:moveTo>
                  <a:pt x="378103" y="131861"/>
                </a:moveTo>
                <a:lnTo>
                  <a:pt x="369322" y="131861"/>
                </a:lnTo>
                <a:lnTo>
                  <a:pt x="369322" y="0"/>
                </a:lnTo>
                <a:lnTo>
                  <a:pt x="378103" y="0"/>
                </a:lnTo>
                <a:lnTo>
                  <a:pt x="378103" y="131861"/>
                </a:lnTo>
                <a:close/>
              </a:path>
              <a:path w="798830" h="167005">
                <a:moveTo>
                  <a:pt x="424483" y="131861"/>
                </a:moveTo>
                <a:lnTo>
                  <a:pt x="415702" y="131861"/>
                </a:lnTo>
                <a:lnTo>
                  <a:pt x="415702" y="0"/>
                </a:lnTo>
                <a:lnTo>
                  <a:pt x="424483" y="0"/>
                </a:lnTo>
                <a:lnTo>
                  <a:pt x="424483" y="131861"/>
                </a:lnTo>
                <a:close/>
              </a:path>
              <a:path w="798830" h="167005">
                <a:moveTo>
                  <a:pt x="470863" y="131861"/>
                </a:moveTo>
                <a:lnTo>
                  <a:pt x="462082" y="131861"/>
                </a:lnTo>
                <a:lnTo>
                  <a:pt x="462082" y="39141"/>
                </a:lnTo>
                <a:lnTo>
                  <a:pt x="470863" y="39141"/>
                </a:lnTo>
                <a:lnTo>
                  <a:pt x="470863" y="131861"/>
                </a:lnTo>
                <a:close/>
              </a:path>
              <a:path w="798830" h="167005">
                <a:moveTo>
                  <a:pt x="468531" y="16519"/>
                </a:moveTo>
                <a:lnTo>
                  <a:pt x="464563" y="16519"/>
                </a:lnTo>
                <a:lnTo>
                  <a:pt x="462826" y="15874"/>
                </a:lnTo>
                <a:lnTo>
                  <a:pt x="461338" y="14585"/>
                </a:lnTo>
                <a:lnTo>
                  <a:pt x="459949" y="13196"/>
                </a:lnTo>
                <a:lnTo>
                  <a:pt x="459254" y="11459"/>
                </a:lnTo>
                <a:lnTo>
                  <a:pt x="459316" y="7243"/>
                </a:lnTo>
                <a:lnTo>
                  <a:pt x="459949" y="5704"/>
                </a:lnTo>
                <a:lnTo>
                  <a:pt x="462826" y="2827"/>
                </a:lnTo>
                <a:lnTo>
                  <a:pt x="464563" y="2083"/>
                </a:lnTo>
                <a:lnTo>
                  <a:pt x="468531" y="2083"/>
                </a:lnTo>
                <a:lnTo>
                  <a:pt x="470218" y="2778"/>
                </a:lnTo>
                <a:lnTo>
                  <a:pt x="471607" y="4167"/>
                </a:lnTo>
                <a:lnTo>
                  <a:pt x="473095" y="5556"/>
                </a:lnTo>
                <a:lnTo>
                  <a:pt x="473839" y="7243"/>
                </a:lnTo>
                <a:lnTo>
                  <a:pt x="473733" y="11459"/>
                </a:lnTo>
                <a:lnTo>
                  <a:pt x="473095" y="12947"/>
                </a:lnTo>
                <a:lnTo>
                  <a:pt x="470218" y="15825"/>
                </a:lnTo>
                <a:lnTo>
                  <a:pt x="468531" y="16519"/>
                </a:lnTo>
                <a:close/>
              </a:path>
              <a:path w="798830" h="167005">
                <a:moveTo>
                  <a:pt x="590913" y="60573"/>
                </a:moveTo>
                <a:lnTo>
                  <a:pt x="581983" y="60573"/>
                </a:lnTo>
                <a:lnTo>
                  <a:pt x="581983" y="0"/>
                </a:lnTo>
                <a:lnTo>
                  <a:pt x="590913" y="0"/>
                </a:lnTo>
                <a:lnTo>
                  <a:pt x="590913" y="60573"/>
                </a:lnTo>
                <a:close/>
              </a:path>
              <a:path w="798830" h="167005">
                <a:moveTo>
                  <a:pt x="552515" y="132605"/>
                </a:moveTo>
                <a:lnTo>
                  <a:pt x="535449" y="132605"/>
                </a:lnTo>
                <a:lnTo>
                  <a:pt x="527611" y="130621"/>
                </a:lnTo>
                <a:lnTo>
                  <a:pt x="500326" y="102691"/>
                </a:lnTo>
                <a:lnTo>
                  <a:pt x="498342" y="94555"/>
                </a:lnTo>
                <a:lnTo>
                  <a:pt x="498342" y="76299"/>
                </a:lnTo>
                <a:lnTo>
                  <a:pt x="527611" y="40382"/>
                </a:lnTo>
                <a:lnTo>
                  <a:pt x="535450" y="38397"/>
                </a:lnTo>
                <a:lnTo>
                  <a:pt x="552416" y="38397"/>
                </a:lnTo>
                <a:lnTo>
                  <a:pt x="559808" y="40382"/>
                </a:lnTo>
                <a:lnTo>
                  <a:pt x="566356" y="44350"/>
                </a:lnTo>
                <a:lnTo>
                  <a:pt x="569936" y="46434"/>
                </a:lnTo>
                <a:lnTo>
                  <a:pt x="537583" y="46434"/>
                </a:lnTo>
                <a:lnTo>
                  <a:pt x="531233" y="48121"/>
                </a:lnTo>
                <a:lnTo>
                  <a:pt x="525577" y="51494"/>
                </a:lnTo>
                <a:lnTo>
                  <a:pt x="519922" y="54768"/>
                </a:lnTo>
                <a:lnTo>
                  <a:pt x="515457" y="59382"/>
                </a:lnTo>
                <a:lnTo>
                  <a:pt x="512183" y="65335"/>
                </a:lnTo>
                <a:lnTo>
                  <a:pt x="508908" y="71189"/>
                </a:lnTo>
                <a:lnTo>
                  <a:pt x="507271" y="77886"/>
                </a:lnTo>
                <a:lnTo>
                  <a:pt x="507271" y="93067"/>
                </a:lnTo>
                <a:lnTo>
                  <a:pt x="531233" y="122932"/>
                </a:lnTo>
                <a:lnTo>
                  <a:pt x="537583" y="124569"/>
                </a:lnTo>
                <a:lnTo>
                  <a:pt x="570393" y="124569"/>
                </a:lnTo>
                <a:lnTo>
                  <a:pt x="566654" y="126801"/>
                </a:lnTo>
                <a:lnTo>
                  <a:pt x="560006" y="130671"/>
                </a:lnTo>
                <a:lnTo>
                  <a:pt x="552515" y="132605"/>
                </a:lnTo>
                <a:close/>
              </a:path>
              <a:path w="798830" h="167005">
                <a:moveTo>
                  <a:pt x="570393" y="124569"/>
                </a:moveTo>
                <a:lnTo>
                  <a:pt x="551771" y="124569"/>
                </a:lnTo>
                <a:lnTo>
                  <a:pt x="558121" y="122932"/>
                </a:lnTo>
                <a:lnTo>
                  <a:pt x="569333" y="116284"/>
                </a:lnTo>
                <a:lnTo>
                  <a:pt x="573797" y="111670"/>
                </a:lnTo>
                <a:lnTo>
                  <a:pt x="577072" y="105816"/>
                </a:lnTo>
                <a:lnTo>
                  <a:pt x="580346" y="99863"/>
                </a:lnTo>
                <a:lnTo>
                  <a:pt x="581983" y="93067"/>
                </a:lnTo>
                <a:lnTo>
                  <a:pt x="581983" y="77886"/>
                </a:lnTo>
                <a:lnTo>
                  <a:pt x="580346" y="71189"/>
                </a:lnTo>
                <a:lnTo>
                  <a:pt x="577072" y="65335"/>
                </a:lnTo>
                <a:lnTo>
                  <a:pt x="573797" y="59382"/>
                </a:lnTo>
                <a:lnTo>
                  <a:pt x="569333" y="54768"/>
                </a:lnTo>
                <a:lnTo>
                  <a:pt x="563677" y="51494"/>
                </a:lnTo>
                <a:lnTo>
                  <a:pt x="558121" y="48121"/>
                </a:lnTo>
                <a:lnTo>
                  <a:pt x="551771" y="46434"/>
                </a:lnTo>
                <a:lnTo>
                  <a:pt x="569936" y="46434"/>
                </a:lnTo>
                <a:lnTo>
                  <a:pt x="573004" y="48220"/>
                </a:lnTo>
                <a:lnTo>
                  <a:pt x="578213" y="53627"/>
                </a:lnTo>
                <a:lnTo>
                  <a:pt x="581983" y="60573"/>
                </a:lnTo>
                <a:lnTo>
                  <a:pt x="590913" y="60573"/>
                </a:lnTo>
                <a:lnTo>
                  <a:pt x="590913" y="109983"/>
                </a:lnTo>
                <a:lnTo>
                  <a:pt x="582132" y="109983"/>
                </a:lnTo>
                <a:lnTo>
                  <a:pt x="578461" y="117226"/>
                </a:lnTo>
                <a:lnTo>
                  <a:pt x="573301" y="122832"/>
                </a:lnTo>
                <a:lnTo>
                  <a:pt x="570393" y="124569"/>
                </a:lnTo>
                <a:close/>
              </a:path>
              <a:path w="798830" h="167005">
                <a:moveTo>
                  <a:pt x="590913" y="131861"/>
                </a:moveTo>
                <a:lnTo>
                  <a:pt x="582132" y="131861"/>
                </a:lnTo>
                <a:lnTo>
                  <a:pt x="582132" y="109983"/>
                </a:lnTo>
                <a:lnTo>
                  <a:pt x="590913" y="109983"/>
                </a:lnTo>
                <a:lnTo>
                  <a:pt x="590913" y="131861"/>
                </a:lnTo>
                <a:close/>
              </a:path>
              <a:path w="798830" h="167005">
                <a:moveTo>
                  <a:pt x="673307" y="132605"/>
                </a:moveTo>
                <a:lnTo>
                  <a:pt x="655844" y="132605"/>
                </a:lnTo>
                <a:lnTo>
                  <a:pt x="647956" y="130621"/>
                </a:lnTo>
                <a:lnTo>
                  <a:pt x="620274" y="102592"/>
                </a:lnTo>
                <a:lnTo>
                  <a:pt x="618290" y="94456"/>
                </a:lnTo>
                <a:lnTo>
                  <a:pt x="618290" y="76497"/>
                </a:lnTo>
                <a:lnTo>
                  <a:pt x="640912" y="44499"/>
                </a:lnTo>
                <a:lnTo>
                  <a:pt x="647956" y="40431"/>
                </a:lnTo>
                <a:lnTo>
                  <a:pt x="655844" y="38397"/>
                </a:lnTo>
                <a:lnTo>
                  <a:pt x="673307" y="38397"/>
                </a:lnTo>
                <a:lnTo>
                  <a:pt x="681194" y="40431"/>
                </a:lnTo>
                <a:lnTo>
                  <a:pt x="688239" y="44499"/>
                </a:lnTo>
                <a:lnTo>
                  <a:pt x="691722" y="46434"/>
                </a:lnTo>
                <a:lnTo>
                  <a:pt x="657531" y="46434"/>
                </a:lnTo>
                <a:lnTo>
                  <a:pt x="651181" y="48121"/>
                </a:lnTo>
                <a:lnTo>
                  <a:pt x="645525" y="51494"/>
                </a:lnTo>
                <a:lnTo>
                  <a:pt x="639870" y="54768"/>
                </a:lnTo>
                <a:lnTo>
                  <a:pt x="635405" y="59382"/>
                </a:lnTo>
                <a:lnTo>
                  <a:pt x="632131" y="65335"/>
                </a:lnTo>
                <a:lnTo>
                  <a:pt x="628856" y="71189"/>
                </a:lnTo>
                <a:lnTo>
                  <a:pt x="627219" y="77886"/>
                </a:lnTo>
                <a:lnTo>
                  <a:pt x="627219" y="93067"/>
                </a:lnTo>
                <a:lnTo>
                  <a:pt x="651181" y="122932"/>
                </a:lnTo>
                <a:lnTo>
                  <a:pt x="657531" y="124569"/>
                </a:lnTo>
                <a:lnTo>
                  <a:pt x="691898" y="124569"/>
                </a:lnTo>
                <a:lnTo>
                  <a:pt x="681194" y="130621"/>
                </a:lnTo>
                <a:lnTo>
                  <a:pt x="673307" y="132605"/>
                </a:lnTo>
                <a:close/>
              </a:path>
              <a:path w="798830" h="167005">
                <a:moveTo>
                  <a:pt x="691898" y="124569"/>
                </a:moveTo>
                <a:lnTo>
                  <a:pt x="671719" y="124569"/>
                </a:lnTo>
                <a:lnTo>
                  <a:pt x="678069" y="122932"/>
                </a:lnTo>
                <a:lnTo>
                  <a:pt x="689281" y="116284"/>
                </a:lnTo>
                <a:lnTo>
                  <a:pt x="693746" y="111670"/>
                </a:lnTo>
                <a:lnTo>
                  <a:pt x="697020" y="105816"/>
                </a:lnTo>
                <a:lnTo>
                  <a:pt x="700294" y="99863"/>
                </a:lnTo>
                <a:lnTo>
                  <a:pt x="701931" y="93067"/>
                </a:lnTo>
                <a:lnTo>
                  <a:pt x="701931" y="77886"/>
                </a:lnTo>
                <a:lnTo>
                  <a:pt x="700294" y="71189"/>
                </a:lnTo>
                <a:lnTo>
                  <a:pt x="697020" y="65335"/>
                </a:lnTo>
                <a:lnTo>
                  <a:pt x="693746" y="59382"/>
                </a:lnTo>
                <a:lnTo>
                  <a:pt x="689281" y="54768"/>
                </a:lnTo>
                <a:lnTo>
                  <a:pt x="683625" y="51494"/>
                </a:lnTo>
                <a:lnTo>
                  <a:pt x="678069" y="48121"/>
                </a:lnTo>
                <a:lnTo>
                  <a:pt x="671719" y="46434"/>
                </a:lnTo>
                <a:lnTo>
                  <a:pt x="691722" y="46434"/>
                </a:lnTo>
                <a:lnTo>
                  <a:pt x="695383" y="48468"/>
                </a:lnTo>
                <a:lnTo>
                  <a:pt x="700939" y="54074"/>
                </a:lnTo>
                <a:lnTo>
                  <a:pt x="704908" y="61317"/>
                </a:lnTo>
                <a:lnTo>
                  <a:pt x="708976" y="68460"/>
                </a:lnTo>
                <a:lnTo>
                  <a:pt x="711010" y="76497"/>
                </a:lnTo>
                <a:lnTo>
                  <a:pt x="711010" y="94456"/>
                </a:lnTo>
                <a:lnTo>
                  <a:pt x="708976" y="102592"/>
                </a:lnTo>
                <a:lnTo>
                  <a:pt x="704908" y="109835"/>
                </a:lnTo>
                <a:lnTo>
                  <a:pt x="700939" y="116978"/>
                </a:lnTo>
                <a:lnTo>
                  <a:pt x="695383" y="122584"/>
                </a:lnTo>
                <a:lnTo>
                  <a:pt x="691898" y="124569"/>
                </a:lnTo>
                <a:close/>
              </a:path>
              <a:path w="798830" h="167005">
                <a:moveTo>
                  <a:pt x="790329" y="124717"/>
                </a:moveTo>
                <a:lnTo>
                  <a:pt x="771724" y="124717"/>
                </a:lnTo>
                <a:lnTo>
                  <a:pt x="778570" y="123180"/>
                </a:lnTo>
                <a:lnTo>
                  <a:pt x="782935" y="120104"/>
                </a:lnTo>
                <a:lnTo>
                  <a:pt x="787400" y="117028"/>
                </a:lnTo>
                <a:lnTo>
                  <a:pt x="789633" y="112762"/>
                </a:lnTo>
                <a:lnTo>
                  <a:pt x="789633" y="103435"/>
                </a:lnTo>
                <a:lnTo>
                  <a:pt x="788392" y="100359"/>
                </a:lnTo>
                <a:lnTo>
                  <a:pt x="785912" y="98077"/>
                </a:lnTo>
                <a:lnTo>
                  <a:pt x="783531" y="95795"/>
                </a:lnTo>
                <a:lnTo>
                  <a:pt x="780554" y="94158"/>
                </a:lnTo>
                <a:lnTo>
                  <a:pt x="776982" y="93166"/>
                </a:lnTo>
                <a:lnTo>
                  <a:pt x="773510" y="92074"/>
                </a:lnTo>
                <a:lnTo>
                  <a:pt x="768648" y="90933"/>
                </a:lnTo>
                <a:lnTo>
                  <a:pt x="762397" y="89743"/>
                </a:lnTo>
                <a:lnTo>
                  <a:pt x="755055" y="88453"/>
                </a:lnTo>
                <a:lnTo>
                  <a:pt x="749102" y="87064"/>
                </a:lnTo>
                <a:lnTo>
                  <a:pt x="728167" y="69899"/>
                </a:lnTo>
                <a:lnTo>
                  <a:pt x="728167" y="56505"/>
                </a:lnTo>
                <a:lnTo>
                  <a:pt x="763439" y="38397"/>
                </a:lnTo>
                <a:lnTo>
                  <a:pt x="769293" y="38397"/>
                </a:lnTo>
                <a:lnTo>
                  <a:pt x="775097" y="39241"/>
                </a:lnTo>
                <a:lnTo>
                  <a:pt x="780852" y="40927"/>
                </a:lnTo>
                <a:lnTo>
                  <a:pt x="786706" y="42515"/>
                </a:lnTo>
                <a:lnTo>
                  <a:pt x="791468" y="44697"/>
                </a:lnTo>
                <a:lnTo>
                  <a:pt x="793369" y="46136"/>
                </a:lnTo>
                <a:lnTo>
                  <a:pt x="754559" y="46136"/>
                </a:lnTo>
                <a:lnTo>
                  <a:pt x="748010" y="47773"/>
                </a:lnTo>
                <a:lnTo>
                  <a:pt x="743645" y="51048"/>
                </a:lnTo>
                <a:lnTo>
                  <a:pt x="739279" y="54223"/>
                </a:lnTo>
                <a:lnTo>
                  <a:pt x="737096" y="58439"/>
                </a:lnTo>
                <a:lnTo>
                  <a:pt x="737096" y="67766"/>
                </a:lnTo>
                <a:lnTo>
                  <a:pt x="738336" y="70990"/>
                </a:lnTo>
                <a:lnTo>
                  <a:pt x="772369" y="83442"/>
                </a:lnTo>
                <a:lnTo>
                  <a:pt x="778173" y="84832"/>
                </a:lnTo>
                <a:lnTo>
                  <a:pt x="787102" y="87808"/>
                </a:lnTo>
                <a:lnTo>
                  <a:pt x="790873" y="90239"/>
                </a:lnTo>
                <a:lnTo>
                  <a:pt x="793949" y="93612"/>
                </a:lnTo>
                <a:lnTo>
                  <a:pt x="797024" y="96887"/>
                </a:lnTo>
                <a:lnTo>
                  <a:pt x="798562" y="101401"/>
                </a:lnTo>
                <a:lnTo>
                  <a:pt x="798562" y="114895"/>
                </a:lnTo>
                <a:lnTo>
                  <a:pt x="795338" y="121096"/>
                </a:lnTo>
                <a:lnTo>
                  <a:pt x="790329" y="124717"/>
                </a:lnTo>
                <a:close/>
              </a:path>
              <a:path w="798830" h="167005">
                <a:moveTo>
                  <a:pt x="791121" y="54619"/>
                </a:moveTo>
                <a:lnTo>
                  <a:pt x="787351" y="51841"/>
                </a:lnTo>
                <a:lnTo>
                  <a:pt x="783035" y="49758"/>
                </a:lnTo>
                <a:lnTo>
                  <a:pt x="778173" y="48369"/>
                </a:lnTo>
                <a:lnTo>
                  <a:pt x="773311" y="46880"/>
                </a:lnTo>
                <a:lnTo>
                  <a:pt x="768350" y="46136"/>
                </a:lnTo>
                <a:lnTo>
                  <a:pt x="793369" y="46136"/>
                </a:lnTo>
                <a:lnTo>
                  <a:pt x="795139" y="47476"/>
                </a:lnTo>
                <a:lnTo>
                  <a:pt x="791121" y="54619"/>
                </a:lnTo>
                <a:close/>
              </a:path>
              <a:path w="798830" h="167005">
                <a:moveTo>
                  <a:pt x="761951" y="132605"/>
                </a:moveTo>
                <a:lnTo>
                  <a:pt x="754509" y="132605"/>
                </a:lnTo>
                <a:lnTo>
                  <a:pt x="747415" y="131464"/>
                </a:lnTo>
                <a:lnTo>
                  <a:pt x="733921" y="126900"/>
                </a:lnTo>
                <a:lnTo>
                  <a:pt x="728663" y="124073"/>
                </a:lnTo>
                <a:lnTo>
                  <a:pt x="724892" y="120699"/>
                </a:lnTo>
                <a:lnTo>
                  <a:pt x="728911" y="113555"/>
                </a:lnTo>
                <a:lnTo>
                  <a:pt x="732681" y="116730"/>
                </a:lnTo>
                <a:lnTo>
                  <a:pt x="737543" y="119409"/>
                </a:lnTo>
                <a:lnTo>
                  <a:pt x="743496" y="121592"/>
                </a:lnTo>
                <a:lnTo>
                  <a:pt x="749548" y="123676"/>
                </a:lnTo>
                <a:lnTo>
                  <a:pt x="755849" y="124717"/>
                </a:lnTo>
                <a:lnTo>
                  <a:pt x="790329" y="124717"/>
                </a:lnTo>
                <a:lnTo>
                  <a:pt x="788888" y="125759"/>
                </a:lnTo>
                <a:lnTo>
                  <a:pt x="783633" y="128754"/>
                </a:lnTo>
                <a:lnTo>
                  <a:pt x="777391" y="130894"/>
                </a:lnTo>
                <a:lnTo>
                  <a:pt x="770164" y="132177"/>
                </a:lnTo>
                <a:lnTo>
                  <a:pt x="761951" y="132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9853" y="2830601"/>
            <a:ext cx="464184" cy="132715"/>
          </a:xfrm>
          <a:custGeom>
            <a:avLst/>
            <a:gdLst/>
            <a:ahLst/>
            <a:cxnLst/>
            <a:rect l="l" t="t" r="r" b="b"/>
            <a:pathLst>
              <a:path w="464185" h="132714">
                <a:moveTo>
                  <a:pt x="85725" y="131861"/>
                </a:moveTo>
                <a:lnTo>
                  <a:pt x="0" y="131861"/>
                </a:lnTo>
                <a:lnTo>
                  <a:pt x="0" y="7441"/>
                </a:lnTo>
                <a:lnTo>
                  <a:pt x="83046" y="7441"/>
                </a:lnTo>
                <a:lnTo>
                  <a:pt x="83046" y="15626"/>
                </a:lnTo>
                <a:lnTo>
                  <a:pt x="9078" y="15626"/>
                </a:lnTo>
                <a:lnTo>
                  <a:pt x="9078" y="64740"/>
                </a:lnTo>
                <a:lnTo>
                  <a:pt x="75307" y="64740"/>
                </a:lnTo>
                <a:lnTo>
                  <a:pt x="75307" y="72628"/>
                </a:lnTo>
                <a:lnTo>
                  <a:pt x="9078" y="72628"/>
                </a:lnTo>
                <a:lnTo>
                  <a:pt x="9078" y="123676"/>
                </a:lnTo>
                <a:lnTo>
                  <a:pt x="85725" y="123676"/>
                </a:lnTo>
                <a:lnTo>
                  <a:pt x="85725" y="131861"/>
                </a:lnTo>
                <a:close/>
              </a:path>
              <a:path w="464185" h="132714">
                <a:moveTo>
                  <a:pt x="131892" y="58935"/>
                </a:moveTo>
                <a:lnTo>
                  <a:pt x="124537" y="58935"/>
                </a:lnTo>
                <a:lnTo>
                  <a:pt x="127613" y="52486"/>
                </a:lnTo>
                <a:lnTo>
                  <a:pt x="132177" y="47476"/>
                </a:lnTo>
                <a:lnTo>
                  <a:pt x="137977" y="44053"/>
                </a:lnTo>
                <a:lnTo>
                  <a:pt x="144381" y="40233"/>
                </a:lnTo>
                <a:lnTo>
                  <a:pt x="151673" y="38397"/>
                </a:lnTo>
                <a:lnTo>
                  <a:pt x="168441" y="38397"/>
                </a:lnTo>
                <a:lnTo>
                  <a:pt x="175535" y="40282"/>
                </a:lnTo>
                <a:lnTo>
                  <a:pt x="181448" y="44090"/>
                </a:lnTo>
                <a:lnTo>
                  <a:pt x="185149" y="46434"/>
                </a:lnTo>
                <a:lnTo>
                  <a:pt x="158767" y="46434"/>
                </a:lnTo>
                <a:lnTo>
                  <a:pt x="151354" y="47048"/>
                </a:lnTo>
                <a:lnTo>
                  <a:pt x="144740" y="48890"/>
                </a:lnTo>
                <a:lnTo>
                  <a:pt x="138927" y="51959"/>
                </a:lnTo>
                <a:lnTo>
                  <a:pt x="133913" y="56257"/>
                </a:lnTo>
                <a:lnTo>
                  <a:pt x="131892" y="58935"/>
                </a:lnTo>
                <a:close/>
              </a:path>
              <a:path w="464185" h="132714">
                <a:moveTo>
                  <a:pt x="202429" y="60721"/>
                </a:moveTo>
                <a:lnTo>
                  <a:pt x="194040" y="60721"/>
                </a:lnTo>
                <a:lnTo>
                  <a:pt x="197115" y="53875"/>
                </a:lnTo>
                <a:lnTo>
                  <a:pt x="201927" y="48468"/>
                </a:lnTo>
                <a:lnTo>
                  <a:pt x="209195" y="44053"/>
                </a:lnTo>
                <a:lnTo>
                  <a:pt x="215024" y="40431"/>
                </a:lnTo>
                <a:lnTo>
                  <a:pt x="222714" y="38397"/>
                </a:lnTo>
                <a:lnTo>
                  <a:pt x="231544" y="38397"/>
                </a:lnTo>
                <a:lnTo>
                  <a:pt x="239646" y="39030"/>
                </a:lnTo>
                <a:lnTo>
                  <a:pt x="246836" y="40927"/>
                </a:lnTo>
                <a:lnTo>
                  <a:pt x="253115" y="44090"/>
                </a:lnTo>
                <a:lnTo>
                  <a:pt x="255956" y="46434"/>
                </a:lnTo>
                <a:lnTo>
                  <a:pt x="230651" y="46434"/>
                </a:lnTo>
                <a:lnTo>
                  <a:pt x="223238" y="47048"/>
                </a:lnTo>
                <a:lnTo>
                  <a:pt x="216624" y="48890"/>
                </a:lnTo>
                <a:lnTo>
                  <a:pt x="210811" y="51959"/>
                </a:lnTo>
                <a:lnTo>
                  <a:pt x="205797" y="56257"/>
                </a:lnTo>
                <a:lnTo>
                  <a:pt x="202429" y="60721"/>
                </a:lnTo>
                <a:close/>
              </a:path>
              <a:path w="464185" h="132714">
                <a:moveTo>
                  <a:pt x="124834" y="131861"/>
                </a:moveTo>
                <a:lnTo>
                  <a:pt x="116054" y="131861"/>
                </a:lnTo>
                <a:lnTo>
                  <a:pt x="116054" y="39141"/>
                </a:lnTo>
                <a:lnTo>
                  <a:pt x="124537" y="39141"/>
                </a:lnTo>
                <a:lnTo>
                  <a:pt x="124537" y="58935"/>
                </a:lnTo>
                <a:lnTo>
                  <a:pt x="131892" y="58935"/>
                </a:lnTo>
                <a:lnTo>
                  <a:pt x="129941" y="61521"/>
                </a:lnTo>
                <a:lnTo>
                  <a:pt x="127104" y="67642"/>
                </a:lnTo>
                <a:lnTo>
                  <a:pt x="125402" y="74618"/>
                </a:lnTo>
                <a:lnTo>
                  <a:pt x="124834" y="82450"/>
                </a:lnTo>
                <a:lnTo>
                  <a:pt x="124834" y="131861"/>
                </a:lnTo>
                <a:close/>
              </a:path>
              <a:path w="464185" h="132714">
                <a:moveTo>
                  <a:pt x="196718" y="131861"/>
                </a:moveTo>
                <a:lnTo>
                  <a:pt x="187789" y="131861"/>
                </a:lnTo>
                <a:lnTo>
                  <a:pt x="187668" y="67642"/>
                </a:lnTo>
                <a:lnTo>
                  <a:pt x="185209" y="60076"/>
                </a:lnTo>
                <a:lnTo>
                  <a:pt x="180050" y="54619"/>
                </a:lnTo>
                <a:lnTo>
                  <a:pt x="174990" y="49162"/>
                </a:lnTo>
                <a:lnTo>
                  <a:pt x="167895" y="46434"/>
                </a:lnTo>
                <a:lnTo>
                  <a:pt x="185149" y="46434"/>
                </a:lnTo>
                <a:lnTo>
                  <a:pt x="187342" y="47823"/>
                </a:lnTo>
                <a:lnTo>
                  <a:pt x="191559" y="53379"/>
                </a:lnTo>
                <a:lnTo>
                  <a:pt x="194040" y="60721"/>
                </a:lnTo>
                <a:lnTo>
                  <a:pt x="202429" y="60721"/>
                </a:lnTo>
                <a:lnTo>
                  <a:pt x="201825" y="61521"/>
                </a:lnTo>
                <a:lnTo>
                  <a:pt x="198988" y="67642"/>
                </a:lnTo>
                <a:lnTo>
                  <a:pt x="197286" y="74618"/>
                </a:lnTo>
                <a:lnTo>
                  <a:pt x="196718" y="82450"/>
                </a:lnTo>
                <a:lnTo>
                  <a:pt x="196718" y="131861"/>
                </a:lnTo>
                <a:close/>
              </a:path>
              <a:path w="464185" h="132714">
                <a:moveTo>
                  <a:pt x="268454" y="131861"/>
                </a:moveTo>
                <a:lnTo>
                  <a:pt x="259524" y="131861"/>
                </a:lnTo>
                <a:lnTo>
                  <a:pt x="259405" y="67642"/>
                </a:lnTo>
                <a:lnTo>
                  <a:pt x="256994" y="60076"/>
                </a:lnTo>
                <a:lnTo>
                  <a:pt x="246874" y="49162"/>
                </a:lnTo>
                <a:lnTo>
                  <a:pt x="239779" y="46434"/>
                </a:lnTo>
                <a:lnTo>
                  <a:pt x="255956" y="46434"/>
                </a:lnTo>
                <a:lnTo>
                  <a:pt x="268454" y="77688"/>
                </a:lnTo>
                <a:lnTo>
                  <a:pt x="268454" y="131861"/>
                </a:lnTo>
                <a:close/>
              </a:path>
              <a:path w="464185" h="132714">
                <a:moveTo>
                  <a:pt x="303639" y="57894"/>
                </a:moveTo>
                <a:lnTo>
                  <a:pt x="329237" y="38397"/>
                </a:lnTo>
                <a:lnTo>
                  <a:pt x="336381" y="38397"/>
                </a:lnTo>
                <a:lnTo>
                  <a:pt x="344511" y="38946"/>
                </a:lnTo>
                <a:lnTo>
                  <a:pt x="351636" y="40592"/>
                </a:lnTo>
                <a:lnTo>
                  <a:pt x="357757" y="43336"/>
                </a:lnTo>
                <a:lnTo>
                  <a:pt x="361485" y="46136"/>
                </a:lnTo>
                <a:lnTo>
                  <a:pt x="329486" y="46136"/>
                </a:lnTo>
                <a:lnTo>
                  <a:pt x="323582" y="47228"/>
                </a:lnTo>
                <a:lnTo>
                  <a:pt x="317926" y="49410"/>
                </a:lnTo>
                <a:lnTo>
                  <a:pt x="312271" y="51494"/>
                </a:lnTo>
                <a:lnTo>
                  <a:pt x="307509" y="54322"/>
                </a:lnTo>
                <a:lnTo>
                  <a:pt x="303639" y="57894"/>
                </a:lnTo>
                <a:close/>
              </a:path>
              <a:path w="464185" h="132714">
                <a:moveTo>
                  <a:pt x="338068" y="132605"/>
                </a:moveTo>
                <a:lnTo>
                  <a:pt x="330130" y="132605"/>
                </a:lnTo>
                <a:lnTo>
                  <a:pt x="322791" y="132150"/>
                </a:lnTo>
                <a:lnTo>
                  <a:pt x="296644" y="114051"/>
                </a:lnTo>
                <a:lnTo>
                  <a:pt x="296644" y="98375"/>
                </a:lnTo>
                <a:lnTo>
                  <a:pt x="331321" y="80218"/>
                </a:lnTo>
                <a:lnTo>
                  <a:pt x="363170" y="80218"/>
                </a:lnTo>
                <a:lnTo>
                  <a:pt x="363170" y="63996"/>
                </a:lnTo>
                <a:lnTo>
                  <a:pt x="360839" y="57447"/>
                </a:lnTo>
                <a:lnTo>
                  <a:pt x="356175" y="52982"/>
                </a:lnTo>
                <a:lnTo>
                  <a:pt x="351512" y="48418"/>
                </a:lnTo>
                <a:lnTo>
                  <a:pt x="344666" y="46136"/>
                </a:lnTo>
                <a:lnTo>
                  <a:pt x="361485" y="46136"/>
                </a:lnTo>
                <a:lnTo>
                  <a:pt x="372100" y="73074"/>
                </a:lnTo>
                <a:lnTo>
                  <a:pt x="372100" y="87064"/>
                </a:lnTo>
                <a:lnTo>
                  <a:pt x="322441" y="87064"/>
                </a:lnTo>
                <a:lnTo>
                  <a:pt x="315843" y="88751"/>
                </a:lnTo>
                <a:lnTo>
                  <a:pt x="307608" y="95398"/>
                </a:lnTo>
                <a:lnTo>
                  <a:pt x="305574" y="99913"/>
                </a:lnTo>
                <a:lnTo>
                  <a:pt x="305574" y="111720"/>
                </a:lnTo>
                <a:lnTo>
                  <a:pt x="307806" y="116532"/>
                </a:lnTo>
                <a:lnTo>
                  <a:pt x="312271" y="120104"/>
                </a:lnTo>
                <a:lnTo>
                  <a:pt x="316835" y="123576"/>
                </a:lnTo>
                <a:lnTo>
                  <a:pt x="323185" y="125313"/>
                </a:lnTo>
                <a:lnTo>
                  <a:pt x="355811" y="125313"/>
                </a:lnTo>
                <a:lnTo>
                  <a:pt x="344864" y="131117"/>
                </a:lnTo>
                <a:lnTo>
                  <a:pt x="338068" y="132605"/>
                </a:lnTo>
                <a:close/>
              </a:path>
              <a:path w="464185" h="132714">
                <a:moveTo>
                  <a:pt x="355811" y="125313"/>
                </a:moveTo>
                <a:lnTo>
                  <a:pt x="339060" y="125313"/>
                </a:lnTo>
                <a:lnTo>
                  <a:pt x="345609" y="123527"/>
                </a:lnTo>
                <a:lnTo>
                  <a:pt x="350966" y="119955"/>
                </a:lnTo>
                <a:lnTo>
                  <a:pt x="356423" y="116383"/>
                </a:lnTo>
                <a:lnTo>
                  <a:pt x="360491" y="111224"/>
                </a:lnTo>
                <a:lnTo>
                  <a:pt x="363170" y="104477"/>
                </a:lnTo>
                <a:lnTo>
                  <a:pt x="363170" y="87064"/>
                </a:lnTo>
                <a:lnTo>
                  <a:pt x="372100" y="87064"/>
                </a:lnTo>
                <a:lnTo>
                  <a:pt x="372100" y="115341"/>
                </a:lnTo>
                <a:lnTo>
                  <a:pt x="363468" y="115341"/>
                </a:lnTo>
                <a:lnTo>
                  <a:pt x="360591" y="120798"/>
                </a:lnTo>
                <a:lnTo>
                  <a:pt x="356275" y="125065"/>
                </a:lnTo>
                <a:lnTo>
                  <a:pt x="355811" y="125313"/>
                </a:lnTo>
                <a:close/>
              </a:path>
              <a:path w="464185" h="132714">
                <a:moveTo>
                  <a:pt x="372100" y="131861"/>
                </a:moveTo>
                <a:lnTo>
                  <a:pt x="363468" y="131861"/>
                </a:lnTo>
                <a:lnTo>
                  <a:pt x="363468" y="115341"/>
                </a:lnTo>
                <a:lnTo>
                  <a:pt x="372100" y="115341"/>
                </a:lnTo>
                <a:lnTo>
                  <a:pt x="372100" y="131861"/>
                </a:lnTo>
                <a:close/>
              </a:path>
              <a:path w="464185" h="132714">
                <a:moveTo>
                  <a:pt x="417508" y="131861"/>
                </a:moveTo>
                <a:lnTo>
                  <a:pt x="408727" y="131861"/>
                </a:lnTo>
                <a:lnTo>
                  <a:pt x="408727" y="39141"/>
                </a:lnTo>
                <a:lnTo>
                  <a:pt x="417508" y="39141"/>
                </a:lnTo>
                <a:lnTo>
                  <a:pt x="417508" y="131861"/>
                </a:lnTo>
                <a:close/>
              </a:path>
              <a:path w="464185" h="132714">
                <a:moveTo>
                  <a:pt x="415176" y="16519"/>
                </a:moveTo>
                <a:lnTo>
                  <a:pt x="411207" y="16519"/>
                </a:lnTo>
                <a:lnTo>
                  <a:pt x="409471" y="15875"/>
                </a:lnTo>
                <a:lnTo>
                  <a:pt x="407983" y="14585"/>
                </a:lnTo>
                <a:lnTo>
                  <a:pt x="406594" y="13196"/>
                </a:lnTo>
                <a:lnTo>
                  <a:pt x="405899" y="11459"/>
                </a:lnTo>
                <a:lnTo>
                  <a:pt x="405961" y="7242"/>
                </a:lnTo>
                <a:lnTo>
                  <a:pt x="406594" y="5705"/>
                </a:lnTo>
                <a:lnTo>
                  <a:pt x="409471" y="2827"/>
                </a:lnTo>
                <a:lnTo>
                  <a:pt x="411207" y="2083"/>
                </a:lnTo>
                <a:lnTo>
                  <a:pt x="415176" y="2083"/>
                </a:lnTo>
                <a:lnTo>
                  <a:pt x="416863" y="2778"/>
                </a:lnTo>
                <a:lnTo>
                  <a:pt x="418252" y="4167"/>
                </a:lnTo>
                <a:lnTo>
                  <a:pt x="419740" y="5556"/>
                </a:lnTo>
                <a:lnTo>
                  <a:pt x="420484" y="7242"/>
                </a:lnTo>
                <a:lnTo>
                  <a:pt x="420378" y="11459"/>
                </a:lnTo>
                <a:lnTo>
                  <a:pt x="419740" y="12947"/>
                </a:lnTo>
                <a:lnTo>
                  <a:pt x="416863" y="15825"/>
                </a:lnTo>
                <a:lnTo>
                  <a:pt x="415176" y="16519"/>
                </a:lnTo>
                <a:close/>
              </a:path>
              <a:path w="464185" h="132714">
                <a:moveTo>
                  <a:pt x="463888" y="131861"/>
                </a:moveTo>
                <a:lnTo>
                  <a:pt x="455107" y="131861"/>
                </a:lnTo>
                <a:lnTo>
                  <a:pt x="455107" y="0"/>
                </a:lnTo>
                <a:lnTo>
                  <a:pt x="463888" y="0"/>
                </a:lnTo>
                <a:lnTo>
                  <a:pt x="463888" y="131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8869" y="3153707"/>
            <a:ext cx="736600" cy="133350"/>
          </a:xfrm>
          <a:custGeom>
            <a:avLst/>
            <a:gdLst/>
            <a:ahLst/>
            <a:cxnLst/>
            <a:rect l="l" t="t" r="r" b="b"/>
            <a:pathLst>
              <a:path w="736600" h="133350">
                <a:moveTo>
                  <a:pt x="98524" y="16371"/>
                </a:moveTo>
                <a:lnTo>
                  <a:pt x="0" y="16371"/>
                </a:lnTo>
                <a:lnTo>
                  <a:pt x="0" y="8185"/>
                </a:lnTo>
                <a:lnTo>
                  <a:pt x="98524" y="8185"/>
                </a:lnTo>
                <a:lnTo>
                  <a:pt x="98524" y="16371"/>
                </a:lnTo>
                <a:close/>
              </a:path>
              <a:path w="736600" h="133350">
                <a:moveTo>
                  <a:pt x="53875" y="132605"/>
                </a:moveTo>
                <a:lnTo>
                  <a:pt x="44797" y="132605"/>
                </a:lnTo>
                <a:lnTo>
                  <a:pt x="44797" y="16371"/>
                </a:lnTo>
                <a:lnTo>
                  <a:pt x="53875" y="16371"/>
                </a:lnTo>
                <a:lnTo>
                  <a:pt x="53875" y="132605"/>
                </a:lnTo>
                <a:close/>
              </a:path>
              <a:path w="736600" h="133350">
                <a:moveTo>
                  <a:pt x="153121" y="133350"/>
                </a:moveTo>
                <a:lnTo>
                  <a:pt x="146076" y="133350"/>
                </a:lnTo>
                <a:lnTo>
                  <a:pt x="139342" y="132977"/>
                </a:lnTo>
                <a:lnTo>
                  <a:pt x="100337" y="103435"/>
                </a:lnTo>
                <a:lnTo>
                  <a:pt x="98390" y="95647"/>
                </a:lnTo>
                <a:lnTo>
                  <a:pt x="98396" y="76844"/>
                </a:lnTo>
                <a:lnTo>
                  <a:pt x="119883" y="45243"/>
                </a:lnTo>
                <a:lnTo>
                  <a:pt x="126630" y="41175"/>
                </a:lnTo>
                <a:lnTo>
                  <a:pt x="134220" y="39141"/>
                </a:lnTo>
                <a:lnTo>
                  <a:pt x="151087" y="39141"/>
                </a:lnTo>
                <a:lnTo>
                  <a:pt x="158628" y="41126"/>
                </a:lnTo>
                <a:lnTo>
                  <a:pt x="168311" y="46880"/>
                </a:lnTo>
                <a:lnTo>
                  <a:pt x="136105" y="46880"/>
                </a:lnTo>
                <a:lnTo>
                  <a:pt x="130202" y="48369"/>
                </a:lnTo>
                <a:lnTo>
                  <a:pt x="107084" y="81409"/>
                </a:lnTo>
                <a:lnTo>
                  <a:pt x="186855" y="81409"/>
                </a:lnTo>
                <a:lnTo>
                  <a:pt x="186855" y="85873"/>
                </a:lnTo>
                <a:lnTo>
                  <a:pt x="186707" y="88403"/>
                </a:lnTo>
                <a:lnTo>
                  <a:pt x="106935" y="88403"/>
                </a:lnTo>
                <a:lnTo>
                  <a:pt x="107133" y="95647"/>
                </a:lnTo>
                <a:lnTo>
                  <a:pt x="138883" y="125313"/>
                </a:lnTo>
                <a:lnTo>
                  <a:pt x="173890" y="125313"/>
                </a:lnTo>
                <a:lnTo>
                  <a:pt x="171873" y="126801"/>
                </a:lnTo>
                <a:lnTo>
                  <a:pt x="159670" y="132060"/>
                </a:lnTo>
                <a:lnTo>
                  <a:pt x="153121" y="133350"/>
                </a:lnTo>
                <a:close/>
              </a:path>
              <a:path w="736600" h="133350">
                <a:moveTo>
                  <a:pt x="186855" y="81409"/>
                </a:moveTo>
                <a:lnTo>
                  <a:pt x="178223" y="81409"/>
                </a:lnTo>
                <a:lnTo>
                  <a:pt x="177827" y="74761"/>
                </a:lnTo>
                <a:lnTo>
                  <a:pt x="176041" y="68857"/>
                </a:lnTo>
                <a:lnTo>
                  <a:pt x="172776" y="63549"/>
                </a:lnTo>
                <a:lnTo>
                  <a:pt x="169691" y="58439"/>
                </a:lnTo>
                <a:lnTo>
                  <a:pt x="165474" y="54322"/>
                </a:lnTo>
                <a:lnTo>
                  <a:pt x="160215" y="51345"/>
                </a:lnTo>
                <a:lnTo>
                  <a:pt x="155056" y="48369"/>
                </a:lnTo>
                <a:lnTo>
                  <a:pt x="149202" y="46880"/>
                </a:lnTo>
                <a:lnTo>
                  <a:pt x="168311" y="46880"/>
                </a:lnTo>
                <a:lnTo>
                  <a:pt x="172022" y="49063"/>
                </a:lnTo>
                <a:lnTo>
                  <a:pt x="177281" y="54619"/>
                </a:lnTo>
                <a:lnTo>
                  <a:pt x="181051" y="61763"/>
                </a:lnTo>
                <a:lnTo>
                  <a:pt x="184921" y="68808"/>
                </a:lnTo>
                <a:lnTo>
                  <a:pt x="186855" y="76844"/>
                </a:lnTo>
                <a:lnTo>
                  <a:pt x="186855" y="81409"/>
                </a:lnTo>
                <a:close/>
              </a:path>
              <a:path w="736600" h="133350">
                <a:moveTo>
                  <a:pt x="173890" y="125313"/>
                </a:moveTo>
                <a:lnTo>
                  <a:pt x="152278" y="125313"/>
                </a:lnTo>
                <a:lnTo>
                  <a:pt x="157883" y="124222"/>
                </a:lnTo>
                <a:lnTo>
                  <a:pt x="168202" y="119856"/>
                </a:lnTo>
                <a:lnTo>
                  <a:pt x="172469" y="116631"/>
                </a:lnTo>
                <a:lnTo>
                  <a:pt x="175842" y="112365"/>
                </a:lnTo>
                <a:lnTo>
                  <a:pt x="181051" y="118169"/>
                </a:lnTo>
                <a:lnTo>
                  <a:pt x="176983" y="123031"/>
                </a:lnTo>
                <a:lnTo>
                  <a:pt x="173890" y="125313"/>
                </a:lnTo>
                <a:close/>
              </a:path>
              <a:path w="736600" h="133350">
                <a:moveTo>
                  <a:pt x="223291" y="132605"/>
                </a:moveTo>
                <a:lnTo>
                  <a:pt x="214510" y="132605"/>
                </a:lnTo>
                <a:lnTo>
                  <a:pt x="214510" y="744"/>
                </a:lnTo>
                <a:lnTo>
                  <a:pt x="223291" y="744"/>
                </a:lnTo>
                <a:lnTo>
                  <a:pt x="223291" y="132605"/>
                </a:lnTo>
                <a:close/>
              </a:path>
              <a:path w="736600" h="133350">
                <a:moveTo>
                  <a:pt x="305588" y="133350"/>
                </a:moveTo>
                <a:lnTo>
                  <a:pt x="298544" y="133350"/>
                </a:lnTo>
                <a:lnTo>
                  <a:pt x="291809" y="132977"/>
                </a:lnTo>
                <a:lnTo>
                  <a:pt x="252804" y="103435"/>
                </a:lnTo>
                <a:lnTo>
                  <a:pt x="250857" y="95647"/>
                </a:lnTo>
                <a:lnTo>
                  <a:pt x="250863" y="76844"/>
                </a:lnTo>
                <a:lnTo>
                  <a:pt x="272350" y="45243"/>
                </a:lnTo>
                <a:lnTo>
                  <a:pt x="279097" y="41175"/>
                </a:lnTo>
                <a:lnTo>
                  <a:pt x="286687" y="39141"/>
                </a:lnTo>
                <a:lnTo>
                  <a:pt x="303554" y="39141"/>
                </a:lnTo>
                <a:lnTo>
                  <a:pt x="311095" y="41126"/>
                </a:lnTo>
                <a:lnTo>
                  <a:pt x="320779" y="46880"/>
                </a:lnTo>
                <a:lnTo>
                  <a:pt x="288572" y="46880"/>
                </a:lnTo>
                <a:lnTo>
                  <a:pt x="282669" y="48369"/>
                </a:lnTo>
                <a:lnTo>
                  <a:pt x="259551" y="81409"/>
                </a:lnTo>
                <a:lnTo>
                  <a:pt x="339323" y="81409"/>
                </a:lnTo>
                <a:lnTo>
                  <a:pt x="339323" y="85873"/>
                </a:lnTo>
                <a:lnTo>
                  <a:pt x="339174" y="88403"/>
                </a:lnTo>
                <a:lnTo>
                  <a:pt x="259402" y="88403"/>
                </a:lnTo>
                <a:lnTo>
                  <a:pt x="259600" y="95647"/>
                </a:lnTo>
                <a:lnTo>
                  <a:pt x="291350" y="125313"/>
                </a:lnTo>
                <a:lnTo>
                  <a:pt x="326358" y="125313"/>
                </a:lnTo>
                <a:lnTo>
                  <a:pt x="324341" y="126801"/>
                </a:lnTo>
                <a:lnTo>
                  <a:pt x="312137" y="132060"/>
                </a:lnTo>
                <a:lnTo>
                  <a:pt x="305588" y="133350"/>
                </a:lnTo>
                <a:close/>
              </a:path>
              <a:path w="736600" h="133350">
                <a:moveTo>
                  <a:pt x="339323" y="81409"/>
                </a:moveTo>
                <a:lnTo>
                  <a:pt x="330691" y="81409"/>
                </a:lnTo>
                <a:lnTo>
                  <a:pt x="330294" y="74761"/>
                </a:lnTo>
                <a:lnTo>
                  <a:pt x="328508" y="68857"/>
                </a:lnTo>
                <a:lnTo>
                  <a:pt x="325243" y="63549"/>
                </a:lnTo>
                <a:lnTo>
                  <a:pt x="322158" y="58439"/>
                </a:lnTo>
                <a:lnTo>
                  <a:pt x="317941" y="54322"/>
                </a:lnTo>
                <a:lnTo>
                  <a:pt x="312682" y="51345"/>
                </a:lnTo>
                <a:lnTo>
                  <a:pt x="307523" y="48369"/>
                </a:lnTo>
                <a:lnTo>
                  <a:pt x="301669" y="46880"/>
                </a:lnTo>
                <a:lnTo>
                  <a:pt x="320779" y="46880"/>
                </a:lnTo>
                <a:lnTo>
                  <a:pt x="324489" y="49063"/>
                </a:lnTo>
                <a:lnTo>
                  <a:pt x="329748" y="54619"/>
                </a:lnTo>
                <a:lnTo>
                  <a:pt x="333518" y="61763"/>
                </a:lnTo>
                <a:lnTo>
                  <a:pt x="337388" y="68808"/>
                </a:lnTo>
                <a:lnTo>
                  <a:pt x="339323" y="76844"/>
                </a:lnTo>
                <a:lnTo>
                  <a:pt x="339323" y="81409"/>
                </a:lnTo>
                <a:close/>
              </a:path>
              <a:path w="736600" h="133350">
                <a:moveTo>
                  <a:pt x="326358" y="125313"/>
                </a:moveTo>
                <a:lnTo>
                  <a:pt x="304745" y="125313"/>
                </a:lnTo>
                <a:lnTo>
                  <a:pt x="310351" y="124222"/>
                </a:lnTo>
                <a:lnTo>
                  <a:pt x="320670" y="119856"/>
                </a:lnTo>
                <a:lnTo>
                  <a:pt x="324936" y="116631"/>
                </a:lnTo>
                <a:lnTo>
                  <a:pt x="328309" y="112365"/>
                </a:lnTo>
                <a:lnTo>
                  <a:pt x="333518" y="118169"/>
                </a:lnTo>
                <a:lnTo>
                  <a:pt x="329450" y="123031"/>
                </a:lnTo>
                <a:lnTo>
                  <a:pt x="326358" y="125313"/>
                </a:lnTo>
                <a:close/>
              </a:path>
              <a:path w="736600" h="133350">
                <a:moveTo>
                  <a:pt x="294525" y="24705"/>
                </a:moveTo>
                <a:lnTo>
                  <a:pt x="285000" y="24705"/>
                </a:lnTo>
                <a:lnTo>
                  <a:pt x="309706" y="3720"/>
                </a:lnTo>
                <a:lnTo>
                  <a:pt x="322505" y="3720"/>
                </a:lnTo>
                <a:lnTo>
                  <a:pt x="294525" y="24705"/>
                </a:lnTo>
                <a:close/>
              </a:path>
              <a:path w="736600" h="133350">
                <a:moveTo>
                  <a:pt x="377396" y="39885"/>
                </a:moveTo>
                <a:lnTo>
                  <a:pt x="368764" y="39885"/>
                </a:lnTo>
                <a:lnTo>
                  <a:pt x="368764" y="17760"/>
                </a:lnTo>
                <a:lnTo>
                  <a:pt x="370996" y="11558"/>
                </a:lnTo>
                <a:lnTo>
                  <a:pt x="375461" y="6994"/>
                </a:lnTo>
                <a:lnTo>
                  <a:pt x="379926" y="2331"/>
                </a:lnTo>
                <a:lnTo>
                  <a:pt x="386276" y="0"/>
                </a:lnTo>
                <a:lnTo>
                  <a:pt x="397983" y="0"/>
                </a:lnTo>
                <a:lnTo>
                  <a:pt x="401357" y="545"/>
                </a:lnTo>
                <a:lnTo>
                  <a:pt x="404631" y="1637"/>
                </a:lnTo>
                <a:lnTo>
                  <a:pt x="407905" y="2629"/>
                </a:lnTo>
                <a:lnTo>
                  <a:pt x="410634" y="4117"/>
                </a:lnTo>
                <a:lnTo>
                  <a:pt x="412817" y="6102"/>
                </a:lnTo>
                <a:lnTo>
                  <a:pt x="411944" y="7739"/>
                </a:lnTo>
                <a:lnTo>
                  <a:pt x="394809" y="7739"/>
                </a:lnTo>
                <a:lnTo>
                  <a:pt x="387190" y="8901"/>
                </a:lnTo>
                <a:lnTo>
                  <a:pt x="381749" y="12389"/>
                </a:lnTo>
                <a:lnTo>
                  <a:pt x="378484" y="18203"/>
                </a:lnTo>
                <a:lnTo>
                  <a:pt x="377396" y="26342"/>
                </a:lnTo>
                <a:lnTo>
                  <a:pt x="377396" y="39885"/>
                </a:lnTo>
                <a:close/>
              </a:path>
              <a:path w="736600" h="133350">
                <a:moveTo>
                  <a:pt x="409245" y="12799"/>
                </a:moveTo>
                <a:lnTo>
                  <a:pt x="405475" y="9425"/>
                </a:lnTo>
                <a:lnTo>
                  <a:pt x="400663" y="7739"/>
                </a:lnTo>
                <a:lnTo>
                  <a:pt x="411944" y="7739"/>
                </a:lnTo>
                <a:lnTo>
                  <a:pt x="409245" y="12799"/>
                </a:lnTo>
                <a:close/>
              </a:path>
              <a:path w="736600" h="133350">
                <a:moveTo>
                  <a:pt x="407012" y="47476"/>
                </a:moveTo>
                <a:lnTo>
                  <a:pt x="351648" y="47476"/>
                </a:lnTo>
                <a:lnTo>
                  <a:pt x="351648" y="39885"/>
                </a:lnTo>
                <a:lnTo>
                  <a:pt x="407012" y="39885"/>
                </a:lnTo>
                <a:lnTo>
                  <a:pt x="407012" y="47476"/>
                </a:lnTo>
                <a:close/>
              </a:path>
              <a:path w="736600" h="133350">
                <a:moveTo>
                  <a:pt x="377545" y="132605"/>
                </a:moveTo>
                <a:lnTo>
                  <a:pt x="368764" y="132605"/>
                </a:lnTo>
                <a:lnTo>
                  <a:pt x="368764" y="47476"/>
                </a:lnTo>
                <a:lnTo>
                  <a:pt x="377545" y="47476"/>
                </a:lnTo>
                <a:lnTo>
                  <a:pt x="377545" y="132605"/>
                </a:lnTo>
                <a:close/>
              </a:path>
              <a:path w="736600" h="133350">
                <a:moveTo>
                  <a:pt x="468560" y="133350"/>
                </a:moveTo>
                <a:lnTo>
                  <a:pt x="451097" y="133350"/>
                </a:lnTo>
                <a:lnTo>
                  <a:pt x="443209" y="131365"/>
                </a:lnTo>
                <a:lnTo>
                  <a:pt x="415527" y="103336"/>
                </a:lnTo>
                <a:lnTo>
                  <a:pt x="413543" y="77241"/>
                </a:lnTo>
                <a:lnTo>
                  <a:pt x="415527" y="69205"/>
                </a:lnTo>
                <a:lnTo>
                  <a:pt x="419496" y="62061"/>
                </a:lnTo>
                <a:lnTo>
                  <a:pt x="423564" y="54818"/>
                </a:lnTo>
                <a:lnTo>
                  <a:pt x="429120" y="49212"/>
                </a:lnTo>
                <a:lnTo>
                  <a:pt x="436165" y="45243"/>
                </a:lnTo>
                <a:lnTo>
                  <a:pt x="443209" y="41175"/>
                </a:lnTo>
                <a:lnTo>
                  <a:pt x="451097" y="39141"/>
                </a:lnTo>
                <a:lnTo>
                  <a:pt x="468560" y="39141"/>
                </a:lnTo>
                <a:lnTo>
                  <a:pt x="476448" y="41175"/>
                </a:lnTo>
                <a:lnTo>
                  <a:pt x="483492" y="45243"/>
                </a:lnTo>
                <a:lnTo>
                  <a:pt x="486975" y="47178"/>
                </a:lnTo>
                <a:lnTo>
                  <a:pt x="452784" y="47178"/>
                </a:lnTo>
                <a:lnTo>
                  <a:pt x="446434" y="48865"/>
                </a:lnTo>
                <a:lnTo>
                  <a:pt x="440779" y="52238"/>
                </a:lnTo>
                <a:lnTo>
                  <a:pt x="435123" y="55512"/>
                </a:lnTo>
                <a:lnTo>
                  <a:pt x="430658" y="60126"/>
                </a:lnTo>
                <a:lnTo>
                  <a:pt x="427384" y="66079"/>
                </a:lnTo>
                <a:lnTo>
                  <a:pt x="424110" y="71933"/>
                </a:lnTo>
                <a:lnTo>
                  <a:pt x="422473" y="78630"/>
                </a:lnTo>
                <a:lnTo>
                  <a:pt x="422473" y="93811"/>
                </a:lnTo>
                <a:lnTo>
                  <a:pt x="446434" y="123676"/>
                </a:lnTo>
                <a:lnTo>
                  <a:pt x="452784" y="125313"/>
                </a:lnTo>
                <a:lnTo>
                  <a:pt x="487151" y="125313"/>
                </a:lnTo>
                <a:lnTo>
                  <a:pt x="476448" y="131365"/>
                </a:lnTo>
                <a:lnTo>
                  <a:pt x="468560" y="133350"/>
                </a:lnTo>
                <a:close/>
              </a:path>
              <a:path w="736600" h="133350">
                <a:moveTo>
                  <a:pt x="487151" y="125313"/>
                </a:moveTo>
                <a:lnTo>
                  <a:pt x="466972" y="125313"/>
                </a:lnTo>
                <a:lnTo>
                  <a:pt x="473322" y="123676"/>
                </a:lnTo>
                <a:lnTo>
                  <a:pt x="484534" y="117028"/>
                </a:lnTo>
                <a:lnTo>
                  <a:pt x="488999" y="112414"/>
                </a:lnTo>
                <a:lnTo>
                  <a:pt x="492273" y="106560"/>
                </a:lnTo>
                <a:lnTo>
                  <a:pt x="495547" y="100607"/>
                </a:lnTo>
                <a:lnTo>
                  <a:pt x="497184" y="93811"/>
                </a:lnTo>
                <a:lnTo>
                  <a:pt x="497184" y="78630"/>
                </a:lnTo>
                <a:lnTo>
                  <a:pt x="495547" y="71933"/>
                </a:lnTo>
                <a:lnTo>
                  <a:pt x="492273" y="66079"/>
                </a:lnTo>
                <a:lnTo>
                  <a:pt x="488999" y="60126"/>
                </a:lnTo>
                <a:lnTo>
                  <a:pt x="484534" y="55512"/>
                </a:lnTo>
                <a:lnTo>
                  <a:pt x="478879" y="52238"/>
                </a:lnTo>
                <a:lnTo>
                  <a:pt x="473322" y="48865"/>
                </a:lnTo>
                <a:lnTo>
                  <a:pt x="466972" y="47178"/>
                </a:lnTo>
                <a:lnTo>
                  <a:pt x="486975" y="47178"/>
                </a:lnTo>
                <a:lnTo>
                  <a:pt x="490636" y="49212"/>
                </a:lnTo>
                <a:lnTo>
                  <a:pt x="496192" y="54818"/>
                </a:lnTo>
                <a:lnTo>
                  <a:pt x="500161" y="62061"/>
                </a:lnTo>
                <a:lnTo>
                  <a:pt x="504229" y="69205"/>
                </a:lnTo>
                <a:lnTo>
                  <a:pt x="506263" y="77241"/>
                </a:lnTo>
                <a:lnTo>
                  <a:pt x="506263" y="95200"/>
                </a:lnTo>
                <a:lnTo>
                  <a:pt x="504229" y="103336"/>
                </a:lnTo>
                <a:lnTo>
                  <a:pt x="500161" y="110579"/>
                </a:lnTo>
                <a:lnTo>
                  <a:pt x="496192" y="117723"/>
                </a:lnTo>
                <a:lnTo>
                  <a:pt x="490636" y="123328"/>
                </a:lnTo>
                <a:lnTo>
                  <a:pt x="487151" y="125313"/>
                </a:lnTo>
                <a:close/>
              </a:path>
              <a:path w="736600" h="133350">
                <a:moveTo>
                  <a:pt x="549676" y="59977"/>
                </a:moveTo>
                <a:lnTo>
                  <a:pt x="542321" y="59977"/>
                </a:lnTo>
                <a:lnTo>
                  <a:pt x="545496" y="53429"/>
                </a:lnTo>
                <a:lnTo>
                  <a:pt x="550259" y="48319"/>
                </a:lnTo>
                <a:lnTo>
                  <a:pt x="562959" y="40977"/>
                </a:lnTo>
                <a:lnTo>
                  <a:pt x="570450" y="39141"/>
                </a:lnTo>
                <a:lnTo>
                  <a:pt x="579082" y="39141"/>
                </a:lnTo>
                <a:lnTo>
                  <a:pt x="587332" y="39774"/>
                </a:lnTo>
                <a:lnTo>
                  <a:pt x="594671" y="41671"/>
                </a:lnTo>
                <a:lnTo>
                  <a:pt x="601099" y="44834"/>
                </a:lnTo>
                <a:lnTo>
                  <a:pt x="604019" y="47178"/>
                </a:lnTo>
                <a:lnTo>
                  <a:pt x="577891" y="47178"/>
                </a:lnTo>
                <a:lnTo>
                  <a:pt x="570133" y="47792"/>
                </a:lnTo>
                <a:lnTo>
                  <a:pt x="563231" y="49634"/>
                </a:lnTo>
                <a:lnTo>
                  <a:pt x="557185" y="52703"/>
                </a:lnTo>
                <a:lnTo>
                  <a:pt x="551995" y="57001"/>
                </a:lnTo>
                <a:lnTo>
                  <a:pt x="549676" y="59977"/>
                </a:lnTo>
                <a:close/>
              </a:path>
              <a:path w="736600" h="133350">
                <a:moveTo>
                  <a:pt x="542619" y="132605"/>
                </a:moveTo>
                <a:lnTo>
                  <a:pt x="533838" y="132605"/>
                </a:lnTo>
                <a:lnTo>
                  <a:pt x="533838" y="39885"/>
                </a:lnTo>
                <a:lnTo>
                  <a:pt x="542321" y="39885"/>
                </a:lnTo>
                <a:lnTo>
                  <a:pt x="542321" y="59977"/>
                </a:lnTo>
                <a:lnTo>
                  <a:pt x="549676" y="59977"/>
                </a:lnTo>
                <a:lnTo>
                  <a:pt x="547893" y="62266"/>
                </a:lnTo>
                <a:lnTo>
                  <a:pt x="544963" y="68386"/>
                </a:lnTo>
                <a:lnTo>
                  <a:pt x="543205" y="75362"/>
                </a:lnTo>
                <a:lnTo>
                  <a:pt x="542619" y="83194"/>
                </a:lnTo>
                <a:lnTo>
                  <a:pt x="542619" y="132605"/>
                </a:lnTo>
                <a:close/>
              </a:path>
              <a:path w="736600" h="133350">
                <a:moveTo>
                  <a:pt x="616735" y="132605"/>
                </a:moveTo>
                <a:lnTo>
                  <a:pt x="607805" y="132605"/>
                </a:lnTo>
                <a:lnTo>
                  <a:pt x="607682" y="68386"/>
                </a:lnTo>
                <a:lnTo>
                  <a:pt x="605176" y="60821"/>
                </a:lnTo>
                <a:lnTo>
                  <a:pt x="594659" y="49907"/>
                </a:lnTo>
                <a:lnTo>
                  <a:pt x="587317" y="47178"/>
                </a:lnTo>
                <a:lnTo>
                  <a:pt x="604019" y="47178"/>
                </a:lnTo>
                <a:lnTo>
                  <a:pt x="616735" y="78432"/>
                </a:lnTo>
                <a:lnTo>
                  <a:pt x="616735" y="132605"/>
                </a:lnTo>
                <a:close/>
              </a:path>
              <a:path w="736600" h="133350">
                <a:moveTo>
                  <a:pt x="698505" y="133350"/>
                </a:moveTo>
                <a:lnTo>
                  <a:pt x="681042" y="133350"/>
                </a:lnTo>
                <a:lnTo>
                  <a:pt x="673154" y="131365"/>
                </a:lnTo>
                <a:lnTo>
                  <a:pt x="645472" y="103336"/>
                </a:lnTo>
                <a:lnTo>
                  <a:pt x="643488" y="77241"/>
                </a:lnTo>
                <a:lnTo>
                  <a:pt x="645472" y="69205"/>
                </a:lnTo>
                <a:lnTo>
                  <a:pt x="649441" y="62061"/>
                </a:lnTo>
                <a:lnTo>
                  <a:pt x="653509" y="54818"/>
                </a:lnTo>
                <a:lnTo>
                  <a:pt x="659065" y="49212"/>
                </a:lnTo>
                <a:lnTo>
                  <a:pt x="666110" y="45243"/>
                </a:lnTo>
                <a:lnTo>
                  <a:pt x="673154" y="41175"/>
                </a:lnTo>
                <a:lnTo>
                  <a:pt x="681042" y="39141"/>
                </a:lnTo>
                <a:lnTo>
                  <a:pt x="698505" y="39141"/>
                </a:lnTo>
                <a:lnTo>
                  <a:pt x="706393" y="41175"/>
                </a:lnTo>
                <a:lnTo>
                  <a:pt x="713437" y="45243"/>
                </a:lnTo>
                <a:lnTo>
                  <a:pt x="716920" y="47178"/>
                </a:lnTo>
                <a:lnTo>
                  <a:pt x="682729" y="47178"/>
                </a:lnTo>
                <a:lnTo>
                  <a:pt x="676379" y="48865"/>
                </a:lnTo>
                <a:lnTo>
                  <a:pt x="670724" y="52238"/>
                </a:lnTo>
                <a:lnTo>
                  <a:pt x="665068" y="55512"/>
                </a:lnTo>
                <a:lnTo>
                  <a:pt x="660603" y="60126"/>
                </a:lnTo>
                <a:lnTo>
                  <a:pt x="657329" y="66079"/>
                </a:lnTo>
                <a:lnTo>
                  <a:pt x="654055" y="71933"/>
                </a:lnTo>
                <a:lnTo>
                  <a:pt x="652418" y="78630"/>
                </a:lnTo>
                <a:lnTo>
                  <a:pt x="652418" y="93811"/>
                </a:lnTo>
                <a:lnTo>
                  <a:pt x="676379" y="123676"/>
                </a:lnTo>
                <a:lnTo>
                  <a:pt x="682729" y="125313"/>
                </a:lnTo>
                <a:lnTo>
                  <a:pt x="717096" y="125313"/>
                </a:lnTo>
                <a:lnTo>
                  <a:pt x="706393" y="131365"/>
                </a:lnTo>
                <a:lnTo>
                  <a:pt x="698505" y="133350"/>
                </a:lnTo>
                <a:close/>
              </a:path>
              <a:path w="736600" h="133350">
                <a:moveTo>
                  <a:pt x="717096" y="125313"/>
                </a:moveTo>
                <a:lnTo>
                  <a:pt x="696917" y="125313"/>
                </a:lnTo>
                <a:lnTo>
                  <a:pt x="703267" y="123676"/>
                </a:lnTo>
                <a:lnTo>
                  <a:pt x="714479" y="117028"/>
                </a:lnTo>
                <a:lnTo>
                  <a:pt x="718944" y="112414"/>
                </a:lnTo>
                <a:lnTo>
                  <a:pt x="722218" y="106560"/>
                </a:lnTo>
                <a:lnTo>
                  <a:pt x="725492" y="100607"/>
                </a:lnTo>
                <a:lnTo>
                  <a:pt x="727129" y="93811"/>
                </a:lnTo>
                <a:lnTo>
                  <a:pt x="727129" y="78630"/>
                </a:lnTo>
                <a:lnTo>
                  <a:pt x="725492" y="71933"/>
                </a:lnTo>
                <a:lnTo>
                  <a:pt x="722218" y="66079"/>
                </a:lnTo>
                <a:lnTo>
                  <a:pt x="718944" y="60126"/>
                </a:lnTo>
                <a:lnTo>
                  <a:pt x="714479" y="55512"/>
                </a:lnTo>
                <a:lnTo>
                  <a:pt x="708824" y="52238"/>
                </a:lnTo>
                <a:lnTo>
                  <a:pt x="703267" y="48865"/>
                </a:lnTo>
                <a:lnTo>
                  <a:pt x="696917" y="47178"/>
                </a:lnTo>
                <a:lnTo>
                  <a:pt x="716920" y="47178"/>
                </a:lnTo>
                <a:lnTo>
                  <a:pt x="720581" y="49212"/>
                </a:lnTo>
                <a:lnTo>
                  <a:pt x="726137" y="54818"/>
                </a:lnTo>
                <a:lnTo>
                  <a:pt x="730106" y="62061"/>
                </a:lnTo>
                <a:lnTo>
                  <a:pt x="734174" y="69205"/>
                </a:lnTo>
                <a:lnTo>
                  <a:pt x="736208" y="77241"/>
                </a:lnTo>
                <a:lnTo>
                  <a:pt x="736208" y="95200"/>
                </a:lnTo>
                <a:lnTo>
                  <a:pt x="734174" y="103336"/>
                </a:lnTo>
                <a:lnTo>
                  <a:pt x="730106" y="110579"/>
                </a:lnTo>
                <a:lnTo>
                  <a:pt x="726137" y="117723"/>
                </a:lnTo>
                <a:lnTo>
                  <a:pt x="720581" y="123328"/>
                </a:lnTo>
                <a:lnTo>
                  <a:pt x="717096" y="125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7947" y="3478301"/>
            <a:ext cx="5568061" cy="16698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49853" y="3804234"/>
            <a:ext cx="707390" cy="165100"/>
          </a:xfrm>
          <a:custGeom>
            <a:avLst/>
            <a:gdLst/>
            <a:ahLst/>
            <a:cxnLst/>
            <a:rect l="l" t="t" r="r" b="b"/>
            <a:pathLst>
              <a:path w="707389" h="165100">
                <a:moveTo>
                  <a:pt x="8780" y="129778"/>
                </a:moveTo>
                <a:lnTo>
                  <a:pt x="0" y="129778"/>
                </a:lnTo>
                <a:lnTo>
                  <a:pt x="0" y="5357"/>
                </a:lnTo>
                <a:lnTo>
                  <a:pt x="7590" y="5357"/>
                </a:lnTo>
                <a:lnTo>
                  <a:pt x="18188" y="23663"/>
                </a:lnTo>
                <a:lnTo>
                  <a:pt x="8780" y="23663"/>
                </a:lnTo>
                <a:lnTo>
                  <a:pt x="8780" y="129778"/>
                </a:lnTo>
                <a:close/>
              </a:path>
              <a:path w="707389" h="165100">
                <a:moveTo>
                  <a:pt x="72148" y="101500"/>
                </a:moveTo>
                <a:lnTo>
                  <a:pt x="63251" y="101500"/>
                </a:lnTo>
                <a:lnTo>
                  <a:pt x="118764" y="5357"/>
                </a:lnTo>
                <a:lnTo>
                  <a:pt x="126355" y="5357"/>
                </a:lnTo>
                <a:lnTo>
                  <a:pt x="126376" y="23366"/>
                </a:lnTo>
                <a:lnTo>
                  <a:pt x="117425" y="23366"/>
                </a:lnTo>
                <a:lnTo>
                  <a:pt x="72148" y="101500"/>
                </a:lnTo>
                <a:close/>
              </a:path>
              <a:path w="707389" h="165100">
                <a:moveTo>
                  <a:pt x="126503" y="129778"/>
                </a:moveTo>
                <a:lnTo>
                  <a:pt x="117574" y="129778"/>
                </a:lnTo>
                <a:lnTo>
                  <a:pt x="117425" y="23366"/>
                </a:lnTo>
                <a:lnTo>
                  <a:pt x="126376" y="23366"/>
                </a:lnTo>
                <a:lnTo>
                  <a:pt x="126503" y="129778"/>
                </a:lnTo>
                <a:close/>
              </a:path>
              <a:path w="707389" h="165100">
                <a:moveTo>
                  <a:pt x="65335" y="113258"/>
                </a:moveTo>
                <a:lnTo>
                  <a:pt x="60870" y="113258"/>
                </a:lnTo>
                <a:lnTo>
                  <a:pt x="8780" y="23663"/>
                </a:lnTo>
                <a:lnTo>
                  <a:pt x="18188" y="23663"/>
                </a:lnTo>
                <a:lnTo>
                  <a:pt x="63251" y="101500"/>
                </a:lnTo>
                <a:lnTo>
                  <a:pt x="72148" y="101500"/>
                </a:lnTo>
                <a:lnTo>
                  <a:pt x="65335" y="113258"/>
                </a:lnTo>
                <a:close/>
              </a:path>
              <a:path w="707389" h="165100">
                <a:moveTo>
                  <a:pt x="211752" y="130522"/>
                </a:moveTo>
                <a:lnTo>
                  <a:pt x="204707" y="130522"/>
                </a:lnTo>
                <a:lnTo>
                  <a:pt x="197973" y="130150"/>
                </a:lnTo>
                <a:lnTo>
                  <a:pt x="158967" y="100607"/>
                </a:lnTo>
                <a:lnTo>
                  <a:pt x="157020" y="92819"/>
                </a:lnTo>
                <a:lnTo>
                  <a:pt x="157026" y="74017"/>
                </a:lnTo>
                <a:lnTo>
                  <a:pt x="178513" y="42416"/>
                </a:lnTo>
                <a:lnTo>
                  <a:pt x="185260" y="38348"/>
                </a:lnTo>
                <a:lnTo>
                  <a:pt x="192851" y="36314"/>
                </a:lnTo>
                <a:lnTo>
                  <a:pt x="209718" y="36314"/>
                </a:lnTo>
                <a:lnTo>
                  <a:pt x="217258" y="38298"/>
                </a:lnTo>
                <a:lnTo>
                  <a:pt x="226942" y="44053"/>
                </a:lnTo>
                <a:lnTo>
                  <a:pt x="194736" y="44053"/>
                </a:lnTo>
                <a:lnTo>
                  <a:pt x="188832" y="45541"/>
                </a:lnTo>
                <a:lnTo>
                  <a:pt x="165714" y="78581"/>
                </a:lnTo>
                <a:lnTo>
                  <a:pt x="245486" y="78581"/>
                </a:lnTo>
                <a:lnTo>
                  <a:pt x="245486" y="83046"/>
                </a:lnTo>
                <a:lnTo>
                  <a:pt x="245337" y="85576"/>
                </a:lnTo>
                <a:lnTo>
                  <a:pt x="165565" y="85576"/>
                </a:lnTo>
                <a:lnTo>
                  <a:pt x="165764" y="92819"/>
                </a:lnTo>
                <a:lnTo>
                  <a:pt x="197514" y="122485"/>
                </a:lnTo>
                <a:lnTo>
                  <a:pt x="232521" y="122485"/>
                </a:lnTo>
                <a:lnTo>
                  <a:pt x="230504" y="123973"/>
                </a:lnTo>
                <a:lnTo>
                  <a:pt x="218300" y="129232"/>
                </a:lnTo>
                <a:lnTo>
                  <a:pt x="211752" y="130522"/>
                </a:lnTo>
                <a:close/>
              </a:path>
              <a:path w="707389" h="165100">
                <a:moveTo>
                  <a:pt x="245486" y="78581"/>
                </a:moveTo>
                <a:lnTo>
                  <a:pt x="236854" y="78581"/>
                </a:lnTo>
                <a:lnTo>
                  <a:pt x="236457" y="71933"/>
                </a:lnTo>
                <a:lnTo>
                  <a:pt x="234671" y="66030"/>
                </a:lnTo>
                <a:lnTo>
                  <a:pt x="231406" y="60721"/>
                </a:lnTo>
                <a:lnTo>
                  <a:pt x="228321" y="55611"/>
                </a:lnTo>
                <a:lnTo>
                  <a:pt x="224105" y="51494"/>
                </a:lnTo>
                <a:lnTo>
                  <a:pt x="218846" y="48517"/>
                </a:lnTo>
                <a:lnTo>
                  <a:pt x="213686" y="45541"/>
                </a:lnTo>
                <a:lnTo>
                  <a:pt x="207833" y="44053"/>
                </a:lnTo>
                <a:lnTo>
                  <a:pt x="226942" y="44053"/>
                </a:lnTo>
                <a:lnTo>
                  <a:pt x="230653" y="46235"/>
                </a:lnTo>
                <a:lnTo>
                  <a:pt x="235911" y="51792"/>
                </a:lnTo>
                <a:lnTo>
                  <a:pt x="239682" y="58935"/>
                </a:lnTo>
                <a:lnTo>
                  <a:pt x="243551" y="65980"/>
                </a:lnTo>
                <a:lnTo>
                  <a:pt x="245486" y="74017"/>
                </a:lnTo>
                <a:lnTo>
                  <a:pt x="245486" y="78581"/>
                </a:lnTo>
                <a:close/>
              </a:path>
              <a:path w="707389" h="165100">
                <a:moveTo>
                  <a:pt x="232521" y="122485"/>
                </a:moveTo>
                <a:lnTo>
                  <a:pt x="210908" y="122485"/>
                </a:lnTo>
                <a:lnTo>
                  <a:pt x="216514" y="121394"/>
                </a:lnTo>
                <a:lnTo>
                  <a:pt x="226833" y="117028"/>
                </a:lnTo>
                <a:lnTo>
                  <a:pt x="231100" y="113804"/>
                </a:lnTo>
                <a:lnTo>
                  <a:pt x="234473" y="109537"/>
                </a:lnTo>
                <a:lnTo>
                  <a:pt x="239682" y="115341"/>
                </a:lnTo>
                <a:lnTo>
                  <a:pt x="235614" y="120203"/>
                </a:lnTo>
                <a:lnTo>
                  <a:pt x="232521" y="122485"/>
                </a:lnTo>
                <a:close/>
              </a:path>
              <a:path w="707389" h="165100">
                <a:moveTo>
                  <a:pt x="288979" y="57150"/>
                </a:moveTo>
                <a:lnTo>
                  <a:pt x="281624" y="57150"/>
                </a:lnTo>
                <a:lnTo>
                  <a:pt x="284799" y="50601"/>
                </a:lnTo>
                <a:lnTo>
                  <a:pt x="289562" y="45491"/>
                </a:lnTo>
                <a:lnTo>
                  <a:pt x="302262" y="38149"/>
                </a:lnTo>
                <a:lnTo>
                  <a:pt x="309753" y="36314"/>
                </a:lnTo>
                <a:lnTo>
                  <a:pt x="318385" y="36314"/>
                </a:lnTo>
                <a:lnTo>
                  <a:pt x="326635" y="36946"/>
                </a:lnTo>
                <a:lnTo>
                  <a:pt x="333975" y="38844"/>
                </a:lnTo>
                <a:lnTo>
                  <a:pt x="340402" y="42006"/>
                </a:lnTo>
                <a:lnTo>
                  <a:pt x="343322" y="44350"/>
                </a:lnTo>
                <a:lnTo>
                  <a:pt x="317192" y="44350"/>
                </a:lnTo>
                <a:lnTo>
                  <a:pt x="309437" y="44964"/>
                </a:lnTo>
                <a:lnTo>
                  <a:pt x="302535" y="46806"/>
                </a:lnTo>
                <a:lnTo>
                  <a:pt x="296489" y="49876"/>
                </a:lnTo>
                <a:lnTo>
                  <a:pt x="291298" y="54173"/>
                </a:lnTo>
                <a:lnTo>
                  <a:pt x="288979" y="57150"/>
                </a:lnTo>
                <a:close/>
              </a:path>
              <a:path w="707389" h="165100">
                <a:moveTo>
                  <a:pt x="281922" y="129778"/>
                </a:moveTo>
                <a:lnTo>
                  <a:pt x="273141" y="129778"/>
                </a:lnTo>
                <a:lnTo>
                  <a:pt x="273141" y="37058"/>
                </a:lnTo>
                <a:lnTo>
                  <a:pt x="281624" y="37058"/>
                </a:lnTo>
                <a:lnTo>
                  <a:pt x="281624" y="57150"/>
                </a:lnTo>
                <a:lnTo>
                  <a:pt x="288979" y="57150"/>
                </a:lnTo>
                <a:lnTo>
                  <a:pt x="287196" y="59438"/>
                </a:lnTo>
                <a:lnTo>
                  <a:pt x="284266" y="65558"/>
                </a:lnTo>
                <a:lnTo>
                  <a:pt x="282508" y="72535"/>
                </a:lnTo>
                <a:lnTo>
                  <a:pt x="281922" y="80367"/>
                </a:lnTo>
                <a:lnTo>
                  <a:pt x="281922" y="129778"/>
                </a:lnTo>
                <a:close/>
              </a:path>
              <a:path w="707389" h="165100">
                <a:moveTo>
                  <a:pt x="356038" y="129778"/>
                </a:moveTo>
                <a:lnTo>
                  <a:pt x="347109" y="129778"/>
                </a:lnTo>
                <a:lnTo>
                  <a:pt x="346985" y="65558"/>
                </a:lnTo>
                <a:lnTo>
                  <a:pt x="344479" y="57993"/>
                </a:lnTo>
                <a:lnTo>
                  <a:pt x="333962" y="47079"/>
                </a:lnTo>
                <a:lnTo>
                  <a:pt x="326620" y="44350"/>
                </a:lnTo>
                <a:lnTo>
                  <a:pt x="317194" y="44350"/>
                </a:lnTo>
                <a:lnTo>
                  <a:pt x="343323" y="44350"/>
                </a:lnTo>
                <a:lnTo>
                  <a:pt x="356038" y="75604"/>
                </a:lnTo>
                <a:lnTo>
                  <a:pt x="356038" y="129778"/>
                </a:lnTo>
                <a:close/>
              </a:path>
              <a:path w="707389" h="165100">
                <a:moveTo>
                  <a:pt x="444479" y="122634"/>
                </a:moveTo>
                <a:lnTo>
                  <a:pt x="425873" y="122634"/>
                </a:lnTo>
                <a:lnTo>
                  <a:pt x="432719" y="121096"/>
                </a:lnTo>
                <a:lnTo>
                  <a:pt x="437085" y="118020"/>
                </a:lnTo>
                <a:lnTo>
                  <a:pt x="441549" y="114945"/>
                </a:lnTo>
                <a:lnTo>
                  <a:pt x="443782" y="110678"/>
                </a:lnTo>
                <a:lnTo>
                  <a:pt x="443782" y="101351"/>
                </a:lnTo>
                <a:lnTo>
                  <a:pt x="442542" y="98276"/>
                </a:lnTo>
                <a:lnTo>
                  <a:pt x="440061" y="95994"/>
                </a:lnTo>
                <a:lnTo>
                  <a:pt x="437680" y="93711"/>
                </a:lnTo>
                <a:lnTo>
                  <a:pt x="434703" y="92074"/>
                </a:lnTo>
                <a:lnTo>
                  <a:pt x="431131" y="91082"/>
                </a:lnTo>
                <a:lnTo>
                  <a:pt x="427659" y="89991"/>
                </a:lnTo>
                <a:lnTo>
                  <a:pt x="422797" y="88850"/>
                </a:lnTo>
                <a:lnTo>
                  <a:pt x="416546" y="87659"/>
                </a:lnTo>
                <a:lnTo>
                  <a:pt x="409204" y="86370"/>
                </a:lnTo>
                <a:lnTo>
                  <a:pt x="403251" y="84980"/>
                </a:lnTo>
                <a:lnTo>
                  <a:pt x="382316" y="67815"/>
                </a:lnTo>
                <a:lnTo>
                  <a:pt x="382316" y="54421"/>
                </a:lnTo>
                <a:lnTo>
                  <a:pt x="417588" y="36314"/>
                </a:lnTo>
                <a:lnTo>
                  <a:pt x="423442" y="36314"/>
                </a:lnTo>
                <a:lnTo>
                  <a:pt x="429246" y="37157"/>
                </a:lnTo>
                <a:lnTo>
                  <a:pt x="435001" y="38844"/>
                </a:lnTo>
                <a:lnTo>
                  <a:pt x="440855" y="40431"/>
                </a:lnTo>
                <a:lnTo>
                  <a:pt x="445617" y="42614"/>
                </a:lnTo>
                <a:lnTo>
                  <a:pt x="447518" y="44053"/>
                </a:lnTo>
                <a:lnTo>
                  <a:pt x="408708" y="44053"/>
                </a:lnTo>
                <a:lnTo>
                  <a:pt x="402160" y="45690"/>
                </a:lnTo>
                <a:lnTo>
                  <a:pt x="397794" y="48964"/>
                </a:lnTo>
                <a:lnTo>
                  <a:pt x="393428" y="52139"/>
                </a:lnTo>
                <a:lnTo>
                  <a:pt x="391246" y="56356"/>
                </a:lnTo>
                <a:lnTo>
                  <a:pt x="391246" y="65682"/>
                </a:lnTo>
                <a:lnTo>
                  <a:pt x="392486" y="68907"/>
                </a:lnTo>
                <a:lnTo>
                  <a:pt x="426518" y="81359"/>
                </a:lnTo>
                <a:lnTo>
                  <a:pt x="432322" y="82748"/>
                </a:lnTo>
                <a:lnTo>
                  <a:pt x="441252" y="85725"/>
                </a:lnTo>
                <a:lnTo>
                  <a:pt x="445022" y="88155"/>
                </a:lnTo>
                <a:lnTo>
                  <a:pt x="448098" y="91529"/>
                </a:lnTo>
                <a:lnTo>
                  <a:pt x="451174" y="94803"/>
                </a:lnTo>
                <a:lnTo>
                  <a:pt x="452712" y="99318"/>
                </a:lnTo>
                <a:lnTo>
                  <a:pt x="452712" y="112811"/>
                </a:lnTo>
                <a:lnTo>
                  <a:pt x="449487" y="119012"/>
                </a:lnTo>
                <a:lnTo>
                  <a:pt x="444479" y="122634"/>
                </a:lnTo>
                <a:close/>
              </a:path>
              <a:path w="707389" h="165100">
                <a:moveTo>
                  <a:pt x="445270" y="52536"/>
                </a:moveTo>
                <a:lnTo>
                  <a:pt x="441500" y="49758"/>
                </a:lnTo>
                <a:lnTo>
                  <a:pt x="437184" y="47674"/>
                </a:lnTo>
                <a:lnTo>
                  <a:pt x="432322" y="46285"/>
                </a:lnTo>
                <a:lnTo>
                  <a:pt x="427460" y="44797"/>
                </a:lnTo>
                <a:lnTo>
                  <a:pt x="422499" y="44053"/>
                </a:lnTo>
                <a:lnTo>
                  <a:pt x="447518" y="44053"/>
                </a:lnTo>
                <a:lnTo>
                  <a:pt x="449289" y="45392"/>
                </a:lnTo>
                <a:lnTo>
                  <a:pt x="445270" y="52536"/>
                </a:lnTo>
                <a:close/>
              </a:path>
              <a:path w="707389" h="165100">
                <a:moveTo>
                  <a:pt x="416100" y="130522"/>
                </a:moveTo>
                <a:lnTo>
                  <a:pt x="408658" y="130522"/>
                </a:lnTo>
                <a:lnTo>
                  <a:pt x="401564" y="129381"/>
                </a:lnTo>
                <a:lnTo>
                  <a:pt x="388071" y="124817"/>
                </a:lnTo>
                <a:lnTo>
                  <a:pt x="382812" y="121989"/>
                </a:lnTo>
                <a:lnTo>
                  <a:pt x="379042" y="118615"/>
                </a:lnTo>
                <a:lnTo>
                  <a:pt x="383060" y="111472"/>
                </a:lnTo>
                <a:lnTo>
                  <a:pt x="386830" y="114647"/>
                </a:lnTo>
                <a:lnTo>
                  <a:pt x="391692" y="117326"/>
                </a:lnTo>
                <a:lnTo>
                  <a:pt x="397645" y="119509"/>
                </a:lnTo>
                <a:lnTo>
                  <a:pt x="403698" y="121592"/>
                </a:lnTo>
                <a:lnTo>
                  <a:pt x="409998" y="122634"/>
                </a:lnTo>
                <a:lnTo>
                  <a:pt x="444479" y="122634"/>
                </a:lnTo>
                <a:lnTo>
                  <a:pt x="443038" y="123676"/>
                </a:lnTo>
                <a:lnTo>
                  <a:pt x="437782" y="126671"/>
                </a:lnTo>
                <a:lnTo>
                  <a:pt x="431541" y="128810"/>
                </a:lnTo>
                <a:lnTo>
                  <a:pt x="424313" y="130094"/>
                </a:lnTo>
                <a:lnTo>
                  <a:pt x="416100" y="130522"/>
                </a:lnTo>
                <a:close/>
              </a:path>
              <a:path w="707389" h="165100">
                <a:moveTo>
                  <a:pt x="476187" y="55810"/>
                </a:moveTo>
                <a:lnTo>
                  <a:pt x="501785" y="36314"/>
                </a:lnTo>
                <a:lnTo>
                  <a:pt x="508929" y="36314"/>
                </a:lnTo>
                <a:lnTo>
                  <a:pt x="517058" y="36862"/>
                </a:lnTo>
                <a:lnTo>
                  <a:pt x="524184" y="38509"/>
                </a:lnTo>
                <a:lnTo>
                  <a:pt x="530304" y="41253"/>
                </a:lnTo>
                <a:lnTo>
                  <a:pt x="534033" y="44053"/>
                </a:lnTo>
                <a:lnTo>
                  <a:pt x="502032" y="44053"/>
                </a:lnTo>
                <a:lnTo>
                  <a:pt x="496130" y="45144"/>
                </a:lnTo>
                <a:lnTo>
                  <a:pt x="490474" y="47327"/>
                </a:lnTo>
                <a:lnTo>
                  <a:pt x="484819" y="49410"/>
                </a:lnTo>
                <a:lnTo>
                  <a:pt x="480056" y="52238"/>
                </a:lnTo>
                <a:lnTo>
                  <a:pt x="476187" y="55810"/>
                </a:lnTo>
                <a:close/>
              </a:path>
              <a:path w="707389" h="165100">
                <a:moveTo>
                  <a:pt x="510615" y="130522"/>
                </a:moveTo>
                <a:lnTo>
                  <a:pt x="502678" y="130522"/>
                </a:lnTo>
                <a:lnTo>
                  <a:pt x="495339" y="130066"/>
                </a:lnTo>
                <a:lnTo>
                  <a:pt x="469192" y="111968"/>
                </a:lnTo>
                <a:lnTo>
                  <a:pt x="469192" y="96291"/>
                </a:lnTo>
                <a:lnTo>
                  <a:pt x="503869" y="78134"/>
                </a:lnTo>
                <a:lnTo>
                  <a:pt x="535718" y="78134"/>
                </a:lnTo>
                <a:lnTo>
                  <a:pt x="535718" y="61912"/>
                </a:lnTo>
                <a:lnTo>
                  <a:pt x="533386" y="55364"/>
                </a:lnTo>
                <a:lnTo>
                  <a:pt x="528723" y="50899"/>
                </a:lnTo>
                <a:lnTo>
                  <a:pt x="524060" y="46335"/>
                </a:lnTo>
                <a:lnTo>
                  <a:pt x="517214" y="44053"/>
                </a:lnTo>
                <a:lnTo>
                  <a:pt x="508185" y="44053"/>
                </a:lnTo>
                <a:lnTo>
                  <a:pt x="534033" y="44053"/>
                </a:lnTo>
                <a:lnTo>
                  <a:pt x="544647" y="70990"/>
                </a:lnTo>
                <a:lnTo>
                  <a:pt x="544647" y="84980"/>
                </a:lnTo>
                <a:lnTo>
                  <a:pt x="494989" y="84980"/>
                </a:lnTo>
                <a:lnTo>
                  <a:pt x="488391" y="86667"/>
                </a:lnTo>
                <a:lnTo>
                  <a:pt x="480155" y="93315"/>
                </a:lnTo>
                <a:lnTo>
                  <a:pt x="478121" y="97829"/>
                </a:lnTo>
                <a:lnTo>
                  <a:pt x="478121" y="109636"/>
                </a:lnTo>
                <a:lnTo>
                  <a:pt x="480354" y="114448"/>
                </a:lnTo>
                <a:lnTo>
                  <a:pt x="484819" y="118020"/>
                </a:lnTo>
                <a:lnTo>
                  <a:pt x="489383" y="121493"/>
                </a:lnTo>
                <a:lnTo>
                  <a:pt x="495733" y="123229"/>
                </a:lnTo>
                <a:lnTo>
                  <a:pt x="528358" y="123229"/>
                </a:lnTo>
                <a:lnTo>
                  <a:pt x="517412" y="129034"/>
                </a:lnTo>
                <a:lnTo>
                  <a:pt x="510615" y="130522"/>
                </a:lnTo>
                <a:close/>
              </a:path>
              <a:path w="707389" h="165100">
                <a:moveTo>
                  <a:pt x="528358" y="123229"/>
                </a:moveTo>
                <a:lnTo>
                  <a:pt x="511608" y="123229"/>
                </a:lnTo>
                <a:lnTo>
                  <a:pt x="518156" y="121443"/>
                </a:lnTo>
                <a:lnTo>
                  <a:pt x="523514" y="117871"/>
                </a:lnTo>
                <a:lnTo>
                  <a:pt x="528971" y="114300"/>
                </a:lnTo>
                <a:lnTo>
                  <a:pt x="533039" y="109140"/>
                </a:lnTo>
                <a:lnTo>
                  <a:pt x="535718" y="102393"/>
                </a:lnTo>
                <a:lnTo>
                  <a:pt x="535718" y="84980"/>
                </a:lnTo>
                <a:lnTo>
                  <a:pt x="544647" y="84980"/>
                </a:lnTo>
                <a:lnTo>
                  <a:pt x="544647" y="113258"/>
                </a:lnTo>
                <a:lnTo>
                  <a:pt x="536016" y="113258"/>
                </a:lnTo>
                <a:lnTo>
                  <a:pt x="533138" y="118715"/>
                </a:lnTo>
                <a:lnTo>
                  <a:pt x="528822" y="122981"/>
                </a:lnTo>
                <a:lnTo>
                  <a:pt x="528358" y="123229"/>
                </a:lnTo>
                <a:close/>
              </a:path>
              <a:path w="707389" h="165100">
                <a:moveTo>
                  <a:pt x="544647" y="129778"/>
                </a:moveTo>
                <a:lnTo>
                  <a:pt x="536016" y="129778"/>
                </a:lnTo>
                <a:lnTo>
                  <a:pt x="536016" y="113258"/>
                </a:lnTo>
                <a:lnTo>
                  <a:pt x="544647" y="113258"/>
                </a:lnTo>
                <a:lnTo>
                  <a:pt x="544647" y="129778"/>
                </a:lnTo>
                <a:close/>
              </a:path>
              <a:path w="707389" h="165100">
                <a:moveTo>
                  <a:pt x="584957" y="157311"/>
                </a:moveTo>
                <a:lnTo>
                  <a:pt x="570807" y="157311"/>
                </a:lnTo>
                <a:lnTo>
                  <a:pt x="574974" y="155723"/>
                </a:lnTo>
                <a:lnTo>
                  <a:pt x="580729" y="149373"/>
                </a:lnTo>
                <a:lnTo>
                  <a:pt x="582168" y="144760"/>
                </a:lnTo>
                <a:lnTo>
                  <a:pt x="582168" y="37058"/>
                </a:lnTo>
                <a:lnTo>
                  <a:pt x="590948" y="37058"/>
                </a:lnTo>
                <a:lnTo>
                  <a:pt x="590948" y="146943"/>
                </a:lnTo>
                <a:lnTo>
                  <a:pt x="588765" y="153243"/>
                </a:lnTo>
                <a:lnTo>
                  <a:pt x="584957" y="157311"/>
                </a:lnTo>
                <a:close/>
              </a:path>
              <a:path w="707389" h="165100">
                <a:moveTo>
                  <a:pt x="573883" y="164901"/>
                </a:moveTo>
                <a:lnTo>
                  <a:pt x="561976" y="164901"/>
                </a:lnTo>
                <a:lnTo>
                  <a:pt x="558305" y="164355"/>
                </a:lnTo>
                <a:lnTo>
                  <a:pt x="554932" y="163264"/>
                </a:lnTo>
                <a:lnTo>
                  <a:pt x="551558" y="162272"/>
                </a:lnTo>
                <a:lnTo>
                  <a:pt x="548830" y="160784"/>
                </a:lnTo>
                <a:lnTo>
                  <a:pt x="546746" y="158799"/>
                </a:lnTo>
                <a:lnTo>
                  <a:pt x="550318" y="152102"/>
                </a:lnTo>
                <a:lnTo>
                  <a:pt x="554088" y="155575"/>
                </a:lnTo>
                <a:lnTo>
                  <a:pt x="559099" y="157311"/>
                </a:lnTo>
                <a:lnTo>
                  <a:pt x="584957" y="157311"/>
                </a:lnTo>
                <a:lnTo>
                  <a:pt x="580034" y="162570"/>
                </a:lnTo>
                <a:lnTo>
                  <a:pt x="573883" y="164901"/>
                </a:lnTo>
                <a:close/>
              </a:path>
              <a:path w="707389" h="165100">
                <a:moveTo>
                  <a:pt x="588617" y="14436"/>
                </a:moveTo>
                <a:lnTo>
                  <a:pt x="584648" y="14436"/>
                </a:lnTo>
                <a:lnTo>
                  <a:pt x="582912" y="13791"/>
                </a:lnTo>
                <a:lnTo>
                  <a:pt x="581423" y="12501"/>
                </a:lnTo>
                <a:lnTo>
                  <a:pt x="580034" y="11112"/>
                </a:lnTo>
                <a:lnTo>
                  <a:pt x="579340" y="9376"/>
                </a:lnTo>
                <a:lnTo>
                  <a:pt x="579401" y="5159"/>
                </a:lnTo>
                <a:lnTo>
                  <a:pt x="580034" y="3621"/>
                </a:lnTo>
                <a:lnTo>
                  <a:pt x="582912" y="744"/>
                </a:lnTo>
                <a:lnTo>
                  <a:pt x="584648" y="0"/>
                </a:lnTo>
                <a:lnTo>
                  <a:pt x="588617" y="0"/>
                </a:lnTo>
                <a:lnTo>
                  <a:pt x="590303" y="694"/>
                </a:lnTo>
                <a:lnTo>
                  <a:pt x="591693" y="2083"/>
                </a:lnTo>
                <a:lnTo>
                  <a:pt x="593181" y="3472"/>
                </a:lnTo>
                <a:lnTo>
                  <a:pt x="593925" y="5159"/>
                </a:lnTo>
                <a:lnTo>
                  <a:pt x="593819" y="9376"/>
                </a:lnTo>
                <a:lnTo>
                  <a:pt x="593181" y="10864"/>
                </a:lnTo>
                <a:lnTo>
                  <a:pt x="590303" y="13741"/>
                </a:lnTo>
                <a:lnTo>
                  <a:pt x="588617" y="14436"/>
                </a:lnTo>
                <a:close/>
              </a:path>
              <a:path w="707389" h="165100">
                <a:moveTo>
                  <a:pt x="673241" y="130522"/>
                </a:moveTo>
                <a:lnTo>
                  <a:pt x="666196" y="130522"/>
                </a:lnTo>
                <a:lnTo>
                  <a:pt x="659462" y="130150"/>
                </a:lnTo>
                <a:lnTo>
                  <a:pt x="620457" y="100607"/>
                </a:lnTo>
                <a:lnTo>
                  <a:pt x="618509" y="92819"/>
                </a:lnTo>
                <a:lnTo>
                  <a:pt x="618516" y="74017"/>
                </a:lnTo>
                <a:lnTo>
                  <a:pt x="640003" y="42416"/>
                </a:lnTo>
                <a:lnTo>
                  <a:pt x="646750" y="38348"/>
                </a:lnTo>
                <a:lnTo>
                  <a:pt x="654340" y="36314"/>
                </a:lnTo>
                <a:lnTo>
                  <a:pt x="671207" y="36314"/>
                </a:lnTo>
                <a:lnTo>
                  <a:pt x="678748" y="38298"/>
                </a:lnTo>
                <a:lnTo>
                  <a:pt x="688431" y="44053"/>
                </a:lnTo>
                <a:lnTo>
                  <a:pt x="656225" y="44053"/>
                </a:lnTo>
                <a:lnTo>
                  <a:pt x="650321" y="45541"/>
                </a:lnTo>
                <a:lnTo>
                  <a:pt x="627204" y="78581"/>
                </a:lnTo>
                <a:lnTo>
                  <a:pt x="706975" y="78581"/>
                </a:lnTo>
                <a:lnTo>
                  <a:pt x="706975" y="83046"/>
                </a:lnTo>
                <a:lnTo>
                  <a:pt x="706827" y="85576"/>
                </a:lnTo>
                <a:lnTo>
                  <a:pt x="627055" y="85576"/>
                </a:lnTo>
                <a:lnTo>
                  <a:pt x="627253" y="92819"/>
                </a:lnTo>
                <a:lnTo>
                  <a:pt x="659003" y="122485"/>
                </a:lnTo>
                <a:lnTo>
                  <a:pt x="694010" y="122485"/>
                </a:lnTo>
                <a:lnTo>
                  <a:pt x="691993" y="123973"/>
                </a:lnTo>
                <a:lnTo>
                  <a:pt x="679789" y="129232"/>
                </a:lnTo>
                <a:lnTo>
                  <a:pt x="673241" y="130522"/>
                </a:lnTo>
                <a:close/>
              </a:path>
              <a:path w="707389" h="165100">
                <a:moveTo>
                  <a:pt x="706975" y="78581"/>
                </a:moveTo>
                <a:lnTo>
                  <a:pt x="698343" y="78581"/>
                </a:lnTo>
                <a:lnTo>
                  <a:pt x="697946" y="71933"/>
                </a:lnTo>
                <a:lnTo>
                  <a:pt x="696161" y="66030"/>
                </a:lnTo>
                <a:lnTo>
                  <a:pt x="692896" y="60721"/>
                </a:lnTo>
                <a:lnTo>
                  <a:pt x="689811" y="55611"/>
                </a:lnTo>
                <a:lnTo>
                  <a:pt x="685594" y="51494"/>
                </a:lnTo>
                <a:lnTo>
                  <a:pt x="680335" y="48517"/>
                </a:lnTo>
                <a:lnTo>
                  <a:pt x="675176" y="45541"/>
                </a:lnTo>
                <a:lnTo>
                  <a:pt x="669322" y="44053"/>
                </a:lnTo>
                <a:lnTo>
                  <a:pt x="688431" y="44053"/>
                </a:lnTo>
                <a:lnTo>
                  <a:pt x="692142" y="46235"/>
                </a:lnTo>
                <a:lnTo>
                  <a:pt x="697401" y="51792"/>
                </a:lnTo>
                <a:lnTo>
                  <a:pt x="701171" y="58935"/>
                </a:lnTo>
                <a:lnTo>
                  <a:pt x="705041" y="65980"/>
                </a:lnTo>
                <a:lnTo>
                  <a:pt x="706975" y="74017"/>
                </a:lnTo>
                <a:lnTo>
                  <a:pt x="706975" y="78581"/>
                </a:lnTo>
                <a:close/>
              </a:path>
              <a:path w="707389" h="165100">
                <a:moveTo>
                  <a:pt x="694010" y="122485"/>
                </a:moveTo>
                <a:lnTo>
                  <a:pt x="672398" y="122485"/>
                </a:lnTo>
                <a:lnTo>
                  <a:pt x="678004" y="121394"/>
                </a:lnTo>
                <a:lnTo>
                  <a:pt x="688322" y="117028"/>
                </a:lnTo>
                <a:lnTo>
                  <a:pt x="692589" y="113804"/>
                </a:lnTo>
                <a:lnTo>
                  <a:pt x="695962" y="109537"/>
                </a:lnTo>
                <a:lnTo>
                  <a:pt x="701171" y="115341"/>
                </a:lnTo>
                <a:lnTo>
                  <a:pt x="697103" y="120203"/>
                </a:lnTo>
                <a:lnTo>
                  <a:pt x="694010" y="122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7947" y="4125257"/>
            <a:ext cx="3795871" cy="16713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9853" y="4449851"/>
            <a:ext cx="1366928" cy="132605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5" name="object 2"/>
          <p:cNvSpPr txBox="1">
            <a:spLocks/>
          </p:cNvSpPr>
          <p:nvPr/>
        </p:nvSpPr>
        <p:spPr>
          <a:xfrm>
            <a:off x="381000" y="285750"/>
            <a:ext cx="80172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Ejercicios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2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68649" y="1650388"/>
            <a:ext cx="163830" cy="125412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spc="-770" dirty="0">
                <a:latin typeface="Arial MT"/>
                <a:cs typeface="Arial MT"/>
              </a:rPr>
              <a:t>■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770" dirty="0">
                <a:latin typeface="Arial MT"/>
                <a:cs typeface="Arial MT"/>
              </a:rPr>
              <a:t>■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spc="-770" dirty="0">
                <a:latin typeface="Arial MT"/>
                <a:cs typeface="Arial MT"/>
              </a:rPr>
              <a:t>■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5855" y="1834508"/>
            <a:ext cx="5980871" cy="23767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75855" y="2276528"/>
            <a:ext cx="1217295" cy="205740"/>
            <a:chOff x="2075855" y="2276528"/>
            <a:chExt cx="1217295" cy="205740"/>
          </a:xfrm>
        </p:grpSpPr>
        <p:sp>
          <p:nvSpPr>
            <p:cNvPr id="6" name="object 6"/>
            <p:cNvSpPr/>
            <p:nvPr/>
          </p:nvSpPr>
          <p:spPr>
            <a:xfrm>
              <a:off x="2075855" y="2276528"/>
              <a:ext cx="1160780" cy="205740"/>
            </a:xfrm>
            <a:custGeom>
              <a:avLst/>
              <a:gdLst/>
              <a:ahLst/>
              <a:cxnLst/>
              <a:rect l="l" t="t" r="r" b="b"/>
              <a:pathLst>
                <a:path w="1160780" h="205739">
                  <a:moveTo>
                    <a:pt x="11757" y="159990"/>
                  </a:moveTo>
                  <a:lnTo>
                    <a:pt x="0" y="159990"/>
                  </a:lnTo>
                  <a:lnTo>
                    <a:pt x="0" y="0"/>
                  </a:lnTo>
                  <a:lnTo>
                    <a:pt x="11757" y="0"/>
                  </a:lnTo>
                  <a:lnTo>
                    <a:pt x="11757" y="73521"/>
                  </a:lnTo>
                  <a:lnTo>
                    <a:pt x="130373" y="73521"/>
                  </a:lnTo>
                  <a:lnTo>
                    <a:pt x="130373" y="83939"/>
                  </a:lnTo>
                  <a:lnTo>
                    <a:pt x="11757" y="83939"/>
                  </a:lnTo>
                  <a:lnTo>
                    <a:pt x="11757" y="159990"/>
                  </a:lnTo>
                  <a:close/>
                </a:path>
                <a:path w="1160780" h="205739">
                  <a:moveTo>
                    <a:pt x="130373" y="73521"/>
                  </a:moveTo>
                  <a:lnTo>
                    <a:pt x="118764" y="73521"/>
                  </a:lnTo>
                  <a:lnTo>
                    <a:pt x="118764" y="0"/>
                  </a:lnTo>
                  <a:lnTo>
                    <a:pt x="130373" y="0"/>
                  </a:lnTo>
                  <a:lnTo>
                    <a:pt x="130373" y="73521"/>
                  </a:lnTo>
                  <a:close/>
                </a:path>
                <a:path w="1160780" h="205739">
                  <a:moveTo>
                    <a:pt x="130373" y="159990"/>
                  </a:moveTo>
                  <a:lnTo>
                    <a:pt x="118764" y="159990"/>
                  </a:lnTo>
                  <a:lnTo>
                    <a:pt x="118764" y="83939"/>
                  </a:lnTo>
                  <a:lnTo>
                    <a:pt x="130373" y="83939"/>
                  </a:lnTo>
                  <a:lnTo>
                    <a:pt x="130373" y="159990"/>
                  </a:lnTo>
                  <a:close/>
                </a:path>
                <a:path w="1160780" h="205739">
                  <a:moveTo>
                    <a:pt x="286092" y="10417"/>
                  </a:moveTo>
                  <a:lnTo>
                    <a:pt x="159142" y="10417"/>
                  </a:lnTo>
                  <a:lnTo>
                    <a:pt x="159142" y="0"/>
                  </a:lnTo>
                  <a:lnTo>
                    <a:pt x="286092" y="0"/>
                  </a:lnTo>
                  <a:lnTo>
                    <a:pt x="286092" y="10417"/>
                  </a:lnTo>
                  <a:close/>
                </a:path>
                <a:path w="1160780" h="205739">
                  <a:moveTo>
                    <a:pt x="228495" y="159990"/>
                  </a:moveTo>
                  <a:lnTo>
                    <a:pt x="216738" y="159990"/>
                  </a:lnTo>
                  <a:lnTo>
                    <a:pt x="216738" y="10417"/>
                  </a:lnTo>
                  <a:lnTo>
                    <a:pt x="228495" y="10417"/>
                  </a:lnTo>
                  <a:lnTo>
                    <a:pt x="228495" y="159990"/>
                  </a:lnTo>
                  <a:close/>
                </a:path>
                <a:path w="1160780" h="205739">
                  <a:moveTo>
                    <a:pt x="326241" y="159990"/>
                  </a:moveTo>
                  <a:lnTo>
                    <a:pt x="314781" y="159990"/>
                  </a:lnTo>
                  <a:lnTo>
                    <a:pt x="314781" y="0"/>
                  </a:lnTo>
                  <a:lnTo>
                    <a:pt x="324604" y="0"/>
                  </a:lnTo>
                  <a:lnTo>
                    <a:pt x="338214" y="23514"/>
                  </a:lnTo>
                  <a:lnTo>
                    <a:pt x="326241" y="23514"/>
                  </a:lnTo>
                  <a:lnTo>
                    <a:pt x="326241" y="159990"/>
                  </a:lnTo>
                  <a:close/>
                </a:path>
                <a:path w="1160780" h="205739">
                  <a:moveTo>
                    <a:pt x="407723" y="123676"/>
                  </a:moveTo>
                  <a:lnTo>
                    <a:pt x="396190" y="123676"/>
                  </a:lnTo>
                  <a:lnTo>
                    <a:pt x="467776" y="0"/>
                  </a:lnTo>
                  <a:lnTo>
                    <a:pt x="477301" y="0"/>
                  </a:lnTo>
                  <a:lnTo>
                    <a:pt x="477344" y="23068"/>
                  </a:lnTo>
                  <a:lnTo>
                    <a:pt x="465990" y="23068"/>
                  </a:lnTo>
                  <a:lnTo>
                    <a:pt x="407723" y="123676"/>
                  </a:lnTo>
                  <a:close/>
                </a:path>
                <a:path w="1160780" h="205739">
                  <a:moveTo>
                    <a:pt x="477599" y="159990"/>
                  </a:moveTo>
                  <a:lnTo>
                    <a:pt x="466139" y="159990"/>
                  </a:lnTo>
                  <a:lnTo>
                    <a:pt x="465990" y="23068"/>
                  </a:lnTo>
                  <a:lnTo>
                    <a:pt x="477344" y="23068"/>
                  </a:lnTo>
                  <a:lnTo>
                    <a:pt x="477599" y="159990"/>
                  </a:lnTo>
                  <a:close/>
                </a:path>
                <a:path w="1160780" h="205739">
                  <a:moveTo>
                    <a:pt x="399018" y="138707"/>
                  </a:moveTo>
                  <a:lnTo>
                    <a:pt x="393213" y="138707"/>
                  </a:lnTo>
                  <a:lnTo>
                    <a:pt x="326241" y="23514"/>
                  </a:lnTo>
                  <a:lnTo>
                    <a:pt x="338214" y="23514"/>
                  </a:lnTo>
                  <a:lnTo>
                    <a:pt x="396190" y="123676"/>
                  </a:lnTo>
                  <a:lnTo>
                    <a:pt x="407723" y="123676"/>
                  </a:lnTo>
                  <a:lnTo>
                    <a:pt x="399018" y="138707"/>
                  </a:lnTo>
                  <a:close/>
                </a:path>
                <a:path w="1160780" h="205739">
                  <a:moveTo>
                    <a:pt x="637204" y="159990"/>
                  </a:moveTo>
                  <a:lnTo>
                    <a:pt x="533322" y="159990"/>
                  </a:lnTo>
                  <a:lnTo>
                    <a:pt x="533322" y="0"/>
                  </a:lnTo>
                  <a:lnTo>
                    <a:pt x="545079" y="0"/>
                  </a:lnTo>
                  <a:lnTo>
                    <a:pt x="545079" y="149423"/>
                  </a:lnTo>
                  <a:lnTo>
                    <a:pt x="637204" y="149423"/>
                  </a:lnTo>
                  <a:lnTo>
                    <a:pt x="637204" y="159990"/>
                  </a:lnTo>
                  <a:close/>
                </a:path>
                <a:path w="1160780" h="205739">
                  <a:moveTo>
                    <a:pt x="789203" y="159990"/>
                  </a:moveTo>
                  <a:lnTo>
                    <a:pt x="725803" y="159990"/>
                  </a:lnTo>
                  <a:lnTo>
                    <a:pt x="725803" y="0"/>
                  </a:lnTo>
                  <a:lnTo>
                    <a:pt x="789203" y="0"/>
                  </a:lnTo>
                  <a:lnTo>
                    <a:pt x="801286" y="641"/>
                  </a:lnTo>
                  <a:lnTo>
                    <a:pt x="812681" y="2567"/>
                  </a:lnTo>
                  <a:lnTo>
                    <a:pt x="823387" y="5776"/>
                  </a:lnTo>
                  <a:lnTo>
                    <a:pt x="833405" y="10269"/>
                  </a:lnTo>
                  <a:lnTo>
                    <a:pt x="833647" y="10417"/>
                  </a:lnTo>
                  <a:lnTo>
                    <a:pt x="737560" y="10417"/>
                  </a:lnTo>
                  <a:lnTo>
                    <a:pt x="737560" y="149423"/>
                  </a:lnTo>
                  <a:lnTo>
                    <a:pt x="833888" y="149423"/>
                  </a:lnTo>
                  <a:lnTo>
                    <a:pt x="833405" y="149721"/>
                  </a:lnTo>
                  <a:lnTo>
                    <a:pt x="823387" y="154213"/>
                  </a:lnTo>
                  <a:lnTo>
                    <a:pt x="812681" y="157422"/>
                  </a:lnTo>
                  <a:lnTo>
                    <a:pt x="801286" y="159348"/>
                  </a:lnTo>
                  <a:lnTo>
                    <a:pt x="789203" y="159990"/>
                  </a:lnTo>
                  <a:close/>
                </a:path>
                <a:path w="1160780" h="205739">
                  <a:moveTo>
                    <a:pt x="833888" y="149423"/>
                  </a:moveTo>
                  <a:lnTo>
                    <a:pt x="788310" y="149423"/>
                  </a:lnTo>
                  <a:lnTo>
                    <a:pt x="799063" y="148874"/>
                  </a:lnTo>
                  <a:lnTo>
                    <a:pt x="809146" y="147228"/>
                  </a:lnTo>
                  <a:lnTo>
                    <a:pt x="848316" y="123536"/>
                  </a:lnTo>
                  <a:lnTo>
                    <a:pt x="862576" y="79920"/>
                  </a:lnTo>
                  <a:lnTo>
                    <a:pt x="861999" y="70079"/>
                  </a:lnTo>
                  <a:lnTo>
                    <a:pt x="842298" y="29877"/>
                  </a:lnTo>
                  <a:lnTo>
                    <a:pt x="799063" y="10976"/>
                  </a:lnTo>
                  <a:lnTo>
                    <a:pt x="788310" y="10417"/>
                  </a:lnTo>
                  <a:lnTo>
                    <a:pt x="833647" y="10417"/>
                  </a:lnTo>
                  <a:lnTo>
                    <a:pt x="863469" y="38695"/>
                  </a:lnTo>
                  <a:lnTo>
                    <a:pt x="874184" y="79920"/>
                  </a:lnTo>
                  <a:lnTo>
                    <a:pt x="873515" y="91213"/>
                  </a:lnTo>
                  <a:lnTo>
                    <a:pt x="857571" y="129880"/>
                  </a:lnTo>
                  <a:lnTo>
                    <a:pt x="842540" y="144093"/>
                  </a:lnTo>
                  <a:lnTo>
                    <a:pt x="833888" y="149423"/>
                  </a:lnTo>
                  <a:close/>
                </a:path>
                <a:path w="1160780" h="205739">
                  <a:moveTo>
                    <a:pt x="957637" y="160883"/>
                  </a:moveTo>
                  <a:lnTo>
                    <a:pt x="920709" y="148893"/>
                  </a:lnTo>
                  <a:lnTo>
                    <a:pt x="899892" y="116830"/>
                  </a:lnTo>
                  <a:lnTo>
                    <a:pt x="897957" y="100310"/>
                  </a:lnTo>
                  <a:lnTo>
                    <a:pt x="898441" y="91836"/>
                  </a:lnTo>
                  <a:lnTo>
                    <a:pt x="914998" y="56889"/>
                  </a:lnTo>
                  <a:lnTo>
                    <a:pt x="949368" y="40230"/>
                  </a:lnTo>
                  <a:lnTo>
                    <a:pt x="957637" y="39737"/>
                  </a:lnTo>
                  <a:lnTo>
                    <a:pt x="965906" y="40230"/>
                  </a:lnTo>
                  <a:lnTo>
                    <a:pt x="973748" y="41709"/>
                  </a:lnTo>
                  <a:lnTo>
                    <a:pt x="981161" y="44174"/>
                  </a:lnTo>
                  <a:lnTo>
                    <a:pt x="988147" y="47625"/>
                  </a:lnTo>
                  <a:lnTo>
                    <a:pt x="991773" y="50006"/>
                  </a:lnTo>
                  <a:lnTo>
                    <a:pt x="948509" y="50006"/>
                  </a:lnTo>
                  <a:lnTo>
                    <a:pt x="940323" y="52139"/>
                  </a:lnTo>
                  <a:lnTo>
                    <a:pt x="913230" y="80190"/>
                  </a:lnTo>
                  <a:lnTo>
                    <a:pt x="909714" y="100310"/>
                  </a:lnTo>
                  <a:lnTo>
                    <a:pt x="910105" y="107407"/>
                  </a:lnTo>
                  <a:lnTo>
                    <a:pt x="940323" y="148480"/>
                  </a:lnTo>
                  <a:lnTo>
                    <a:pt x="948509" y="150614"/>
                  </a:lnTo>
                  <a:lnTo>
                    <a:pt x="992000" y="150614"/>
                  </a:lnTo>
                  <a:lnTo>
                    <a:pt x="988147" y="153144"/>
                  </a:lnTo>
                  <a:lnTo>
                    <a:pt x="981161" y="156529"/>
                  </a:lnTo>
                  <a:lnTo>
                    <a:pt x="973748" y="158948"/>
                  </a:lnTo>
                  <a:lnTo>
                    <a:pt x="965906" y="160399"/>
                  </a:lnTo>
                  <a:lnTo>
                    <a:pt x="957637" y="160883"/>
                  </a:lnTo>
                  <a:close/>
                </a:path>
                <a:path w="1160780" h="205739">
                  <a:moveTo>
                    <a:pt x="992000" y="150614"/>
                  </a:moveTo>
                  <a:lnTo>
                    <a:pt x="966765" y="150614"/>
                  </a:lnTo>
                  <a:lnTo>
                    <a:pt x="974951" y="148480"/>
                  </a:lnTo>
                  <a:lnTo>
                    <a:pt x="989437" y="139948"/>
                  </a:lnTo>
                  <a:lnTo>
                    <a:pt x="1005709" y="100310"/>
                  </a:lnTo>
                  <a:lnTo>
                    <a:pt x="1005309" y="93212"/>
                  </a:lnTo>
                  <a:lnTo>
                    <a:pt x="974951" y="52139"/>
                  </a:lnTo>
                  <a:lnTo>
                    <a:pt x="966765" y="50006"/>
                  </a:lnTo>
                  <a:lnTo>
                    <a:pt x="991773" y="50006"/>
                  </a:lnTo>
                  <a:lnTo>
                    <a:pt x="1015382" y="83827"/>
                  </a:lnTo>
                  <a:lnTo>
                    <a:pt x="1017317" y="100310"/>
                  </a:lnTo>
                  <a:lnTo>
                    <a:pt x="1016833" y="108793"/>
                  </a:lnTo>
                  <a:lnTo>
                    <a:pt x="1000351" y="143879"/>
                  </a:lnTo>
                  <a:lnTo>
                    <a:pt x="994621" y="148893"/>
                  </a:lnTo>
                  <a:lnTo>
                    <a:pt x="992000" y="150614"/>
                  </a:lnTo>
                  <a:close/>
                </a:path>
                <a:path w="1160780" h="205739">
                  <a:moveTo>
                    <a:pt x="1099220" y="155674"/>
                  </a:moveTo>
                  <a:lnTo>
                    <a:pt x="1062441" y="144149"/>
                  </a:lnTo>
                  <a:lnTo>
                    <a:pt x="1040172" y="105751"/>
                  </a:lnTo>
                  <a:lnTo>
                    <a:pt x="1039689" y="97631"/>
                  </a:lnTo>
                  <a:lnTo>
                    <a:pt x="1040172" y="89510"/>
                  </a:lnTo>
                  <a:lnTo>
                    <a:pt x="1062455" y="51048"/>
                  </a:lnTo>
                  <a:lnTo>
                    <a:pt x="1099220" y="39737"/>
                  </a:lnTo>
                  <a:lnTo>
                    <a:pt x="1107210" y="40192"/>
                  </a:lnTo>
                  <a:lnTo>
                    <a:pt x="1114809" y="41560"/>
                  </a:lnTo>
                  <a:lnTo>
                    <a:pt x="1122018" y="43839"/>
                  </a:lnTo>
                  <a:lnTo>
                    <a:pt x="1128837" y="47029"/>
                  </a:lnTo>
                  <a:lnTo>
                    <a:pt x="1133460" y="50006"/>
                  </a:lnTo>
                  <a:lnTo>
                    <a:pt x="1100113" y="50006"/>
                  </a:lnTo>
                  <a:lnTo>
                    <a:pt x="1093295" y="50387"/>
                  </a:lnTo>
                  <a:lnTo>
                    <a:pt x="1057697" y="72925"/>
                  </a:lnTo>
                  <a:lnTo>
                    <a:pt x="1051446" y="97631"/>
                  </a:lnTo>
                  <a:lnTo>
                    <a:pt x="1051837" y="104365"/>
                  </a:lnTo>
                  <a:lnTo>
                    <a:pt x="1075041" y="139340"/>
                  </a:lnTo>
                  <a:lnTo>
                    <a:pt x="1100113" y="145405"/>
                  </a:lnTo>
                  <a:lnTo>
                    <a:pt x="1133525" y="145405"/>
                  </a:lnTo>
                  <a:lnTo>
                    <a:pt x="1128390" y="148679"/>
                  </a:lnTo>
                  <a:lnTo>
                    <a:pt x="1121711" y="151739"/>
                  </a:lnTo>
                  <a:lnTo>
                    <a:pt x="1114624" y="153925"/>
                  </a:lnTo>
                  <a:lnTo>
                    <a:pt x="1107126" y="155237"/>
                  </a:lnTo>
                  <a:lnTo>
                    <a:pt x="1099220" y="155674"/>
                  </a:lnTo>
                  <a:close/>
                </a:path>
                <a:path w="1160780" h="205739">
                  <a:moveTo>
                    <a:pt x="1160239" y="67567"/>
                  </a:moveTo>
                  <a:lnTo>
                    <a:pt x="1149226" y="67567"/>
                  </a:lnTo>
                  <a:lnTo>
                    <a:pt x="1149226" y="40630"/>
                  </a:lnTo>
                  <a:lnTo>
                    <a:pt x="1160239" y="40630"/>
                  </a:lnTo>
                  <a:lnTo>
                    <a:pt x="1160239" y="67567"/>
                  </a:lnTo>
                  <a:close/>
                </a:path>
                <a:path w="1160780" h="205739">
                  <a:moveTo>
                    <a:pt x="1133525" y="145405"/>
                  </a:moveTo>
                  <a:lnTo>
                    <a:pt x="1100113" y="145405"/>
                  </a:lnTo>
                  <a:lnTo>
                    <a:pt x="1106866" y="145023"/>
                  </a:lnTo>
                  <a:lnTo>
                    <a:pt x="1113284" y="143879"/>
                  </a:lnTo>
                  <a:lnTo>
                    <a:pt x="1145412" y="116718"/>
                  </a:lnTo>
                  <a:lnTo>
                    <a:pt x="1148928" y="97631"/>
                  </a:lnTo>
                  <a:lnTo>
                    <a:pt x="1148538" y="90840"/>
                  </a:lnTo>
                  <a:lnTo>
                    <a:pt x="1125116" y="56108"/>
                  </a:lnTo>
                  <a:lnTo>
                    <a:pt x="1100113" y="50006"/>
                  </a:lnTo>
                  <a:lnTo>
                    <a:pt x="1133460" y="50006"/>
                  </a:lnTo>
                  <a:lnTo>
                    <a:pt x="1135089" y="51057"/>
                  </a:lnTo>
                  <a:lnTo>
                    <a:pt x="1140589" y="55847"/>
                  </a:lnTo>
                  <a:lnTo>
                    <a:pt x="1145273" y="61317"/>
                  </a:lnTo>
                  <a:lnTo>
                    <a:pt x="1149226" y="67567"/>
                  </a:lnTo>
                  <a:lnTo>
                    <a:pt x="1160239" y="67567"/>
                  </a:lnTo>
                  <a:lnTo>
                    <a:pt x="1160239" y="128438"/>
                  </a:lnTo>
                  <a:lnTo>
                    <a:pt x="1148780" y="128438"/>
                  </a:lnTo>
                  <a:lnTo>
                    <a:pt x="1144770" y="134615"/>
                  </a:lnTo>
                  <a:lnTo>
                    <a:pt x="1140036" y="140047"/>
                  </a:lnTo>
                  <a:lnTo>
                    <a:pt x="1134576" y="144735"/>
                  </a:lnTo>
                  <a:lnTo>
                    <a:pt x="1133525" y="145405"/>
                  </a:lnTo>
                  <a:close/>
                </a:path>
                <a:path w="1160780" h="205739">
                  <a:moveTo>
                    <a:pt x="1140717" y="194964"/>
                  </a:moveTo>
                  <a:lnTo>
                    <a:pt x="1102196" y="194964"/>
                  </a:lnTo>
                  <a:lnTo>
                    <a:pt x="1113265" y="194257"/>
                  </a:lnTo>
                  <a:lnTo>
                    <a:pt x="1122809" y="192137"/>
                  </a:lnTo>
                  <a:lnTo>
                    <a:pt x="1148063" y="159655"/>
                  </a:lnTo>
                  <a:lnTo>
                    <a:pt x="1148780" y="128438"/>
                  </a:lnTo>
                  <a:lnTo>
                    <a:pt x="1160239" y="128438"/>
                  </a:lnTo>
                  <a:lnTo>
                    <a:pt x="1156630" y="173049"/>
                  </a:lnTo>
                  <a:lnTo>
                    <a:pt x="1145803" y="191095"/>
                  </a:lnTo>
                  <a:lnTo>
                    <a:pt x="1140717" y="194964"/>
                  </a:lnTo>
                  <a:close/>
                </a:path>
                <a:path w="1160780" h="205739">
                  <a:moveTo>
                    <a:pt x="1102345" y="205233"/>
                  </a:moveTo>
                  <a:lnTo>
                    <a:pt x="1064301" y="197467"/>
                  </a:lnTo>
                  <a:lnTo>
                    <a:pt x="1047725" y="186332"/>
                  </a:lnTo>
                  <a:lnTo>
                    <a:pt x="1053827" y="177551"/>
                  </a:lnTo>
                  <a:lnTo>
                    <a:pt x="1059780" y="183108"/>
                  </a:lnTo>
                  <a:lnTo>
                    <a:pt x="1066924" y="187374"/>
                  </a:lnTo>
                  <a:lnTo>
                    <a:pt x="1102196" y="194964"/>
                  </a:lnTo>
                  <a:lnTo>
                    <a:pt x="1140717" y="194964"/>
                  </a:lnTo>
                  <a:lnTo>
                    <a:pt x="1137673" y="197280"/>
                  </a:lnTo>
                  <a:lnTo>
                    <a:pt x="1127720" y="201699"/>
                  </a:lnTo>
                  <a:lnTo>
                    <a:pt x="1115944" y="204350"/>
                  </a:lnTo>
                  <a:lnTo>
                    <a:pt x="1102345" y="205233"/>
                  </a:lnTo>
                  <a:close/>
                </a:path>
              </a:pathLst>
            </a:custGeom>
            <a:solidFill>
              <a:srgbClr val="189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3533" y="2313288"/>
              <a:ext cx="19685" cy="124460"/>
            </a:xfrm>
            <a:custGeom>
              <a:avLst/>
              <a:gdLst/>
              <a:ahLst/>
              <a:cxnLst/>
              <a:rect l="l" t="t" r="r" b="b"/>
              <a:pathLst>
                <a:path w="19685" h="124460">
                  <a:moveTo>
                    <a:pt x="12253" y="19347"/>
                  </a:moveTo>
                  <a:lnTo>
                    <a:pt x="6994" y="19347"/>
                  </a:lnTo>
                  <a:lnTo>
                    <a:pt x="4712" y="18405"/>
                  </a:lnTo>
                  <a:lnTo>
                    <a:pt x="942" y="14634"/>
                  </a:lnTo>
                  <a:lnTo>
                    <a:pt x="0" y="12303"/>
                  </a:lnTo>
                  <a:lnTo>
                    <a:pt x="0" y="6746"/>
                  </a:lnTo>
                  <a:lnTo>
                    <a:pt x="942" y="4464"/>
                  </a:lnTo>
                  <a:lnTo>
                    <a:pt x="4712" y="892"/>
                  </a:lnTo>
                  <a:lnTo>
                    <a:pt x="6994" y="0"/>
                  </a:lnTo>
                  <a:lnTo>
                    <a:pt x="12253" y="0"/>
                  </a:lnTo>
                  <a:lnTo>
                    <a:pt x="14485" y="892"/>
                  </a:lnTo>
                  <a:lnTo>
                    <a:pt x="18256" y="4464"/>
                  </a:lnTo>
                  <a:lnTo>
                    <a:pt x="19198" y="6746"/>
                  </a:lnTo>
                  <a:lnTo>
                    <a:pt x="19198" y="12303"/>
                  </a:lnTo>
                  <a:lnTo>
                    <a:pt x="18256" y="14634"/>
                  </a:lnTo>
                  <a:lnTo>
                    <a:pt x="14485" y="18405"/>
                  </a:lnTo>
                  <a:lnTo>
                    <a:pt x="12253" y="19347"/>
                  </a:lnTo>
                  <a:close/>
                </a:path>
                <a:path w="19685" h="124460">
                  <a:moveTo>
                    <a:pt x="12253" y="124122"/>
                  </a:moveTo>
                  <a:lnTo>
                    <a:pt x="6994" y="124122"/>
                  </a:lnTo>
                  <a:lnTo>
                    <a:pt x="4712" y="123180"/>
                  </a:lnTo>
                  <a:lnTo>
                    <a:pt x="942" y="119409"/>
                  </a:lnTo>
                  <a:lnTo>
                    <a:pt x="0" y="117078"/>
                  </a:lnTo>
                  <a:lnTo>
                    <a:pt x="0" y="111521"/>
                  </a:lnTo>
                  <a:lnTo>
                    <a:pt x="942" y="109239"/>
                  </a:lnTo>
                  <a:lnTo>
                    <a:pt x="4712" y="105667"/>
                  </a:lnTo>
                  <a:lnTo>
                    <a:pt x="6994" y="104775"/>
                  </a:lnTo>
                  <a:lnTo>
                    <a:pt x="12253" y="104775"/>
                  </a:lnTo>
                  <a:lnTo>
                    <a:pt x="14485" y="105667"/>
                  </a:lnTo>
                  <a:lnTo>
                    <a:pt x="18256" y="109239"/>
                  </a:lnTo>
                  <a:lnTo>
                    <a:pt x="19198" y="111521"/>
                  </a:lnTo>
                  <a:lnTo>
                    <a:pt x="19198" y="117078"/>
                  </a:lnTo>
                  <a:lnTo>
                    <a:pt x="18256" y="119409"/>
                  </a:lnTo>
                  <a:lnTo>
                    <a:pt x="14485" y="123180"/>
                  </a:lnTo>
                  <a:lnTo>
                    <a:pt x="12253" y="1241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9016" y="2244083"/>
            <a:ext cx="2178568" cy="2376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5855" y="2684912"/>
            <a:ext cx="2508462" cy="205531"/>
          </a:xfrm>
          <a:prstGeom prst="rect">
            <a:avLst/>
          </a:prstGeom>
        </p:spPr>
      </p:pic>
      <p:pic>
        <p:nvPicPr>
          <p:cNvPr id="10" name="object 10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0602" y="2653658"/>
            <a:ext cx="2207525" cy="236785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12" name="object 2"/>
          <p:cNvSpPr txBox="1">
            <a:spLocks/>
          </p:cNvSpPr>
          <p:nvPr/>
        </p:nvSpPr>
        <p:spPr>
          <a:xfrm>
            <a:off x="381000" y="285750"/>
            <a:ext cx="801727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Recursos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0824" y="1259100"/>
            <a:ext cx="2380615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Introducción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Estructura</a:t>
            </a:r>
            <a:r>
              <a:rPr sz="1800" spc="-9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básica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Elementos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Input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Atributo</a:t>
            </a:r>
            <a:r>
              <a:rPr sz="18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595959"/>
                </a:solidFill>
                <a:latin typeface="Verdana"/>
                <a:cs typeface="Verdana"/>
              </a:rPr>
              <a:t>name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5799" y="1259100"/>
            <a:ext cx="2341880" cy="1663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Select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Textarea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Label</a:t>
            </a:r>
            <a:endParaRPr sz="1800">
              <a:latin typeface="Verdana"/>
              <a:cs typeface="Verdana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 MT"/>
              <a:buChar char="■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Verdana"/>
                <a:cs typeface="Verdana"/>
              </a:rPr>
              <a:t>Fieldset</a:t>
            </a:r>
            <a:r>
              <a:rPr sz="1800" spc="-1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595959"/>
                </a:solidFill>
                <a:latin typeface="Verdana"/>
                <a:cs typeface="Verdana"/>
              </a:rPr>
              <a:t>y</a:t>
            </a:r>
            <a:r>
              <a:rPr sz="1800" spc="-1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Verdana"/>
                <a:cs typeface="Verdana"/>
              </a:rPr>
              <a:t>legend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81000" y="285750"/>
            <a:ext cx="2286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smtClean="0">
                <a:solidFill>
                  <a:srgbClr val="6599FF"/>
                </a:solidFill>
                <a:latin typeface="Montserrat" pitchFamily="2" charset="0"/>
              </a:rPr>
              <a:t>C</a:t>
            </a:r>
            <a:r>
              <a:rPr lang="es-ES" sz="2800" b="1" spc="100" smtClean="0">
                <a:solidFill>
                  <a:srgbClr val="6599FF"/>
                </a:solidFill>
                <a:latin typeface="Montserrat" pitchFamily="2" charset="0"/>
              </a:rPr>
              <a:t>on</a:t>
            </a:r>
            <a:r>
              <a:rPr lang="es-ES" sz="2800" b="1" spc="15" smtClean="0">
                <a:solidFill>
                  <a:srgbClr val="6599FF"/>
                </a:solidFill>
                <a:latin typeface="Montserrat" pitchFamily="2" charset="0"/>
              </a:rPr>
              <a:t>t</a:t>
            </a:r>
            <a:r>
              <a:rPr lang="es-ES" sz="2800" b="1" spc="60" smtClean="0">
                <a:solidFill>
                  <a:srgbClr val="6599FF"/>
                </a:solidFill>
                <a:latin typeface="Montserrat" pitchFamily="2" charset="0"/>
              </a:rPr>
              <a:t>enidos</a:t>
            </a:r>
            <a:endParaRPr lang="es-ES" sz="2800" b="1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8400" y="1809750"/>
            <a:ext cx="4572000" cy="1102519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6599FF"/>
                </a:solidFill>
                <a:latin typeface="Montserrat" pitchFamily="2" charset="0"/>
              </a:rPr>
              <a:t>Formularios en HTML</a:t>
            </a:r>
            <a:endParaRPr lang="es-ES" b="1" dirty="0">
              <a:solidFill>
                <a:srgbClr val="6599FF"/>
              </a:solidFill>
              <a:latin typeface="Montserrat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438400" y="2724150"/>
            <a:ext cx="4191000" cy="369332"/>
          </a:xfrm>
        </p:spPr>
        <p:txBody>
          <a:bodyPr/>
          <a:lstStyle/>
          <a:p>
            <a:r>
              <a:rPr lang="es-ES" sz="2400" dirty="0" smtClean="0">
                <a:latin typeface="Montserrat" pitchFamily="2" charset="0"/>
                <a:ea typeface="Verdana" pitchFamily="34" charset="0"/>
              </a:rPr>
              <a:t>Introducción</a:t>
            </a:r>
            <a:endParaRPr lang="es-ES" dirty="0">
              <a:latin typeface="Montserrat" pitchFamily="2" charset="0"/>
              <a:ea typeface="Verdana" pitchFamily="34" charset="0"/>
            </a:endParaRPr>
          </a:p>
        </p:txBody>
      </p:sp>
      <p:pic>
        <p:nvPicPr>
          <p:cNvPr id="5122" name="Picture 2" descr="OSITECH :: Inic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80605"/>
            <a:ext cx="838200" cy="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4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E4637B"/>
                </a:solidFill>
              </a:rPr>
              <a:t>interactuar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4391" y="1416561"/>
            <a:ext cx="4068069" cy="35674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36807" y="2337510"/>
            <a:ext cx="1470660" cy="337185"/>
          </a:xfrm>
          <a:custGeom>
            <a:avLst/>
            <a:gdLst/>
            <a:ahLst/>
            <a:cxnLst/>
            <a:rect l="l" t="t" r="r" b="b"/>
            <a:pathLst>
              <a:path w="1470660" h="337185">
                <a:moveTo>
                  <a:pt x="85824" y="107007"/>
                </a:moveTo>
                <a:lnTo>
                  <a:pt x="76894" y="107007"/>
                </a:lnTo>
                <a:lnTo>
                  <a:pt x="73173" y="105519"/>
                </a:lnTo>
                <a:lnTo>
                  <a:pt x="70098" y="102542"/>
                </a:lnTo>
                <a:lnTo>
                  <a:pt x="67121" y="99466"/>
                </a:lnTo>
                <a:lnTo>
                  <a:pt x="65633" y="95745"/>
                </a:lnTo>
                <a:lnTo>
                  <a:pt x="65633" y="87113"/>
                </a:lnTo>
                <a:lnTo>
                  <a:pt x="67121" y="83442"/>
                </a:lnTo>
                <a:lnTo>
                  <a:pt x="70098" y="80367"/>
                </a:lnTo>
                <a:lnTo>
                  <a:pt x="73173" y="77291"/>
                </a:lnTo>
                <a:lnTo>
                  <a:pt x="76894" y="75753"/>
                </a:lnTo>
                <a:lnTo>
                  <a:pt x="85824" y="75753"/>
                </a:lnTo>
                <a:lnTo>
                  <a:pt x="89594" y="77291"/>
                </a:lnTo>
                <a:lnTo>
                  <a:pt x="92571" y="80367"/>
                </a:lnTo>
                <a:lnTo>
                  <a:pt x="95646" y="83443"/>
                </a:lnTo>
                <a:lnTo>
                  <a:pt x="97184" y="87113"/>
                </a:lnTo>
                <a:lnTo>
                  <a:pt x="97184" y="95745"/>
                </a:lnTo>
                <a:lnTo>
                  <a:pt x="95646" y="99466"/>
                </a:lnTo>
                <a:lnTo>
                  <a:pt x="89594" y="105519"/>
                </a:lnTo>
                <a:lnTo>
                  <a:pt x="85824" y="107007"/>
                </a:lnTo>
                <a:close/>
              </a:path>
              <a:path w="1470660" h="337185">
                <a:moveTo>
                  <a:pt x="85427" y="336798"/>
                </a:moveTo>
                <a:lnTo>
                  <a:pt x="40332" y="328761"/>
                </a:lnTo>
                <a:lnTo>
                  <a:pt x="5860" y="299404"/>
                </a:lnTo>
                <a:lnTo>
                  <a:pt x="0" y="274290"/>
                </a:lnTo>
                <a:lnTo>
                  <a:pt x="316" y="266932"/>
                </a:lnTo>
                <a:lnTo>
                  <a:pt x="17561" y="228451"/>
                </a:lnTo>
                <a:lnTo>
                  <a:pt x="45383" y="202629"/>
                </a:lnTo>
                <a:lnTo>
                  <a:pt x="52350" y="196006"/>
                </a:lnTo>
                <a:lnTo>
                  <a:pt x="71195" y="162501"/>
                </a:lnTo>
                <a:lnTo>
                  <a:pt x="71735" y="153888"/>
                </a:lnTo>
                <a:lnTo>
                  <a:pt x="91082" y="153888"/>
                </a:lnTo>
                <a:lnTo>
                  <a:pt x="78333" y="194369"/>
                </a:lnTo>
                <a:lnTo>
                  <a:pt x="45541" y="225232"/>
                </a:lnTo>
                <a:lnTo>
                  <a:pt x="38695" y="231799"/>
                </a:lnTo>
                <a:lnTo>
                  <a:pt x="19794" y="272355"/>
                </a:lnTo>
                <a:lnTo>
                  <a:pt x="20901" y="282057"/>
                </a:lnTo>
                <a:lnTo>
                  <a:pt x="47243" y="312064"/>
                </a:lnTo>
                <a:lnTo>
                  <a:pt x="86171" y="319682"/>
                </a:lnTo>
                <a:lnTo>
                  <a:pt x="152857" y="319682"/>
                </a:lnTo>
                <a:lnTo>
                  <a:pt x="149823" y="321608"/>
                </a:lnTo>
                <a:lnTo>
                  <a:pt x="138707" y="326975"/>
                </a:lnTo>
                <a:lnTo>
                  <a:pt x="126671" y="331272"/>
                </a:lnTo>
                <a:lnTo>
                  <a:pt x="113779" y="334342"/>
                </a:lnTo>
                <a:lnTo>
                  <a:pt x="100031" y="336184"/>
                </a:lnTo>
                <a:lnTo>
                  <a:pt x="85427" y="336798"/>
                </a:lnTo>
                <a:close/>
              </a:path>
              <a:path w="1470660" h="337185">
                <a:moveTo>
                  <a:pt x="152857" y="319682"/>
                </a:moveTo>
                <a:lnTo>
                  <a:pt x="86171" y="319682"/>
                </a:lnTo>
                <a:lnTo>
                  <a:pt x="109677" y="317701"/>
                </a:lnTo>
                <a:lnTo>
                  <a:pt x="130336" y="311757"/>
                </a:lnTo>
                <a:lnTo>
                  <a:pt x="148149" y="301851"/>
                </a:lnTo>
                <a:lnTo>
                  <a:pt x="163115" y="287982"/>
                </a:lnTo>
                <a:lnTo>
                  <a:pt x="177254" y="299144"/>
                </a:lnTo>
                <a:lnTo>
                  <a:pt x="169096" y="307692"/>
                </a:lnTo>
                <a:lnTo>
                  <a:pt x="159953" y="315180"/>
                </a:lnTo>
                <a:lnTo>
                  <a:pt x="152857" y="319682"/>
                </a:lnTo>
                <a:close/>
              </a:path>
              <a:path w="1470660" h="337185">
                <a:moveTo>
                  <a:pt x="323129" y="278159"/>
                </a:moveTo>
                <a:lnTo>
                  <a:pt x="268630" y="268281"/>
                </a:lnTo>
                <a:lnTo>
                  <a:pt x="224345" y="239724"/>
                </a:lnTo>
                <a:lnTo>
                  <a:pt x="194998" y="196341"/>
                </a:lnTo>
                <a:lnTo>
                  <a:pt x="184868" y="142875"/>
                </a:lnTo>
                <a:lnTo>
                  <a:pt x="185993" y="124085"/>
                </a:lnTo>
                <a:lnTo>
                  <a:pt x="202876" y="73521"/>
                </a:lnTo>
                <a:lnTo>
                  <a:pt x="237562" y="34760"/>
                </a:lnTo>
                <a:lnTo>
                  <a:pt x="285811" y="11980"/>
                </a:lnTo>
                <a:lnTo>
                  <a:pt x="323129" y="7590"/>
                </a:lnTo>
                <a:lnTo>
                  <a:pt x="337342" y="8176"/>
                </a:lnTo>
                <a:lnTo>
                  <a:pt x="376410" y="16966"/>
                </a:lnTo>
                <a:lnTo>
                  <a:pt x="393949" y="25598"/>
                </a:lnTo>
                <a:lnTo>
                  <a:pt x="323873" y="25598"/>
                </a:lnTo>
                <a:lnTo>
                  <a:pt x="307502" y="26547"/>
                </a:lnTo>
                <a:lnTo>
                  <a:pt x="262854" y="40778"/>
                </a:lnTo>
                <a:lnTo>
                  <a:pt x="228391" y="70163"/>
                </a:lnTo>
                <a:lnTo>
                  <a:pt x="208122" y="111286"/>
                </a:lnTo>
                <a:lnTo>
                  <a:pt x="204216" y="142875"/>
                </a:lnTo>
                <a:lnTo>
                  <a:pt x="205192" y="159078"/>
                </a:lnTo>
                <a:lnTo>
                  <a:pt x="219843" y="203001"/>
                </a:lnTo>
                <a:lnTo>
                  <a:pt x="249897" y="236655"/>
                </a:lnTo>
                <a:lnTo>
                  <a:pt x="291875" y="256356"/>
                </a:lnTo>
                <a:lnTo>
                  <a:pt x="323873" y="260151"/>
                </a:lnTo>
                <a:lnTo>
                  <a:pt x="393483" y="260151"/>
                </a:lnTo>
                <a:lnTo>
                  <a:pt x="388083" y="263323"/>
                </a:lnTo>
                <a:lnTo>
                  <a:pt x="376261" y="268634"/>
                </a:lnTo>
                <a:lnTo>
                  <a:pt x="363731" y="272801"/>
                </a:lnTo>
                <a:lnTo>
                  <a:pt x="350700" y="275778"/>
                </a:lnTo>
                <a:lnTo>
                  <a:pt x="337166" y="277564"/>
                </a:lnTo>
                <a:lnTo>
                  <a:pt x="323129" y="278159"/>
                </a:lnTo>
                <a:close/>
              </a:path>
              <a:path w="1470660" h="337185">
                <a:moveTo>
                  <a:pt x="405878" y="57150"/>
                </a:moveTo>
                <a:lnTo>
                  <a:pt x="388753" y="43346"/>
                </a:lnTo>
                <a:lnTo>
                  <a:pt x="369378" y="33486"/>
                </a:lnTo>
                <a:lnTo>
                  <a:pt x="347751" y="27570"/>
                </a:lnTo>
                <a:lnTo>
                  <a:pt x="323873" y="25598"/>
                </a:lnTo>
                <a:lnTo>
                  <a:pt x="393949" y="25598"/>
                </a:lnTo>
                <a:lnTo>
                  <a:pt x="399032" y="28574"/>
                </a:lnTo>
                <a:lnTo>
                  <a:pt x="409003" y="36053"/>
                </a:lnTo>
                <a:lnTo>
                  <a:pt x="418082" y="44648"/>
                </a:lnTo>
                <a:lnTo>
                  <a:pt x="405878" y="57150"/>
                </a:lnTo>
                <a:close/>
              </a:path>
              <a:path w="1470660" h="337185">
                <a:moveTo>
                  <a:pt x="393483" y="260151"/>
                </a:moveTo>
                <a:lnTo>
                  <a:pt x="323873" y="260151"/>
                </a:lnTo>
                <a:lnTo>
                  <a:pt x="347584" y="258151"/>
                </a:lnTo>
                <a:lnTo>
                  <a:pt x="369154" y="252152"/>
                </a:lnTo>
                <a:lnTo>
                  <a:pt x="388586" y="242152"/>
                </a:lnTo>
                <a:lnTo>
                  <a:pt x="405878" y="228153"/>
                </a:lnTo>
                <a:lnTo>
                  <a:pt x="418082" y="240803"/>
                </a:lnTo>
                <a:lnTo>
                  <a:pt x="408994" y="249407"/>
                </a:lnTo>
                <a:lnTo>
                  <a:pt x="398994" y="256914"/>
                </a:lnTo>
                <a:lnTo>
                  <a:pt x="393483" y="260151"/>
                </a:lnTo>
                <a:close/>
              </a:path>
              <a:path w="1470660" h="337185">
                <a:moveTo>
                  <a:pt x="545704" y="277713"/>
                </a:moveTo>
                <a:lnTo>
                  <a:pt x="506469" y="270429"/>
                </a:lnTo>
                <a:lnTo>
                  <a:pt x="474564" y="249287"/>
                </a:lnTo>
                <a:lnTo>
                  <a:pt x="453421" y="216851"/>
                </a:lnTo>
                <a:lnTo>
                  <a:pt x="446138" y="176807"/>
                </a:lnTo>
                <a:lnTo>
                  <a:pt x="446947" y="162678"/>
                </a:lnTo>
                <a:lnTo>
                  <a:pt x="459086" y="124866"/>
                </a:lnTo>
                <a:lnTo>
                  <a:pt x="484089" y="95956"/>
                </a:lnTo>
                <a:lnTo>
                  <a:pt x="518841" y="79027"/>
                </a:lnTo>
                <a:lnTo>
                  <a:pt x="545704" y="75753"/>
                </a:lnTo>
                <a:lnTo>
                  <a:pt x="559424" y="76572"/>
                </a:lnTo>
                <a:lnTo>
                  <a:pt x="572456" y="79027"/>
                </a:lnTo>
                <a:lnTo>
                  <a:pt x="584799" y="83120"/>
                </a:lnTo>
                <a:lnTo>
                  <a:pt x="596455" y="88850"/>
                </a:lnTo>
                <a:lnTo>
                  <a:pt x="602771" y="93017"/>
                </a:lnTo>
                <a:lnTo>
                  <a:pt x="545704" y="93017"/>
                </a:lnTo>
                <a:lnTo>
                  <a:pt x="534542" y="93687"/>
                </a:lnTo>
                <a:lnTo>
                  <a:pt x="496088" y="109546"/>
                </a:lnTo>
                <a:lnTo>
                  <a:pt x="471495" y="143209"/>
                </a:lnTo>
                <a:lnTo>
                  <a:pt x="465634" y="176807"/>
                </a:lnTo>
                <a:lnTo>
                  <a:pt x="466286" y="188676"/>
                </a:lnTo>
                <a:lnTo>
                  <a:pt x="481801" y="229269"/>
                </a:lnTo>
                <a:lnTo>
                  <a:pt x="514004" y="254654"/>
                </a:lnTo>
                <a:lnTo>
                  <a:pt x="545704" y="260598"/>
                </a:lnTo>
                <a:lnTo>
                  <a:pt x="602771" y="260598"/>
                </a:lnTo>
                <a:lnTo>
                  <a:pt x="596455" y="264765"/>
                </a:lnTo>
                <a:lnTo>
                  <a:pt x="584799" y="270429"/>
                </a:lnTo>
                <a:lnTo>
                  <a:pt x="572456" y="274476"/>
                </a:lnTo>
                <a:lnTo>
                  <a:pt x="559424" y="276903"/>
                </a:lnTo>
                <a:lnTo>
                  <a:pt x="545704" y="277713"/>
                </a:lnTo>
                <a:close/>
              </a:path>
              <a:path w="1470660" h="337185">
                <a:moveTo>
                  <a:pt x="602771" y="260598"/>
                </a:moveTo>
                <a:lnTo>
                  <a:pt x="545704" y="260598"/>
                </a:lnTo>
                <a:lnTo>
                  <a:pt x="556792" y="259937"/>
                </a:lnTo>
                <a:lnTo>
                  <a:pt x="567284" y="257956"/>
                </a:lnTo>
                <a:lnTo>
                  <a:pt x="602705" y="237231"/>
                </a:lnTo>
                <a:lnTo>
                  <a:pt x="622983" y="199876"/>
                </a:lnTo>
                <a:lnTo>
                  <a:pt x="625625" y="176807"/>
                </a:lnTo>
                <a:lnTo>
                  <a:pt x="624964" y="164938"/>
                </a:lnTo>
                <a:lnTo>
                  <a:pt x="609365" y="124355"/>
                </a:lnTo>
                <a:lnTo>
                  <a:pt x="577181" y="99045"/>
                </a:lnTo>
                <a:lnTo>
                  <a:pt x="545704" y="93017"/>
                </a:lnTo>
                <a:lnTo>
                  <a:pt x="602771" y="93017"/>
                </a:lnTo>
                <a:lnTo>
                  <a:pt x="632173" y="124866"/>
                </a:lnTo>
                <a:lnTo>
                  <a:pt x="644312" y="162678"/>
                </a:lnTo>
                <a:lnTo>
                  <a:pt x="645121" y="176807"/>
                </a:lnTo>
                <a:lnTo>
                  <a:pt x="644312" y="190881"/>
                </a:lnTo>
                <a:lnTo>
                  <a:pt x="632173" y="228748"/>
                </a:lnTo>
                <a:lnTo>
                  <a:pt x="607226" y="257658"/>
                </a:lnTo>
                <a:lnTo>
                  <a:pt x="602771" y="260598"/>
                </a:lnTo>
                <a:close/>
              </a:path>
              <a:path w="1470660" h="337185">
                <a:moveTo>
                  <a:pt x="544513" y="44945"/>
                </a:moveTo>
                <a:lnTo>
                  <a:pt x="523975" y="44945"/>
                </a:lnTo>
                <a:lnTo>
                  <a:pt x="576958" y="0"/>
                </a:lnTo>
                <a:lnTo>
                  <a:pt x="604342" y="0"/>
                </a:lnTo>
                <a:lnTo>
                  <a:pt x="544513" y="44945"/>
                </a:lnTo>
                <a:close/>
              </a:path>
              <a:path w="1470660" h="337185">
                <a:moveTo>
                  <a:pt x="738266" y="119955"/>
                </a:moveTo>
                <a:lnTo>
                  <a:pt x="722393" y="119955"/>
                </a:lnTo>
                <a:lnTo>
                  <a:pt x="727974" y="110114"/>
                </a:lnTo>
                <a:lnTo>
                  <a:pt x="762148" y="82367"/>
                </a:lnTo>
                <a:lnTo>
                  <a:pt x="798593" y="75753"/>
                </a:lnTo>
                <a:lnTo>
                  <a:pt x="811615" y="76516"/>
                </a:lnTo>
                <a:lnTo>
                  <a:pt x="823596" y="78804"/>
                </a:lnTo>
                <a:lnTo>
                  <a:pt x="834535" y="82618"/>
                </a:lnTo>
                <a:lnTo>
                  <a:pt x="844456" y="87975"/>
                </a:lnTo>
                <a:lnTo>
                  <a:pt x="850942" y="93017"/>
                </a:lnTo>
                <a:lnTo>
                  <a:pt x="795914" y="93017"/>
                </a:lnTo>
                <a:lnTo>
                  <a:pt x="780036" y="94329"/>
                </a:lnTo>
                <a:lnTo>
                  <a:pt x="765888" y="98263"/>
                </a:lnTo>
                <a:lnTo>
                  <a:pt x="753470" y="104821"/>
                </a:lnTo>
                <a:lnTo>
                  <a:pt x="742782" y="114002"/>
                </a:lnTo>
                <a:lnTo>
                  <a:pt x="738266" y="119955"/>
                </a:lnTo>
                <a:close/>
              </a:path>
              <a:path w="1470660" h="337185">
                <a:moveTo>
                  <a:pt x="889275" y="123825"/>
                </a:moveTo>
                <a:lnTo>
                  <a:pt x="871370" y="123825"/>
                </a:lnTo>
                <a:lnTo>
                  <a:pt x="877053" y="113379"/>
                </a:lnTo>
                <a:lnTo>
                  <a:pt x="913479" y="83120"/>
                </a:lnTo>
                <a:lnTo>
                  <a:pt x="951737" y="75753"/>
                </a:lnTo>
                <a:lnTo>
                  <a:pt x="969271" y="77111"/>
                </a:lnTo>
                <a:lnTo>
                  <a:pt x="984814" y="81185"/>
                </a:lnTo>
                <a:lnTo>
                  <a:pt x="998367" y="87975"/>
                </a:lnTo>
                <a:lnTo>
                  <a:pt x="1004498" y="93017"/>
                </a:lnTo>
                <a:lnTo>
                  <a:pt x="949951" y="93017"/>
                </a:lnTo>
                <a:lnTo>
                  <a:pt x="934008" y="94329"/>
                </a:lnTo>
                <a:lnTo>
                  <a:pt x="919813" y="98263"/>
                </a:lnTo>
                <a:lnTo>
                  <a:pt x="907367" y="104821"/>
                </a:lnTo>
                <a:lnTo>
                  <a:pt x="896670" y="114002"/>
                </a:lnTo>
                <a:lnTo>
                  <a:pt x="889275" y="123825"/>
                </a:lnTo>
                <a:close/>
              </a:path>
              <a:path w="1470660" h="337185">
                <a:moveTo>
                  <a:pt x="723137" y="276225"/>
                </a:moveTo>
                <a:lnTo>
                  <a:pt x="704087" y="276225"/>
                </a:lnTo>
                <a:lnTo>
                  <a:pt x="704087" y="77390"/>
                </a:lnTo>
                <a:lnTo>
                  <a:pt x="722393" y="77390"/>
                </a:lnTo>
                <a:lnTo>
                  <a:pt x="722393" y="119955"/>
                </a:lnTo>
                <a:lnTo>
                  <a:pt x="738266" y="119955"/>
                </a:lnTo>
                <a:lnTo>
                  <a:pt x="734187" y="125331"/>
                </a:lnTo>
                <a:lnTo>
                  <a:pt x="728048" y="138484"/>
                </a:lnTo>
                <a:lnTo>
                  <a:pt x="724365" y="153460"/>
                </a:lnTo>
                <a:lnTo>
                  <a:pt x="723137" y="170259"/>
                </a:lnTo>
                <a:lnTo>
                  <a:pt x="723137" y="276225"/>
                </a:lnTo>
                <a:close/>
              </a:path>
              <a:path w="1470660" h="337185">
                <a:moveTo>
                  <a:pt x="877174" y="276225"/>
                </a:moveTo>
                <a:lnTo>
                  <a:pt x="858124" y="276225"/>
                </a:lnTo>
                <a:lnTo>
                  <a:pt x="858026" y="159990"/>
                </a:lnTo>
                <a:lnTo>
                  <a:pt x="857091" y="145739"/>
                </a:lnTo>
                <a:lnTo>
                  <a:pt x="841604" y="110579"/>
                </a:lnTo>
                <a:lnTo>
                  <a:pt x="795914" y="93017"/>
                </a:lnTo>
                <a:lnTo>
                  <a:pt x="850942" y="93017"/>
                </a:lnTo>
                <a:lnTo>
                  <a:pt x="853203" y="94775"/>
                </a:lnTo>
                <a:lnTo>
                  <a:pt x="860617" y="103026"/>
                </a:lnTo>
                <a:lnTo>
                  <a:pt x="866672" y="112709"/>
                </a:lnTo>
                <a:lnTo>
                  <a:pt x="871370" y="123825"/>
                </a:lnTo>
                <a:lnTo>
                  <a:pt x="889275" y="123825"/>
                </a:lnTo>
                <a:lnTo>
                  <a:pt x="888141" y="125331"/>
                </a:lnTo>
                <a:lnTo>
                  <a:pt x="882048" y="138484"/>
                </a:lnTo>
                <a:lnTo>
                  <a:pt x="878392" y="153460"/>
                </a:lnTo>
                <a:lnTo>
                  <a:pt x="877174" y="170259"/>
                </a:lnTo>
                <a:lnTo>
                  <a:pt x="877174" y="276225"/>
                </a:lnTo>
                <a:close/>
              </a:path>
              <a:path w="1470660" h="337185">
                <a:moveTo>
                  <a:pt x="1031062" y="276225"/>
                </a:moveTo>
                <a:lnTo>
                  <a:pt x="1012012" y="276225"/>
                </a:lnTo>
                <a:lnTo>
                  <a:pt x="1011915" y="159990"/>
                </a:lnTo>
                <a:lnTo>
                  <a:pt x="1010989" y="145739"/>
                </a:lnTo>
                <a:lnTo>
                  <a:pt x="995641" y="110579"/>
                </a:lnTo>
                <a:lnTo>
                  <a:pt x="949951" y="93017"/>
                </a:lnTo>
                <a:lnTo>
                  <a:pt x="1004498" y="93017"/>
                </a:lnTo>
                <a:lnTo>
                  <a:pt x="1029741" y="140791"/>
                </a:lnTo>
                <a:lnTo>
                  <a:pt x="1031062" y="159990"/>
                </a:lnTo>
                <a:lnTo>
                  <a:pt x="1031062" y="276225"/>
                </a:lnTo>
                <a:close/>
              </a:path>
              <a:path w="1470660" h="337185">
                <a:moveTo>
                  <a:pt x="1187689" y="277713"/>
                </a:moveTo>
                <a:lnTo>
                  <a:pt x="1148454" y="270429"/>
                </a:lnTo>
                <a:lnTo>
                  <a:pt x="1116549" y="249287"/>
                </a:lnTo>
                <a:lnTo>
                  <a:pt x="1095406" y="216851"/>
                </a:lnTo>
                <a:lnTo>
                  <a:pt x="1088123" y="176807"/>
                </a:lnTo>
                <a:lnTo>
                  <a:pt x="1088932" y="162678"/>
                </a:lnTo>
                <a:lnTo>
                  <a:pt x="1101071" y="124866"/>
                </a:lnTo>
                <a:lnTo>
                  <a:pt x="1126074" y="95956"/>
                </a:lnTo>
                <a:lnTo>
                  <a:pt x="1160825" y="79027"/>
                </a:lnTo>
                <a:lnTo>
                  <a:pt x="1187689" y="75753"/>
                </a:lnTo>
                <a:lnTo>
                  <a:pt x="1201409" y="76572"/>
                </a:lnTo>
                <a:lnTo>
                  <a:pt x="1214441" y="79027"/>
                </a:lnTo>
                <a:lnTo>
                  <a:pt x="1226784" y="83120"/>
                </a:lnTo>
                <a:lnTo>
                  <a:pt x="1238439" y="88850"/>
                </a:lnTo>
                <a:lnTo>
                  <a:pt x="1244755" y="93017"/>
                </a:lnTo>
                <a:lnTo>
                  <a:pt x="1187689" y="93017"/>
                </a:lnTo>
                <a:lnTo>
                  <a:pt x="1176527" y="93687"/>
                </a:lnTo>
                <a:lnTo>
                  <a:pt x="1138073" y="109546"/>
                </a:lnTo>
                <a:lnTo>
                  <a:pt x="1113479" y="143209"/>
                </a:lnTo>
                <a:lnTo>
                  <a:pt x="1107619" y="176807"/>
                </a:lnTo>
                <a:lnTo>
                  <a:pt x="1108270" y="188676"/>
                </a:lnTo>
                <a:lnTo>
                  <a:pt x="1123786" y="229269"/>
                </a:lnTo>
                <a:lnTo>
                  <a:pt x="1155988" y="254654"/>
                </a:lnTo>
                <a:lnTo>
                  <a:pt x="1187689" y="260598"/>
                </a:lnTo>
                <a:lnTo>
                  <a:pt x="1244755" y="260598"/>
                </a:lnTo>
                <a:lnTo>
                  <a:pt x="1238439" y="264765"/>
                </a:lnTo>
                <a:lnTo>
                  <a:pt x="1226784" y="270429"/>
                </a:lnTo>
                <a:lnTo>
                  <a:pt x="1214441" y="274476"/>
                </a:lnTo>
                <a:lnTo>
                  <a:pt x="1201409" y="276903"/>
                </a:lnTo>
                <a:lnTo>
                  <a:pt x="1187689" y="277713"/>
                </a:lnTo>
                <a:close/>
              </a:path>
              <a:path w="1470660" h="337185">
                <a:moveTo>
                  <a:pt x="1244755" y="260598"/>
                </a:moveTo>
                <a:lnTo>
                  <a:pt x="1187689" y="260598"/>
                </a:lnTo>
                <a:lnTo>
                  <a:pt x="1198776" y="259937"/>
                </a:lnTo>
                <a:lnTo>
                  <a:pt x="1209269" y="257956"/>
                </a:lnTo>
                <a:lnTo>
                  <a:pt x="1244690" y="237231"/>
                </a:lnTo>
                <a:lnTo>
                  <a:pt x="1264968" y="199876"/>
                </a:lnTo>
                <a:lnTo>
                  <a:pt x="1267609" y="176807"/>
                </a:lnTo>
                <a:lnTo>
                  <a:pt x="1266949" y="164938"/>
                </a:lnTo>
                <a:lnTo>
                  <a:pt x="1251350" y="124355"/>
                </a:lnTo>
                <a:lnTo>
                  <a:pt x="1219166" y="99045"/>
                </a:lnTo>
                <a:lnTo>
                  <a:pt x="1187689" y="93017"/>
                </a:lnTo>
                <a:lnTo>
                  <a:pt x="1244755" y="93017"/>
                </a:lnTo>
                <a:lnTo>
                  <a:pt x="1274158" y="124866"/>
                </a:lnTo>
                <a:lnTo>
                  <a:pt x="1286297" y="162678"/>
                </a:lnTo>
                <a:lnTo>
                  <a:pt x="1287106" y="176807"/>
                </a:lnTo>
                <a:lnTo>
                  <a:pt x="1286297" y="190881"/>
                </a:lnTo>
                <a:lnTo>
                  <a:pt x="1274158" y="228748"/>
                </a:lnTo>
                <a:lnTo>
                  <a:pt x="1249211" y="257658"/>
                </a:lnTo>
                <a:lnTo>
                  <a:pt x="1244755" y="260598"/>
                </a:lnTo>
                <a:close/>
              </a:path>
              <a:path w="1470660" h="337185">
                <a:moveTo>
                  <a:pt x="1307310" y="56405"/>
                </a:moveTo>
                <a:lnTo>
                  <a:pt x="1331904" y="17040"/>
                </a:lnTo>
                <a:lnTo>
                  <a:pt x="1384999" y="7590"/>
                </a:lnTo>
                <a:lnTo>
                  <a:pt x="1403444" y="8697"/>
                </a:lnTo>
                <a:lnTo>
                  <a:pt x="1419936" y="12017"/>
                </a:lnTo>
                <a:lnTo>
                  <a:pt x="1434475" y="17552"/>
                </a:lnTo>
                <a:lnTo>
                  <a:pt x="1446093" y="24705"/>
                </a:lnTo>
                <a:lnTo>
                  <a:pt x="1383808" y="24705"/>
                </a:lnTo>
                <a:lnTo>
                  <a:pt x="1371502" y="25198"/>
                </a:lnTo>
                <a:lnTo>
                  <a:pt x="1330611" y="36983"/>
                </a:lnTo>
                <a:lnTo>
                  <a:pt x="1314463" y="48889"/>
                </a:lnTo>
                <a:lnTo>
                  <a:pt x="1307310" y="56405"/>
                </a:lnTo>
                <a:close/>
              </a:path>
              <a:path w="1470660" h="337185">
                <a:moveTo>
                  <a:pt x="1398691" y="199578"/>
                </a:moveTo>
                <a:lnTo>
                  <a:pt x="1378897" y="199578"/>
                </a:lnTo>
                <a:lnTo>
                  <a:pt x="1379232" y="191867"/>
                </a:lnTo>
                <a:lnTo>
                  <a:pt x="1396905" y="151358"/>
                </a:lnTo>
                <a:lnTo>
                  <a:pt x="1416997" y="131861"/>
                </a:lnTo>
                <a:lnTo>
                  <a:pt x="1424996" y="124429"/>
                </a:lnTo>
                <a:lnTo>
                  <a:pt x="1448437" y="91752"/>
                </a:lnTo>
                <a:lnTo>
                  <a:pt x="1450483" y="75455"/>
                </a:lnTo>
                <a:lnTo>
                  <a:pt x="1449386" y="64740"/>
                </a:lnTo>
                <a:lnTo>
                  <a:pt x="1423322" y="32658"/>
                </a:lnTo>
                <a:lnTo>
                  <a:pt x="1383808" y="24705"/>
                </a:lnTo>
                <a:lnTo>
                  <a:pt x="1446093" y="24705"/>
                </a:lnTo>
                <a:lnTo>
                  <a:pt x="1468826" y="58647"/>
                </a:lnTo>
                <a:lnTo>
                  <a:pt x="1470277" y="72776"/>
                </a:lnTo>
                <a:lnTo>
                  <a:pt x="1469952" y="80497"/>
                </a:lnTo>
                <a:lnTo>
                  <a:pt x="1452567" y="121443"/>
                </a:lnTo>
                <a:lnTo>
                  <a:pt x="1432624" y="140940"/>
                </a:lnTo>
                <a:lnTo>
                  <a:pt x="1427071" y="146084"/>
                </a:lnTo>
                <a:lnTo>
                  <a:pt x="1400229" y="182959"/>
                </a:lnTo>
                <a:lnTo>
                  <a:pt x="1398691" y="190747"/>
                </a:lnTo>
                <a:lnTo>
                  <a:pt x="1398691" y="199578"/>
                </a:lnTo>
                <a:close/>
              </a:path>
              <a:path w="1470660" h="337185">
                <a:moveTo>
                  <a:pt x="1393432" y="277713"/>
                </a:moveTo>
                <a:lnTo>
                  <a:pt x="1384503" y="277713"/>
                </a:lnTo>
                <a:lnTo>
                  <a:pt x="1380782" y="276225"/>
                </a:lnTo>
                <a:lnTo>
                  <a:pt x="1377706" y="273248"/>
                </a:lnTo>
                <a:lnTo>
                  <a:pt x="1374730" y="270172"/>
                </a:lnTo>
                <a:lnTo>
                  <a:pt x="1373241" y="266451"/>
                </a:lnTo>
                <a:lnTo>
                  <a:pt x="1373241" y="257819"/>
                </a:lnTo>
                <a:lnTo>
                  <a:pt x="1374730" y="254148"/>
                </a:lnTo>
                <a:lnTo>
                  <a:pt x="1377706" y="251073"/>
                </a:lnTo>
                <a:lnTo>
                  <a:pt x="1380782" y="247997"/>
                </a:lnTo>
                <a:lnTo>
                  <a:pt x="1384503" y="246459"/>
                </a:lnTo>
                <a:lnTo>
                  <a:pt x="1393432" y="246459"/>
                </a:lnTo>
                <a:lnTo>
                  <a:pt x="1397203" y="247997"/>
                </a:lnTo>
                <a:lnTo>
                  <a:pt x="1400179" y="251073"/>
                </a:lnTo>
                <a:lnTo>
                  <a:pt x="1403255" y="254148"/>
                </a:lnTo>
                <a:lnTo>
                  <a:pt x="1404793" y="257819"/>
                </a:lnTo>
                <a:lnTo>
                  <a:pt x="1404793" y="266451"/>
                </a:lnTo>
                <a:lnTo>
                  <a:pt x="1403255" y="270172"/>
                </a:lnTo>
                <a:lnTo>
                  <a:pt x="1397203" y="276225"/>
                </a:lnTo>
                <a:lnTo>
                  <a:pt x="1393432" y="277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3210" y="3134435"/>
            <a:ext cx="4938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189AD3"/>
                </a:solidFill>
                <a:latin typeface="Verdana"/>
                <a:cs typeface="Verdana"/>
              </a:rPr>
              <a:t>Introduciendo</a:t>
            </a:r>
            <a:r>
              <a:rPr sz="3000" spc="-45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3000" spc="-165" dirty="0">
                <a:solidFill>
                  <a:srgbClr val="189AD3"/>
                </a:solidFill>
                <a:latin typeface="Verdana"/>
                <a:cs typeface="Verdana"/>
              </a:rPr>
              <a:t>y</a:t>
            </a:r>
            <a:r>
              <a:rPr sz="3000" spc="-40" dirty="0">
                <a:solidFill>
                  <a:srgbClr val="189AD3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189AD3"/>
                </a:solidFill>
                <a:latin typeface="Verdana"/>
                <a:cs typeface="Verdana"/>
              </a:rPr>
              <a:t>enviando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74659" y="3245361"/>
            <a:ext cx="1010919" cy="284480"/>
          </a:xfrm>
          <a:custGeom>
            <a:avLst/>
            <a:gdLst/>
            <a:ahLst/>
            <a:cxnLst/>
            <a:rect l="l" t="t" r="r" b="b"/>
            <a:pathLst>
              <a:path w="1010920" h="284479">
                <a:moveTo>
                  <a:pt x="198537" y="129926"/>
                </a:moveTo>
                <a:lnTo>
                  <a:pt x="179487" y="129926"/>
                </a:lnTo>
                <a:lnTo>
                  <a:pt x="179487" y="0"/>
                </a:lnTo>
                <a:lnTo>
                  <a:pt x="198537" y="0"/>
                </a:lnTo>
                <a:lnTo>
                  <a:pt x="198537" y="129926"/>
                </a:lnTo>
                <a:close/>
              </a:path>
              <a:path w="1010920" h="284479">
                <a:moveTo>
                  <a:pt x="98375" y="284261"/>
                </a:moveTo>
                <a:lnTo>
                  <a:pt x="59642" y="276978"/>
                </a:lnTo>
                <a:lnTo>
                  <a:pt x="19803" y="246366"/>
                </a:lnTo>
                <a:lnTo>
                  <a:pt x="3200" y="211075"/>
                </a:lnTo>
                <a:lnTo>
                  <a:pt x="0" y="183356"/>
                </a:lnTo>
                <a:lnTo>
                  <a:pt x="800" y="169087"/>
                </a:lnTo>
                <a:lnTo>
                  <a:pt x="12841" y="130903"/>
                </a:lnTo>
                <a:lnTo>
                  <a:pt x="48071" y="95101"/>
                </a:lnTo>
                <a:lnTo>
                  <a:pt x="84795" y="83101"/>
                </a:lnTo>
                <a:lnTo>
                  <a:pt x="98375" y="82301"/>
                </a:lnTo>
                <a:lnTo>
                  <a:pt x="111399" y="83101"/>
                </a:lnTo>
                <a:lnTo>
                  <a:pt x="123639" y="85464"/>
                </a:lnTo>
                <a:lnTo>
                  <a:pt x="135238" y="89417"/>
                </a:lnTo>
                <a:lnTo>
                  <a:pt x="146149" y="94952"/>
                </a:lnTo>
                <a:lnTo>
                  <a:pt x="152867" y="99565"/>
                </a:lnTo>
                <a:lnTo>
                  <a:pt x="99566" y="99565"/>
                </a:lnTo>
                <a:lnTo>
                  <a:pt x="88404" y="100235"/>
                </a:lnTo>
                <a:lnTo>
                  <a:pt x="49950" y="116095"/>
                </a:lnTo>
                <a:lnTo>
                  <a:pt x="25356" y="149758"/>
                </a:lnTo>
                <a:lnTo>
                  <a:pt x="19496" y="183356"/>
                </a:lnTo>
                <a:lnTo>
                  <a:pt x="20147" y="195225"/>
                </a:lnTo>
                <a:lnTo>
                  <a:pt x="35725" y="235892"/>
                </a:lnTo>
                <a:lnTo>
                  <a:pt x="67865" y="261202"/>
                </a:lnTo>
                <a:lnTo>
                  <a:pt x="99566" y="267146"/>
                </a:lnTo>
                <a:lnTo>
                  <a:pt x="153386" y="267146"/>
                </a:lnTo>
                <a:lnTo>
                  <a:pt x="146745" y="271760"/>
                </a:lnTo>
                <a:lnTo>
                  <a:pt x="135740" y="277229"/>
                </a:lnTo>
                <a:lnTo>
                  <a:pt x="124011" y="281136"/>
                </a:lnTo>
                <a:lnTo>
                  <a:pt x="111556" y="283480"/>
                </a:lnTo>
                <a:lnTo>
                  <a:pt x="98375" y="284261"/>
                </a:lnTo>
                <a:close/>
              </a:path>
              <a:path w="1010920" h="284479">
                <a:moveTo>
                  <a:pt x="153386" y="267146"/>
                </a:moveTo>
                <a:lnTo>
                  <a:pt x="99566" y="267146"/>
                </a:lnTo>
                <a:lnTo>
                  <a:pt x="110653" y="266486"/>
                </a:lnTo>
                <a:lnTo>
                  <a:pt x="121146" y="264504"/>
                </a:lnTo>
                <a:lnTo>
                  <a:pt x="156567" y="243780"/>
                </a:lnTo>
                <a:lnTo>
                  <a:pt x="176845" y="206424"/>
                </a:lnTo>
                <a:lnTo>
                  <a:pt x="179487" y="183356"/>
                </a:lnTo>
                <a:lnTo>
                  <a:pt x="178826" y="171487"/>
                </a:lnTo>
                <a:lnTo>
                  <a:pt x="163227" y="130903"/>
                </a:lnTo>
                <a:lnTo>
                  <a:pt x="131043" y="105593"/>
                </a:lnTo>
                <a:lnTo>
                  <a:pt x="99566" y="99565"/>
                </a:lnTo>
                <a:lnTo>
                  <a:pt x="152867" y="99565"/>
                </a:lnTo>
                <a:lnTo>
                  <a:pt x="156158" y="101826"/>
                </a:lnTo>
                <a:lnTo>
                  <a:pt x="165050" y="109946"/>
                </a:lnTo>
                <a:lnTo>
                  <a:pt x="172827" y="119313"/>
                </a:lnTo>
                <a:lnTo>
                  <a:pt x="179487" y="129926"/>
                </a:lnTo>
                <a:lnTo>
                  <a:pt x="198537" y="129926"/>
                </a:lnTo>
                <a:lnTo>
                  <a:pt x="198537" y="235892"/>
                </a:lnTo>
                <a:lnTo>
                  <a:pt x="179933" y="235892"/>
                </a:lnTo>
                <a:lnTo>
                  <a:pt x="173394" y="246840"/>
                </a:lnTo>
                <a:lnTo>
                  <a:pt x="165683" y="256468"/>
                </a:lnTo>
                <a:lnTo>
                  <a:pt x="156800" y="264774"/>
                </a:lnTo>
                <a:lnTo>
                  <a:pt x="153386" y="267146"/>
                </a:lnTo>
                <a:close/>
              </a:path>
              <a:path w="1010920" h="284479">
                <a:moveTo>
                  <a:pt x="198537" y="282773"/>
                </a:moveTo>
                <a:lnTo>
                  <a:pt x="179933" y="282773"/>
                </a:lnTo>
                <a:lnTo>
                  <a:pt x="179933" y="235892"/>
                </a:lnTo>
                <a:lnTo>
                  <a:pt x="198537" y="235892"/>
                </a:lnTo>
                <a:lnTo>
                  <a:pt x="198537" y="282773"/>
                </a:lnTo>
                <a:close/>
              </a:path>
              <a:path w="1010920" h="284479">
                <a:moveTo>
                  <a:pt x="275927" y="124271"/>
                </a:moveTo>
                <a:lnTo>
                  <a:pt x="266402" y="110579"/>
                </a:lnTo>
                <a:lnTo>
                  <a:pt x="274216" y="104254"/>
                </a:lnTo>
                <a:lnTo>
                  <a:pt x="282773" y="98672"/>
                </a:lnTo>
                <a:lnTo>
                  <a:pt x="323589" y="84162"/>
                </a:lnTo>
                <a:lnTo>
                  <a:pt x="346025" y="82301"/>
                </a:lnTo>
                <a:lnTo>
                  <a:pt x="363410" y="83483"/>
                </a:lnTo>
                <a:lnTo>
                  <a:pt x="378656" y="87027"/>
                </a:lnTo>
                <a:lnTo>
                  <a:pt x="391762" y="92933"/>
                </a:lnTo>
                <a:lnTo>
                  <a:pt x="399965" y="99119"/>
                </a:lnTo>
                <a:lnTo>
                  <a:pt x="344537" y="99119"/>
                </a:lnTo>
                <a:lnTo>
                  <a:pt x="334742" y="99547"/>
                </a:lnTo>
                <a:lnTo>
                  <a:pt x="297861" y="109676"/>
                </a:lnTo>
                <a:lnTo>
                  <a:pt x="282532" y="118829"/>
                </a:lnTo>
                <a:lnTo>
                  <a:pt x="275927" y="124271"/>
                </a:lnTo>
                <a:close/>
              </a:path>
              <a:path w="1010920" h="284479">
                <a:moveTo>
                  <a:pt x="332631" y="284261"/>
                </a:moveTo>
                <a:lnTo>
                  <a:pt x="290773" y="275471"/>
                </a:lnTo>
                <a:lnTo>
                  <a:pt x="262244" y="239669"/>
                </a:lnTo>
                <a:lnTo>
                  <a:pt x="261045" y="227558"/>
                </a:lnTo>
                <a:lnTo>
                  <a:pt x="262151" y="215726"/>
                </a:lnTo>
                <a:lnTo>
                  <a:pt x="288931" y="180602"/>
                </a:lnTo>
                <a:lnTo>
                  <a:pt x="335310" y="171896"/>
                </a:lnTo>
                <a:lnTo>
                  <a:pt x="403473" y="171896"/>
                </a:lnTo>
                <a:lnTo>
                  <a:pt x="403473" y="155971"/>
                </a:lnTo>
                <a:lnTo>
                  <a:pt x="388441" y="113704"/>
                </a:lnTo>
                <a:lnTo>
                  <a:pt x="344537" y="99119"/>
                </a:lnTo>
                <a:lnTo>
                  <a:pt x="399965" y="99119"/>
                </a:lnTo>
                <a:lnTo>
                  <a:pt x="421286" y="139517"/>
                </a:lnTo>
                <a:lnTo>
                  <a:pt x="422523" y="186779"/>
                </a:lnTo>
                <a:lnTo>
                  <a:pt x="335756" y="186779"/>
                </a:lnTo>
                <a:lnTo>
                  <a:pt x="322101" y="187448"/>
                </a:lnTo>
                <a:lnTo>
                  <a:pt x="283369" y="210108"/>
                </a:lnTo>
                <a:lnTo>
                  <a:pt x="280095" y="226814"/>
                </a:lnTo>
                <a:lnTo>
                  <a:pt x="280997" y="235985"/>
                </a:lnTo>
                <a:lnTo>
                  <a:pt x="312018" y="265844"/>
                </a:lnTo>
                <a:lnTo>
                  <a:pt x="335310" y="268634"/>
                </a:lnTo>
                <a:lnTo>
                  <a:pt x="385880" y="268634"/>
                </a:lnTo>
                <a:lnTo>
                  <a:pt x="385139" y="269257"/>
                </a:lnTo>
                <a:lnTo>
                  <a:pt x="376535" y="274587"/>
                </a:lnTo>
                <a:lnTo>
                  <a:pt x="366926" y="278820"/>
                </a:lnTo>
                <a:lnTo>
                  <a:pt x="356406" y="281843"/>
                </a:lnTo>
                <a:lnTo>
                  <a:pt x="344974" y="283657"/>
                </a:lnTo>
                <a:lnTo>
                  <a:pt x="332631" y="284261"/>
                </a:lnTo>
                <a:close/>
              </a:path>
              <a:path w="1010920" h="284479">
                <a:moveTo>
                  <a:pt x="385880" y="268634"/>
                </a:moveTo>
                <a:lnTo>
                  <a:pt x="335310" y="268634"/>
                </a:lnTo>
                <a:lnTo>
                  <a:pt x="347262" y="267927"/>
                </a:lnTo>
                <a:lnTo>
                  <a:pt x="358266" y="265806"/>
                </a:lnTo>
                <a:lnTo>
                  <a:pt x="392645" y="243296"/>
                </a:lnTo>
                <a:lnTo>
                  <a:pt x="403473" y="224135"/>
                </a:lnTo>
                <a:lnTo>
                  <a:pt x="403473" y="186779"/>
                </a:lnTo>
                <a:lnTo>
                  <a:pt x="422523" y="186779"/>
                </a:lnTo>
                <a:lnTo>
                  <a:pt x="422523" y="247352"/>
                </a:lnTo>
                <a:lnTo>
                  <a:pt x="404366" y="247352"/>
                </a:lnTo>
                <a:lnTo>
                  <a:pt x="399054" y="255640"/>
                </a:lnTo>
                <a:lnTo>
                  <a:pt x="392645" y="262941"/>
                </a:lnTo>
                <a:lnTo>
                  <a:pt x="385880" y="268634"/>
                </a:lnTo>
                <a:close/>
              </a:path>
              <a:path w="1010920" h="284479">
                <a:moveTo>
                  <a:pt x="422523" y="282773"/>
                </a:moveTo>
                <a:lnTo>
                  <a:pt x="404366" y="282773"/>
                </a:lnTo>
                <a:lnTo>
                  <a:pt x="404366" y="247352"/>
                </a:lnTo>
                <a:lnTo>
                  <a:pt x="422523" y="247352"/>
                </a:lnTo>
                <a:lnTo>
                  <a:pt x="422523" y="282773"/>
                </a:lnTo>
                <a:close/>
              </a:path>
              <a:path w="1010920" h="284479">
                <a:moveTo>
                  <a:pt x="523946" y="83939"/>
                </a:moveTo>
                <a:lnTo>
                  <a:pt x="504896" y="83939"/>
                </a:lnTo>
                <a:lnTo>
                  <a:pt x="504896" y="40481"/>
                </a:lnTo>
                <a:lnTo>
                  <a:pt x="523946" y="40481"/>
                </a:lnTo>
                <a:lnTo>
                  <a:pt x="523946" y="83939"/>
                </a:lnTo>
                <a:close/>
              </a:path>
              <a:path w="1010920" h="284479">
                <a:moveTo>
                  <a:pt x="587198" y="100310"/>
                </a:moveTo>
                <a:lnTo>
                  <a:pt x="468284" y="100310"/>
                </a:lnTo>
                <a:lnTo>
                  <a:pt x="468284" y="83939"/>
                </a:lnTo>
                <a:lnTo>
                  <a:pt x="587198" y="83939"/>
                </a:lnTo>
                <a:lnTo>
                  <a:pt x="587198" y="100310"/>
                </a:lnTo>
                <a:close/>
              </a:path>
              <a:path w="1010920" h="284479">
                <a:moveTo>
                  <a:pt x="566858" y="284261"/>
                </a:moveTo>
                <a:lnTo>
                  <a:pt x="558920" y="284261"/>
                </a:lnTo>
                <a:lnTo>
                  <a:pt x="546707" y="283368"/>
                </a:lnTo>
                <a:lnTo>
                  <a:pt x="512765" y="262132"/>
                </a:lnTo>
                <a:lnTo>
                  <a:pt x="504896" y="230237"/>
                </a:lnTo>
                <a:lnTo>
                  <a:pt x="504896" y="100310"/>
                </a:lnTo>
                <a:lnTo>
                  <a:pt x="523946" y="100310"/>
                </a:lnTo>
                <a:lnTo>
                  <a:pt x="524069" y="230237"/>
                </a:lnTo>
                <a:lnTo>
                  <a:pt x="524523" y="237399"/>
                </a:lnTo>
                <a:lnTo>
                  <a:pt x="552260" y="267258"/>
                </a:lnTo>
                <a:lnTo>
                  <a:pt x="560855" y="267890"/>
                </a:lnTo>
                <a:lnTo>
                  <a:pt x="598297" y="267890"/>
                </a:lnTo>
                <a:lnTo>
                  <a:pt x="599699" y="270271"/>
                </a:lnTo>
                <a:lnTo>
                  <a:pt x="594937" y="274835"/>
                </a:lnTo>
                <a:lnTo>
                  <a:pt x="588934" y="278308"/>
                </a:lnTo>
                <a:lnTo>
                  <a:pt x="574448" y="283071"/>
                </a:lnTo>
                <a:lnTo>
                  <a:pt x="566858" y="284261"/>
                </a:lnTo>
                <a:close/>
              </a:path>
              <a:path w="1010920" h="284479">
                <a:moveTo>
                  <a:pt x="598297" y="267890"/>
                </a:moveTo>
                <a:lnTo>
                  <a:pt x="560855" y="267890"/>
                </a:lnTo>
                <a:lnTo>
                  <a:pt x="569822" y="267202"/>
                </a:lnTo>
                <a:lnTo>
                  <a:pt x="577970" y="265137"/>
                </a:lnTo>
                <a:lnTo>
                  <a:pt x="585300" y="261695"/>
                </a:lnTo>
                <a:lnTo>
                  <a:pt x="591812" y="256877"/>
                </a:lnTo>
                <a:lnTo>
                  <a:pt x="598297" y="267890"/>
                </a:lnTo>
                <a:close/>
              </a:path>
              <a:path w="1010920" h="284479">
                <a:moveTo>
                  <a:pt x="723263" y="284261"/>
                </a:moveTo>
                <a:lnTo>
                  <a:pt x="684028" y="276978"/>
                </a:lnTo>
                <a:lnTo>
                  <a:pt x="652123" y="255835"/>
                </a:lnTo>
                <a:lnTo>
                  <a:pt x="630980" y="223400"/>
                </a:lnTo>
                <a:lnTo>
                  <a:pt x="623697" y="183356"/>
                </a:lnTo>
                <a:lnTo>
                  <a:pt x="624506" y="169226"/>
                </a:lnTo>
                <a:lnTo>
                  <a:pt x="636645" y="131415"/>
                </a:lnTo>
                <a:lnTo>
                  <a:pt x="661648" y="102505"/>
                </a:lnTo>
                <a:lnTo>
                  <a:pt x="696399" y="85576"/>
                </a:lnTo>
                <a:lnTo>
                  <a:pt x="723263" y="82301"/>
                </a:lnTo>
                <a:lnTo>
                  <a:pt x="736983" y="83120"/>
                </a:lnTo>
                <a:lnTo>
                  <a:pt x="750015" y="85576"/>
                </a:lnTo>
                <a:lnTo>
                  <a:pt x="762358" y="89668"/>
                </a:lnTo>
                <a:lnTo>
                  <a:pt x="774013" y="95398"/>
                </a:lnTo>
                <a:lnTo>
                  <a:pt x="780329" y="99565"/>
                </a:lnTo>
                <a:lnTo>
                  <a:pt x="723263" y="99565"/>
                </a:lnTo>
                <a:lnTo>
                  <a:pt x="712100" y="100235"/>
                </a:lnTo>
                <a:lnTo>
                  <a:pt x="673647" y="116095"/>
                </a:lnTo>
                <a:lnTo>
                  <a:pt x="649053" y="149758"/>
                </a:lnTo>
                <a:lnTo>
                  <a:pt x="643193" y="183356"/>
                </a:lnTo>
                <a:lnTo>
                  <a:pt x="643844" y="195225"/>
                </a:lnTo>
                <a:lnTo>
                  <a:pt x="659359" y="235818"/>
                </a:lnTo>
                <a:lnTo>
                  <a:pt x="691562" y="261202"/>
                </a:lnTo>
                <a:lnTo>
                  <a:pt x="723263" y="267146"/>
                </a:lnTo>
                <a:lnTo>
                  <a:pt x="780329" y="267146"/>
                </a:lnTo>
                <a:lnTo>
                  <a:pt x="774013" y="271313"/>
                </a:lnTo>
                <a:lnTo>
                  <a:pt x="762358" y="276978"/>
                </a:lnTo>
                <a:lnTo>
                  <a:pt x="750015" y="281024"/>
                </a:lnTo>
                <a:lnTo>
                  <a:pt x="736983" y="283452"/>
                </a:lnTo>
                <a:lnTo>
                  <a:pt x="723263" y="284261"/>
                </a:lnTo>
                <a:close/>
              </a:path>
              <a:path w="1010920" h="284479">
                <a:moveTo>
                  <a:pt x="780329" y="267146"/>
                </a:moveTo>
                <a:lnTo>
                  <a:pt x="723263" y="267146"/>
                </a:lnTo>
                <a:lnTo>
                  <a:pt x="734350" y="266486"/>
                </a:lnTo>
                <a:lnTo>
                  <a:pt x="744843" y="264504"/>
                </a:lnTo>
                <a:lnTo>
                  <a:pt x="780264" y="243780"/>
                </a:lnTo>
                <a:lnTo>
                  <a:pt x="800542" y="206424"/>
                </a:lnTo>
                <a:lnTo>
                  <a:pt x="803183" y="183356"/>
                </a:lnTo>
                <a:lnTo>
                  <a:pt x="802523" y="171487"/>
                </a:lnTo>
                <a:lnTo>
                  <a:pt x="786924" y="130903"/>
                </a:lnTo>
                <a:lnTo>
                  <a:pt x="754740" y="105593"/>
                </a:lnTo>
                <a:lnTo>
                  <a:pt x="723263" y="99565"/>
                </a:lnTo>
                <a:lnTo>
                  <a:pt x="780329" y="99565"/>
                </a:lnTo>
                <a:lnTo>
                  <a:pt x="809732" y="131415"/>
                </a:lnTo>
                <a:lnTo>
                  <a:pt x="821871" y="169226"/>
                </a:lnTo>
                <a:lnTo>
                  <a:pt x="822680" y="183356"/>
                </a:lnTo>
                <a:lnTo>
                  <a:pt x="821871" y="197429"/>
                </a:lnTo>
                <a:lnTo>
                  <a:pt x="809732" y="235297"/>
                </a:lnTo>
                <a:lnTo>
                  <a:pt x="784784" y="264207"/>
                </a:lnTo>
                <a:lnTo>
                  <a:pt x="780329" y="267146"/>
                </a:lnTo>
                <a:close/>
              </a:path>
              <a:path w="1010920" h="284479">
                <a:moveTo>
                  <a:pt x="992014" y="267592"/>
                </a:moveTo>
                <a:lnTo>
                  <a:pt x="932693" y="267592"/>
                </a:lnTo>
                <a:lnTo>
                  <a:pt x="946803" y="266969"/>
                </a:lnTo>
                <a:lnTo>
                  <a:pt x="958924" y="265100"/>
                </a:lnTo>
                <a:lnTo>
                  <a:pt x="990587" y="238478"/>
                </a:lnTo>
                <a:lnTo>
                  <a:pt x="991480" y="230237"/>
                </a:lnTo>
                <a:lnTo>
                  <a:pt x="991480" y="221803"/>
                </a:lnTo>
                <a:lnTo>
                  <a:pt x="988851" y="215205"/>
                </a:lnTo>
                <a:lnTo>
                  <a:pt x="983592" y="210442"/>
                </a:lnTo>
                <a:lnTo>
                  <a:pt x="978432" y="205581"/>
                </a:lnTo>
                <a:lnTo>
                  <a:pt x="921494" y="190304"/>
                </a:lnTo>
                <a:lnTo>
                  <a:pt x="911411" y="188081"/>
                </a:lnTo>
                <a:lnTo>
                  <a:pt x="875282" y="172556"/>
                </a:lnTo>
                <a:lnTo>
                  <a:pt x="859618" y="136921"/>
                </a:lnTo>
                <a:lnTo>
                  <a:pt x="860846" y="125601"/>
                </a:lnTo>
                <a:lnTo>
                  <a:pt x="890119" y="91008"/>
                </a:lnTo>
                <a:lnTo>
                  <a:pt x="935074" y="82301"/>
                </a:lnTo>
                <a:lnTo>
                  <a:pt x="944571" y="82636"/>
                </a:lnTo>
                <a:lnTo>
                  <a:pt x="989731" y="93873"/>
                </a:lnTo>
                <a:lnTo>
                  <a:pt x="999186" y="99119"/>
                </a:lnTo>
                <a:lnTo>
                  <a:pt x="934628" y="99119"/>
                </a:lnTo>
                <a:lnTo>
                  <a:pt x="921568" y="99761"/>
                </a:lnTo>
                <a:lnTo>
                  <a:pt x="886538" y="114932"/>
                </a:lnTo>
                <a:lnTo>
                  <a:pt x="878668" y="136475"/>
                </a:lnTo>
                <a:lnTo>
                  <a:pt x="878668" y="145405"/>
                </a:lnTo>
                <a:lnTo>
                  <a:pt x="912648" y="170147"/>
                </a:lnTo>
                <a:lnTo>
                  <a:pt x="949910" y="178184"/>
                </a:lnTo>
                <a:lnTo>
                  <a:pt x="959891" y="180379"/>
                </a:lnTo>
                <a:lnTo>
                  <a:pt x="995368" y="195485"/>
                </a:lnTo>
                <a:lnTo>
                  <a:pt x="1010530" y="229790"/>
                </a:lnTo>
                <a:lnTo>
                  <a:pt x="1009237" y="241594"/>
                </a:lnTo>
                <a:lnTo>
                  <a:pt x="1005345" y="252170"/>
                </a:lnTo>
                <a:lnTo>
                  <a:pt x="998894" y="261463"/>
                </a:lnTo>
                <a:lnTo>
                  <a:pt x="992014" y="267592"/>
                </a:lnTo>
                <a:close/>
              </a:path>
              <a:path w="1010920" h="284479">
                <a:moveTo>
                  <a:pt x="994457" y="116978"/>
                </a:moveTo>
                <a:lnTo>
                  <a:pt x="958766" y="101714"/>
                </a:lnTo>
                <a:lnTo>
                  <a:pt x="934628" y="99119"/>
                </a:lnTo>
                <a:lnTo>
                  <a:pt x="999186" y="99119"/>
                </a:lnTo>
                <a:lnTo>
                  <a:pt x="1003237" y="101798"/>
                </a:lnTo>
                <a:lnTo>
                  <a:pt x="994457" y="116978"/>
                </a:lnTo>
                <a:close/>
              </a:path>
              <a:path w="1010920" h="284479">
                <a:moveTo>
                  <a:pt x="931949" y="284261"/>
                </a:moveTo>
                <a:lnTo>
                  <a:pt x="886258" y="277117"/>
                </a:lnTo>
                <a:lnTo>
                  <a:pt x="852326" y="258812"/>
                </a:lnTo>
                <a:lnTo>
                  <a:pt x="861107" y="243482"/>
                </a:lnTo>
                <a:lnTo>
                  <a:pt x="867646" y="248412"/>
                </a:lnTo>
                <a:lnTo>
                  <a:pt x="875059" y="252933"/>
                </a:lnTo>
                <a:lnTo>
                  <a:pt x="912229" y="265881"/>
                </a:lnTo>
                <a:lnTo>
                  <a:pt x="932693" y="267592"/>
                </a:lnTo>
                <a:lnTo>
                  <a:pt x="992014" y="267592"/>
                </a:lnTo>
                <a:lnTo>
                  <a:pt x="989843" y="269527"/>
                </a:lnTo>
                <a:lnTo>
                  <a:pt x="978523" y="275973"/>
                </a:lnTo>
                <a:lnTo>
                  <a:pt x="965100" y="280578"/>
                </a:lnTo>
                <a:lnTo>
                  <a:pt x="949575" y="283340"/>
                </a:lnTo>
                <a:lnTo>
                  <a:pt x="931949" y="284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8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introducción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225" y="416225"/>
            <a:ext cx="3883525" cy="4128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7774" y="650450"/>
            <a:ext cx="3660350" cy="3660349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182" y="1342223"/>
            <a:ext cx="4751138" cy="2864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030" y="1252133"/>
            <a:ext cx="851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envío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2857" y="1704173"/>
            <a:ext cx="5865661" cy="228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5182" y="2071035"/>
            <a:ext cx="1440235" cy="2236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95275" y="1976033"/>
            <a:ext cx="577850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1585595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Verdana"/>
                <a:cs typeface="Verdana"/>
              </a:rPr>
              <a:t>una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aplicación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que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reciba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y </a:t>
            </a:r>
            <a:r>
              <a:rPr sz="2400" dirty="0">
                <a:latin typeface="Verdana"/>
                <a:cs typeface="Verdana"/>
              </a:rPr>
              <a:t>procese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los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datos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5674" y="1462225"/>
            <a:ext cx="923424" cy="923424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3" y="4504505"/>
            <a:ext cx="577606" cy="577606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381000" y="285750"/>
            <a:ext cx="5410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introducción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5067935" cy="5143500"/>
            <a:chOff x="0" y="0"/>
            <a:chExt cx="5067935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067935" cy="5143500"/>
            </a:xfrm>
            <a:custGeom>
              <a:avLst/>
              <a:gdLst/>
              <a:ahLst/>
              <a:cxnLst/>
              <a:rect l="l" t="t" r="r" b="b"/>
              <a:pathLst>
                <a:path w="5067935" h="5143500">
                  <a:moveTo>
                    <a:pt x="50675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067599" y="0"/>
                  </a:lnTo>
                  <a:lnTo>
                    <a:pt x="5067599" y="5143499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925" y="1495424"/>
              <a:ext cx="4344670" cy="1508760"/>
            </a:xfrm>
            <a:custGeom>
              <a:avLst/>
              <a:gdLst/>
              <a:ahLst/>
              <a:cxnLst/>
              <a:rect l="l" t="t" r="r" b="b"/>
              <a:pathLst>
                <a:path w="4344670" h="1508760">
                  <a:moveTo>
                    <a:pt x="760209" y="1295400"/>
                  </a:moveTo>
                  <a:lnTo>
                    <a:pt x="0" y="1295400"/>
                  </a:lnTo>
                  <a:lnTo>
                    <a:pt x="0" y="1508760"/>
                  </a:lnTo>
                  <a:lnTo>
                    <a:pt x="760209" y="1508760"/>
                  </a:lnTo>
                  <a:lnTo>
                    <a:pt x="760209" y="1295400"/>
                  </a:lnTo>
                  <a:close/>
                </a:path>
                <a:path w="4344670" h="1508760">
                  <a:moveTo>
                    <a:pt x="783005" y="971550"/>
                  </a:moveTo>
                  <a:lnTo>
                    <a:pt x="457200" y="971550"/>
                  </a:lnTo>
                  <a:lnTo>
                    <a:pt x="457200" y="1184910"/>
                  </a:lnTo>
                  <a:lnTo>
                    <a:pt x="783005" y="1184910"/>
                  </a:lnTo>
                  <a:lnTo>
                    <a:pt x="783005" y="971550"/>
                  </a:lnTo>
                  <a:close/>
                </a:path>
                <a:path w="4344670" h="1508760">
                  <a:moveTo>
                    <a:pt x="783005" y="323850"/>
                  </a:moveTo>
                  <a:lnTo>
                    <a:pt x="457200" y="323850"/>
                  </a:lnTo>
                  <a:lnTo>
                    <a:pt x="457200" y="537210"/>
                  </a:lnTo>
                  <a:lnTo>
                    <a:pt x="783005" y="537210"/>
                  </a:lnTo>
                  <a:lnTo>
                    <a:pt x="783005" y="323850"/>
                  </a:lnTo>
                  <a:close/>
                </a:path>
                <a:path w="4344670" h="1508760">
                  <a:moveTo>
                    <a:pt x="3063659" y="647700"/>
                  </a:moveTo>
                  <a:lnTo>
                    <a:pt x="457200" y="647700"/>
                  </a:lnTo>
                  <a:lnTo>
                    <a:pt x="457200" y="861060"/>
                  </a:lnTo>
                  <a:lnTo>
                    <a:pt x="3063659" y="861060"/>
                  </a:lnTo>
                  <a:lnTo>
                    <a:pt x="3063659" y="647700"/>
                  </a:lnTo>
                  <a:close/>
                </a:path>
                <a:path w="4344670" h="1508760">
                  <a:moveTo>
                    <a:pt x="4344098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344098" y="213360"/>
                  </a:lnTo>
                  <a:lnTo>
                    <a:pt x="4344098" y="0"/>
                  </a:lnTo>
                  <a:close/>
                </a:path>
              </a:pathLst>
            </a:custGeom>
            <a:solidFill>
              <a:srgbClr val="282C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>
                <a:solidFill>
                  <a:srgbClr val="F7F7F1"/>
                </a:solidFill>
              </a:rPr>
              <a:t>&lt;</a:t>
            </a:r>
            <a:r>
              <a:rPr dirty="0">
                <a:solidFill>
                  <a:srgbClr val="FF5E5E"/>
                </a:solidFill>
              </a:rPr>
              <a:t>form</a:t>
            </a:r>
            <a:r>
              <a:rPr spc="70" dirty="0">
                <a:solidFill>
                  <a:srgbClr val="FF5E5E"/>
                </a:solidFill>
              </a:rPr>
              <a:t> </a:t>
            </a:r>
            <a:r>
              <a:rPr dirty="0">
                <a:solidFill>
                  <a:srgbClr val="97D8EA"/>
                </a:solidFill>
              </a:rPr>
              <a:t>action=</a:t>
            </a:r>
            <a:r>
              <a:rPr dirty="0"/>
              <a:t>"server.php"</a:t>
            </a:r>
            <a:r>
              <a:rPr spc="210" dirty="0"/>
              <a:t> </a:t>
            </a:r>
            <a:r>
              <a:rPr spc="-10" dirty="0">
                <a:solidFill>
                  <a:srgbClr val="97D8EA"/>
                </a:solidFill>
              </a:rPr>
              <a:t>method=</a:t>
            </a:r>
            <a:r>
              <a:rPr spc="-10" dirty="0"/>
              <a:t>"post"</a:t>
            </a:r>
            <a:r>
              <a:rPr spc="-10" dirty="0">
                <a:solidFill>
                  <a:srgbClr val="F7F7F1"/>
                </a:solidFill>
              </a:rPr>
              <a:t>&gt;</a:t>
            </a:r>
          </a:p>
          <a:p>
            <a:pPr marL="469900">
              <a:lnSpc>
                <a:spcPct val="100000"/>
              </a:lnSpc>
              <a:spcBef>
                <a:spcPts val="869"/>
              </a:spcBef>
            </a:pPr>
            <a:r>
              <a:rPr spc="-25" dirty="0">
                <a:solidFill>
                  <a:srgbClr val="F7F7F1"/>
                </a:solidFill>
              </a:rPr>
              <a:t>...</a:t>
            </a:r>
          </a:p>
          <a:p>
            <a:pPr marL="469900">
              <a:lnSpc>
                <a:spcPct val="100000"/>
              </a:lnSpc>
              <a:spcBef>
                <a:spcPts val="869"/>
              </a:spcBef>
            </a:pPr>
            <a:r>
              <a:rPr dirty="0">
                <a:solidFill>
                  <a:srgbClr val="F7F7F1"/>
                </a:solidFill>
              </a:rPr>
              <a:t>elementos</a:t>
            </a:r>
            <a:r>
              <a:rPr spc="-30" dirty="0">
                <a:solidFill>
                  <a:srgbClr val="F7F7F1"/>
                </a:solidFill>
              </a:rPr>
              <a:t> </a:t>
            </a:r>
            <a:r>
              <a:rPr dirty="0">
                <a:solidFill>
                  <a:srgbClr val="F7F7F1"/>
                </a:solidFill>
              </a:rPr>
              <a:t>del</a:t>
            </a:r>
            <a:r>
              <a:rPr spc="-30" dirty="0">
                <a:solidFill>
                  <a:srgbClr val="F7F7F1"/>
                </a:solidFill>
              </a:rPr>
              <a:t> </a:t>
            </a:r>
            <a:r>
              <a:rPr spc="-10" dirty="0">
                <a:solidFill>
                  <a:srgbClr val="F7F7F1"/>
                </a:solidFill>
              </a:rPr>
              <a:t>formulario</a:t>
            </a:r>
          </a:p>
          <a:p>
            <a:pPr marL="469900">
              <a:lnSpc>
                <a:spcPct val="100000"/>
              </a:lnSpc>
              <a:spcBef>
                <a:spcPts val="870"/>
              </a:spcBef>
            </a:pPr>
            <a:r>
              <a:rPr spc="-25" dirty="0">
                <a:solidFill>
                  <a:srgbClr val="F7F7F1"/>
                </a:solidFill>
              </a:rPr>
              <a:t>...</a:t>
            </a: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pc="-10" dirty="0">
                <a:solidFill>
                  <a:srgbClr val="F7F7F1"/>
                </a:solidFill>
              </a:rPr>
              <a:t>&lt;/</a:t>
            </a:r>
            <a:r>
              <a:rPr spc="-10" dirty="0">
                <a:solidFill>
                  <a:srgbClr val="FF5E5E"/>
                </a:solidFill>
              </a:rPr>
              <a:t>form</a:t>
            </a:r>
            <a:r>
              <a:rPr spc="-10" dirty="0">
                <a:solidFill>
                  <a:srgbClr val="F7F7F1"/>
                </a:solidFill>
              </a:rPr>
              <a:t>&gt;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93750" y="1343080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/>
              <a:t>&lt;form&gt;</a:t>
            </a:r>
            <a:endParaRPr sz="1800"/>
          </a:p>
        </p:txBody>
      </p:sp>
      <p:sp>
        <p:nvSpPr>
          <p:cNvPr id="8" name="object 8"/>
          <p:cNvSpPr/>
          <p:nvPr/>
        </p:nvSpPr>
        <p:spPr>
          <a:xfrm>
            <a:off x="6433738" y="1461151"/>
            <a:ext cx="19685" cy="124460"/>
          </a:xfrm>
          <a:custGeom>
            <a:avLst/>
            <a:gdLst/>
            <a:ahLst/>
            <a:cxnLst/>
            <a:rect l="l" t="t" r="r" b="b"/>
            <a:pathLst>
              <a:path w="19685" h="124459">
                <a:moveTo>
                  <a:pt x="12253" y="19347"/>
                </a:moveTo>
                <a:lnTo>
                  <a:pt x="6994" y="19347"/>
                </a:lnTo>
                <a:lnTo>
                  <a:pt x="4712" y="18405"/>
                </a:lnTo>
                <a:lnTo>
                  <a:pt x="942" y="14634"/>
                </a:lnTo>
                <a:lnTo>
                  <a:pt x="0" y="12303"/>
                </a:lnTo>
                <a:lnTo>
                  <a:pt x="0" y="6746"/>
                </a:lnTo>
                <a:lnTo>
                  <a:pt x="942" y="4464"/>
                </a:lnTo>
                <a:lnTo>
                  <a:pt x="4712" y="892"/>
                </a:lnTo>
                <a:lnTo>
                  <a:pt x="6994" y="0"/>
                </a:lnTo>
                <a:lnTo>
                  <a:pt x="12253" y="0"/>
                </a:lnTo>
                <a:lnTo>
                  <a:pt x="14485" y="892"/>
                </a:lnTo>
                <a:lnTo>
                  <a:pt x="18256" y="4464"/>
                </a:lnTo>
                <a:lnTo>
                  <a:pt x="19198" y="6746"/>
                </a:lnTo>
                <a:lnTo>
                  <a:pt x="19198" y="12303"/>
                </a:lnTo>
                <a:lnTo>
                  <a:pt x="18256" y="14634"/>
                </a:lnTo>
                <a:lnTo>
                  <a:pt x="14485" y="18405"/>
                </a:lnTo>
                <a:lnTo>
                  <a:pt x="12253" y="19347"/>
                </a:lnTo>
                <a:close/>
              </a:path>
              <a:path w="19685" h="124459">
                <a:moveTo>
                  <a:pt x="12253" y="124122"/>
                </a:moveTo>
                <a:lnTo>
                  <a:pt x="6994" y="124122"/>
                </a:lnTo>
                <a:lnTo>
                  <a:pt x="4712" y="123180"/>
                </a:lnTo>
                <a:lnTo>
                  <a:pt x="942" y="119409"/>
                </a:lnTo>
                <a:lnTo>
                  <a:pt x="0" y="117078"/>
                </a:lnTo>
                <a:lnTo>
                  <a:pt x="0" y="111521"/>
                </a:lnTo>
                <a:lnTo>
                  <a:pt x="942" y="109239"/>
                </a:lnTo>
                <a:lnTo>
                  <a:pt x="4712" y="105667"/>
                </a:lnTo>
                <a:lnTo>
                  <a:pt x="6994" y="104775"/>
                </a:lnTo>
                <a:lnTo>
                  <a:pt x="12253" y="104775"/>
                </a:lnTo>
                <a:lnTo>
                  <a:pt x="14485" y="105667"/>
                </a:lnTo>
                <a:lnTo>
                  <a:pt x="18256" y="109239"/>
                </a:lnTo>
                <a:lnTo>
                  <a:pt x="19198" y="111521"/>
                </a:lnTo>
                <a:lnTo>
                  <a:pt x="19198" y="117078"/>
                </a:lnTo>
                <a:lnTo>
                  <a:pt x="18256" y="119409"/>
                </a:lnTo>
                <a:lnTo>
                  <a:pt x="14485" y="123180"/>
                </a:lnTo>
                <a:lnTo>
                  <a:pt x="12253" y="124122"/>
                </a:lnTo>
                <a:close/>
              </a:path>
            </a:pathLst>
          </a:custGeom>
          <a:solidFill>
            <a:srgbClr val="189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281" y="1690048"/>
            <a:ext cx="2518071" cy="2149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93750" y="2154006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89AD3"/>
                </a:solidFill>
                <a:latin typeface="Verdana"/>
                <a:cs typeface="Verdana"/>
              </a:rPr>
              <a:t>action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37498" y="2272076"/>
            <a:ext cx="19685" cy="124460"/>
          </a:xfrm>
          <a:custGeom>
            <a:avLst/>
            <a:gdLst/>
            <a:ahLst/>
            <a:cxnLst/>
            <a:rect l="l" t="t" r="r" b="b"/>
            <a:pathLst>
              <a:path w="19685" h="124460">
                <a:moveTo>
                  <a:pt x="12253" y="19347"/>
                </a:moveTo>
                <a:lnTo>
                  <a:pt x="6994" y="19347"/>
                </a:lnTo>
                <a:lnTo>
                  <a:pt x="4712" y="18405"/>
                </a:lnTo>
                <a:lnTo>
                  <a:pt x="942" y="14634"/>
                </a:lnTo>
                <a:lnTo>
                  <a:pt x="0" y="12303"/>
                </a:lnTo>
                <a:lnTo>
                  <a:pt x="0" y="6746"/>
                </a:lnTo>
                <a:lnTo>
                  <a:pt x="942" y="4464"/>
                </a:lnTo>
                <a:lnTo>
                  <a:pt x="4712" y="892"/>
                </a:lnTo>
                <a:lnTo>
                  <a:pt x="6994" y="0"/>
                </a:lnTo>
                <a:lnTo>
                  <a:pt x="12253" y="0"/>
                </a:lnTo>
                <a:lnTo>
                  <a:pt x="14486" y="892"/>
                </a:lnTo>
                <a:lnTo>
                  <a:pt x="18256" y="4464"/>
                </a:lnTo>
                <a:lnTo>
                  <a:pt x="19198" y="6746"/>
                </a:lnTo>
                <a:lnTo>
                  <a:pt x="19198" y="12303"/>
                </a:lnTo>
                <a:lnTo>
                  <a:pt x="18256" y="14634"/>
                </a:lnTo>
                <a:lnTo>
                  <a:pt x="14486" y="18405"/>
                </a:lnTo>
                <a:lnTo>
                  <a:pt x="12253" y="19347"/>
                </a:lnTo>
                <a:close/>
              </a:path>
              <a:path w="19685" h="124460">
                <a:moveTo>
                  <a:pt x="12253" y="124122"/>
                </a:moveTo>
                <a:lnTo>
                  <a:pt x="6994" y="124122"/>
                </a:lnTo>
                <a:lnTo>
                  <a:pt x="4712" y="123180"/>
                </a:lnTo>
                <a:lnTo>
                  <a:pt x="942" y="119409"/>
                </a:lnTo>
                <a:lnTo>
                  <a:pt x="0" y="117078"/>
                </a:lnTo>
                <a:lnTo>
                  <a:pt x="0" y="111521"/>
                </a:lnTo>
                <a:lnTo>
                  <a:pt x="942" y="109239"/>
                </a:lnTo>
                <a:lnTo>
                  <a:pt x="4712" y="105667"/>
                </a:lnTo>
                <a:lnTo>
                  <a:pt x="6994" y="104775"/>
                </a:lnTo>
                <a:lnTo>
                  <a:pt x="12253" y="104775"/>
                </a:lnTo>
                <a:lnTo>
                  <a:pt x="14486" y="105667"/>
                </a:lnTo>
                <a:lnTo>
                  <a:pt x="18256" y="109239"/>
                </a:lnTo>
                <a:lnTo>
                  <a:pt x="19198" y="111521"/>
                </a:lnTo>
                <a:lnTo>
                  <a:pt x="19198" y="117078"/>
                </a:lnTo>
                <a:lnTo>
                  <a:pt x="18256" y="119409"/>
                </a:lnTo>
                <a:lnTo>
                  <a:pt x="14486" y="123180"/>
                </a:lnTo>
                <a:lnTo>
                  <a:pt x="12253" y="124122"/>
                </a:lnTo>
                <a:close/>
              </a:path>
            </a:pathLst>
          </a:custGeom>
          <a:solidFill>
            <a:srgbClr val="189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4281" y="2500974"/>
            <a:ext cx="3291869" cy="1714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630775" y="3054905"/>
            <a:ext cx="95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189AD3"/>
                </a:solidFill>
                <a:latin typeface="Verdana"/>
                <a:cs typeface="Verdana"/>
              </a:rPr>
              <a:t>method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84148" y="3172976"/>
            <a:ext cx="19685" cy="124460"/>
          </a:xfrm>
          <a:custGeom>
            <a:avLst/>
            <a:gdLst/>
            <a:ahLst/>
            <a:cxnLst/>
            <a:rect l="l" t="t" r="r" b="b"/>
            <a:pathLst>
              <a:path w="19684" h="124460">
                <a:moveTo>
                  <a:pt x="12253" y="19347"/>
                </a:moveTo>
                <a:lnTo>
                  <a:pt x="6994" y="19347"/>
                </a:lnTo>
                <a:lnTo>
                  <a:pt x="4712" y="18405"/>
                </a:lnTo>
                <a:lnTo>
                  <a:pt x="942" y="14634"/>
                </a:lnTo>
                <a:lnTo>
                  <a:pt x="0" y="12303"/>
                </a:lnTo>
                <a:lnTo>
                  <a:pt x="0" y="6746"/>
                </a:lnTo>
                <a:lnTo>
                  <a:pt x="942" y="4464"/>
                </a:lnTo>
                <a:lnTo>
                  <a:pt x="4712" y="892"/>
                </a:lnTo>
                <a:lnTo>
                  <a:pt x="6994" y="0"/>
                </a:lnTo>
                <a:lnTo>
                  <a:pt x="12253" y="0"/>
                </a:lnTo>
                <a:lnTo>
                  <a:pt x="14486" y="892"/>
                </a:lnTo>
                <a:lnTo>
                  <a:pt x="18256" y="4464"/>
                </a:lnTo>
                <a:lnTo>
                  <a:pt x="19198" y="6746"/>
                </a:lnTo>
                <a:lnTo>
                  <a:pt x="19198" y="12303"/>
                </a:lnTo>
                <a:lnTo>
                  <a:pt x="18256" y="14634"/>
                </a:lnTo>
                <a:lnTo>
                  <a:pt x="14486" y="18405"/>
                </a:lnTo>
                <a:lnTo>
                  <a:pt x="12253" y="19347"/>
                </a:lnTo>
                <a:close/>
              </a:path>
              <a:path w="19684" h="124460">
                <a:moveTo>
                  <a:pt x="12253" y="124122"/>
                </a:moveTo>
                <a:lnTo>
                  <a:pt x="6994" y="124122"/>
                </a:lnTo>
                <a:lnTo>
                  <a:pt x="4712" y="123180"/>
                </a:lnTo>
                <a:lnTo>
                  <a:pt x="942" y="119409"/>
                </a:lnTo>
                <a:lnTo>
                  <a:pt x="0" y="117078"/>
                </a:lnTo>
                <a:lnTo>
                  <a:pt x="0" y="111521"/>
                </a:lnTo>
                <a:lnTo>
                  <a:pt x="942" y="109239"/>
                </a:lnTo>
                <a:lnTo>
                  <a:pt x="4712" y="105667"/>
                </a:lnTo>
                <a:lnTo>
                  <a:pt x="6994" y="104775"/>
                </a:lnTo>
                <a:lnTo>
                  <a:pt x="12253" y="104775"/>
                </a:lnTo>
                <a:lnTo>
                  <a:pt x="14486" y="105667"/>
                </a:lnTo>
                <a:lnTo>
                  <a:pt x="18256" y="109239"/>
                </a:lnTo>
                <a:lnTo>
                  <a:pt x="19198" y="111521"/>
                </a:lnTo>
                <a:lnTo>
                  <a:pt x="19198" y="117078"/>
                </a:lnTo>
                <a:lnTo>
                  <a:pt x="18256" y="119409"/>
                </a:lnTo>
                <a:lnTo>
                  <a:pt x="14486" y="123180"/>
                </a:lnTo>
                <a:lnTo>
                  <a:pt x="12253" y="124122"/>
                </a:lnTo>
                <a:close/>
              </a:path>
            </a:pathLst>
          </a:custGeom>
          <a:solidFill>
            <a:srgbClr val="189A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5976" y="3401873"/>
            <a:ext cx="3216901" cy="171747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609426" y="4603662"/>
            <a:ext cx="2865755" cy="271780"/>
            <a:chOff x="5609426" y="4603662"/>
            <a:chExt cx="2865755" cy="27178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9426" y="4603662"/>
              <a:ext cx="2865444" cy="1187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2758" y="4756062"/>
              <a:ext cx="2494330" cy="118764"/>
            </a:xfrm>
            <a:prstGeom prst="rect">
              <a:avLst/>
            </a:prstGeom>
          </p:spPr>
        </p:pic>
      </p:grpSp>
      <p:sp>
        <p:nvSpPr>
          <p:cNvPr id="19" name="object 2"/>
          <p:cNvSpPr txBox="1">
            <a:spLocks/>
          </p:cNvSpPr>
          <p:nvPr/>
        </p:nvSpPr>
        <p:spPr>
          <a:xfrm>
            <a:off x="381000" y="28575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800" b="1" dirty="0" smtClean="0">
                <a:solidFill>
                  <a:srgbClr val="6599FF"/>
                </a:solidFill>
                <a:latin typeface="Montserrat" pitchFamily="2" charset="0"/>
              </a:rPr>
              <a:t>Formularios</a:t>
            </a:r>
            <a:r>
              <a:rPr lang="es-ES" sz="2800" dirty="0" smtClean="0">
                <a:solidFill>
                  <a:srgbClr val="6599FF"/>
                </a:solidFill>
                <a:latin typeface="Montserrat" pitchFamily="2" charset="0"/>
              </a:rPr>
              <a:t>_ 				estructura</a:t>
            </a:r>
            <a:endParaRPr lang="es-ES" sz="2800" dirty="0">
              <a:solidFill>
                <a:srgbClr val="6599FF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1380</Words>
  <Application>Microsoft Office PowerPoint</Application>
  <PresentationFormat>Presentación en pantalla (16:9)</PresentationFormat>
  <Paragraphs>255</Paragraphs>
  <Slides>34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Office Theme</vt:lpstr>
      <vt:lpstr>Presentación de PowerPoint</vt:lpstr>
      <vt:lpstr>Presentación de PowerPoint</vt:lpstr>
      <vt:lpstr>Formularios en HTML</vt:lpstr>
      <vt:lpstr>Presentación de PowerPoint</vt:lpstr>
      <vt:lpstr>Formularios en HTML</vt:lpstr>
      <vt:lpstr>interactuar</vt:lpstr>
      <vt:lpstr>Presentación de PowerPoint</vt:lpstr>
      <vt:lpstr>envío</vt:lpstr>
      <vt:lpstr>&lt;form&gt;</vt:lpstr>
      <vt:lpstr>Presentación de PowerPoint</vt:lpstr>
      <vt:lpstr>Presentación de PowerPoint</vt:lpstr>
      <vt:lpstr>&lt;input&gt;</vt:lpstr>
      <vt:lpstr>Presentación de PowerPoint</vt:lpstr>
      <vt:lpstr>no es necesario</vt:lpstr>
      <vt:lpstr>Presentación de PowerPoint</vt:lpstr>
      <vt:lpstr>identificar</vt:lpstr>
      <vt:lpstr>Presentación de PowerPoint</vt:lpstr>
      <vt:lpstr>el valor</vt:lpstr>
      <vt:lpstr>Presentación de PowerPoint</vt:lpstr>
      <vt:lpstr>&lt;select id="groups" name="groups" &gt;</vt:lpstr>
      <vt:lpstr>&lt;select id="groups" name="groups" &gt;</vt:lpstr>
      <vt:lpstr>Presentación de PowerPoint</vt:lpstr>
      <vt:lpstr>&lt;textarea name="textarea" rows="10" cols="50"&gt;Tu mensaje&lt;/ textarea&gt;</vt:lpstr>
      <vt:lpstr>&lt;label&gt;</vt:lpstr>
      <vt:lpstr>Presentación de PowerPoint</vt:lpstr>
      <vt:lpstr>Presentación de PowerPoint</vt:lpstr>
      <vt:lpstr>agrupar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5</cp:revision>
  <dcterms:created xsi:type="dcterms:W3CDTF">2023-12-06T19:43:20Z</dcterms:created>
  <dcterms:modified xsi:type="dcterms:W3CDTF">2024-01-13T15:24:26Z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