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  <p:sldId id="266" r:id="rId9"/>
    <p:sldId id="267" r:id="rId10"/>
    <p:sldId id="263" r:id="rId11"/>
    <p:sldId id="264" r:id="rId12"/>
    <p:sldId id="269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CF144-C0B9-4F8D-B39A-DF4B7EB9F016}" v="18" dt="2019-05-15T15:18:31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58" d="100"/>
          <a:sy n="58" d="100"/>
        </p:scale>
        <p:origin x="53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smith" userId="c92f502e15580469" providerId="LiveId" clId="{435CF144-C0B9-4F8D-B39A-DF4B7EB9F016}"/>
    <pc:docChg chg="undo custSel mod addSld modSld sldOrd">
      <pc:chgData name="bryan smith" userId="c92f502e15580469" providerId="LiveId" clId="{435CF144-C0B9-4F8D-B39A-DF4B7EB9F016}" dt="2019-05-15T18:07:32.540" v="2407" actId="26606"/>
      <pc:docMkLst>
        <pc:docMk/>
      </pc:docMkLst>
      <pc:sldChg chg="addSp modSp mod setBg">
        <pc:chgData name="bryan smith" userId="c92f502e15580469" providerId="LiveId" clId="{435CF144-C0B9-4F8D-B39A-DF4B7EB9F016}" dt="2019-03-05T07:51:14.835" v="557" actId="26606"/>
        <pc:sldMkLst>
          <pc:docMk/>
          <pc:sldMk cId="931761326" sldId="256"/>
        </pc:sldMkLst>
        <pc:spChg chg="mod">
          <ac:chgData name="bryan smith" userId="c92f502e15580469" providerId="LiveId" clId="{435CF144-C0B9-4F8D-B39A-DF4B7EB9F016}" dt="2019-03-05T07:51:14.835" v="557" actId="26606"/>
          <ac:spMkLst>
            <pc:docMk/>
            <pc:sldMk cId="931761326" sldId="256"/>
            <ac:spMk id="2" creationId="{82F3A585-8897-467C-954C-44FD05F03BE0}"/>
          </ac:spMkLst>
        </pc:spChg>
        <pc:spChg chg="mod">
          <ac:chgData name="bryan smith" userId="c92f502e15580469" providerId="LiveId" clId="{435CF144-C0B9-4F8D-B39A-DF4B7EB9F016}" dt="2019-03-05T07:51:14.835" v="557" actId="26606"/>
          <ac:spMkLst>
            <pc:docMk/>
            <pc:sldMk cId="931761326" sldId="256"/>
            <ac:spMk id="3" creationId="{1509EA85-8D15-4236-92F8-ECD2DACDFB07}"/>
          </ac:spMkLst>
        </pc:spChg>
        <pc:spChg chg="add">
          <ac:chgData name="bryan smith" userId="c92f502e15580469" providerId="LiveId" clId="{435CF144-C0B9-4F8D-B39A-DF4B7EB9F016}" dt="2019-03-05T07:51:14.835" v="557" actId="26606"/>
          <ac:spMkLst>
            <pc:docMk/>
            <pc:sldMk cId="931761326" sldId="256"/>
            <ac:spMk id="8" creationId="{57ABABA7-0420-4200-9B65-1C1967CE9373}"/>
          </ac:spMkLst>
        </pc:spChg>
        <pc:spChg chg="add">
          <ac:chgData name="bryan smith" userId="c92f502e15580469" providerId="LiveId" clId="{435CF144-C0B9-4F8D-B39A-DF4B7EB9F016}" dt="2019-03-05T07:51:14.835" v="557" actId="26606"/>
          <ac:spMkLst>
            <pc:docMk/>
            <pc:sldMk cId="931761326" sldId="256"/>
            <ac:spMk id="24" creationId="{8576F020-8157-45CE-B1D9-6FA47AFEB4FA}"/>
          </ac:spMkLst>
        </pc:spChg>
        <pc:grpChg chg="add">
          <ac:chgData name="bryan smith" userId="c92f502e15580469" providerId="LiveId" clId="{435CF144-C0B9-4F8D-B39A-DF4B7EB9F016}" dt="2019-03-05T07:51:14.835" v="557" actId="26606"/>
          <ac:grpSpMkLst>
            <pc:docMk/>
            <pc:sldMk cId="931761326" sldId="256"/>
            <ac:grpSpMk id="10" creationId="{7A03E380-9CD1-4ABA-A763-9F9D252B8908}"/>
          </ac:grpSpMkLst>
        </pc:grpChg>
      </pc:sldChg>
      <pc:sldChg chg="addSp delSp modSp mod setBg">
        <pc:chgData name="bryan smith" userId="c92f502e15580469" providerId="LiveId" clId="{435CF144-C0B9-4F8D-B39A-DF4B7EB9F016}" dt="2019-03-05T07:49:55.797" v="554" actId="26606"/>
        <pc:sldMkLst>
          <pc:docMk/>
          <pc:sldMk cId="1504010586" sldId="258"/>
        </pc:sldMkLst>
        <pc:spChg chg="mod">
          <ac:chgData name="bryan smith" userId="c92f502e15580469" providerId="LiveId" clId="{435CF144-C0B9-4F8D-B39A-DF4B7EB9F016}" dt="2019-03-05T07:49:55.797" v="554" actId="26606"/>
          <ac:spMkLst>
            <pc:docMk/>
            <pc:sldMk cId="1504010586" sldId="258"/>
            <ac:spMk id="2" creationId="{B4BF504F-C3CD-4043-8677-AEAA1635DBAC}"/>
          </ac:spMkLst>
        </pc:spChg>
        <pc:spChg chg="del">
          <ac:chgData name="bryan smith" userId="c92f502e15580469" providerId="LiveId" clId="{435CF144-C0B9-4F8D-B39A-DF4B7EB9F016}" dt="2019-03-05T07:49:55.797" v="554" actId="26606"/>
          <ac:spMkLst>
            <pc:docMk/>
            <pc:sldMk cId="1504010586" sldId="258"/>
            <ac:spMk id="3" creationId="{5F157573-8F31-40DD-943B-28671BFEE949}"/>
          </ac:spMkLst>
        </pc:spChg>
        <pc:spChg chg="add">
          <ac:chgData name="bryan smith" userId="c92f502e15580469" providerId="LiveId" clId="{435CF144-C0B9-4F8D-B39A-DF4B7EB9F016}" dt="2019-03-05T07:49:55.797" v="554" actId="26606"/>
          <ac:spMkLst>
            <pc:docMk/>
            <pc:sldMk cId="1504010586" sldId="258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07:49:55.797" v="554" actId="26606"/>
          <ac:spMkLst>
            <pc:docMk/>
            <pc:sldMk cId="1504010586" sldId="258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07:49:55.797" v="554" actId="26606"/>
          <ac:spMkLst>
            <pc:docMk/>
            <pc:sldMk cId="1504010586" sldId="258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07:49:55.797" v="554" actId="26606"/>
          <ac:graphicFrameMkLst>
            <pc:docMk/>
            <pc:sldMk cId="1504010586" sldId="258"/>
            <ac:graphicFrameMk id="5" creationId="{D4611DB7-8094-4D4A-B4DE-5FF36C25FCA9}"/>
          </ac:graphicFrameMkLst>
        </pc:graphicFrameChg>
      </pc:sldChg>
      <pc:sldChg chg="addSp delSp modSp mod setBg">
        <pc:chgData name="bryan smith" userId="c92f502e15580469" providerId="LiveId" clId="{435CF144-C0B9-4F8D-B39A-DF4B7EB9F016}" dt="2019-03-05T07:50:20.155" v="555" actId="26606"/>
        <pc:sldMkLst>
          <pc:docMk/>
          <pc:sldMk cId="608912185" sldId="259"/>
        </pc:sldMkLst>
        <pc:spChg chg="mod">
          <ac:chgData name="bryan smith" userId="c92f502e15580469" providerId="LiveId" clId="{435CF144-C0B9-4F8D-B39A-DF4B7EB9F016}" dt="2019-03-05T07:50:20.155" v="555" actId="26606"/>
          <ac:spMkLst>
            <pc:docMk/>
            <pc:sldMk cId="608912185" sldId="259"/>
            <ac:spMk id="2" creationId="{FB6B8725-F4DA-44BC-848E-745DE28BE68E}"/>
          </ac:spMkLst>
        </pc:spChg>
        <pc:spChg chg="del">
          <ac:chgData name="bryan smith" userId="c92f502e15580469" providerId="LiveId" clId="{435CF144-C0B9-4F8D-B39A-DF4B7EB9F016}" dt="2019-03-05T07:50:20.155" v="555" actId="26606"/>
          <ac:spMkLst>
            <pc:docMk/>
            <pc:sldMk cId="608912185" sldId="259"/>
            <ac:spMk id="3" creationId="{48C55410-854C-4A3A-8378-C6F4929AD9E5}"/>
          </ac:spMkLst>
        </pc:spChg>
        <pc:spChg chg="add">
          <ac:chgData name="bryan smith" userId="c92f502e15580469" providerId="LiveId" clId="{435CF144-C0B9-4F8D-B39A-DF4B7EB9F016}" dt="2019-03-05T07:50:20.155" v="555" actId="26606"/>
          <ac:spMkLst>
            <pc:docMk/>
            <pc:sldMk cId="608912185" sldId="259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07:50:20.155" v="555" actId="26606"/>
          <ac:spMkLst>
            <pc:docMk/>
            <pc:sldMk cId="608912185" sldId="259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07:50:20.155" v="555" actId="26606"/>
          <ac:spMkLst>
            <pc:docMk/>
            <pc:sldMk cId="608912185" sldId="259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07:50:20.155" v="555" actId="26606"/>
          <ac:graphicFrameMkLst>
            <pc:docMk/>
            <pc:sldMk cId="608912185" sldId="259"/>
            <ac:graphicFrameMk id="5" creationId="{99872391-A199-44D8-B91E-663A058B678A}"/>
          </ac:graphicFrameMkLst>
        </pc:graphicFrameChg>
      </pc:sldChg>
      <pc:sldChg chg="addSp delSp modSp add mod ord setBg">
        <pc:chgData name="bryan smith" userId="c92f502e15580469" providerId="LiveId" clId="{435CF144-C0B9-4F8D-B39A-DF4B7EB9F016}" dt="2019-03-05T07:50:33.932" v="556" actId="26606"/>
        <pc:sldMkLst>
          <pc:docMk/>
          <pc:sldMk cId="1483862472" sldId="260"/>
        </pc:sldMkLst>
        <pc:spChg chg="mod">
          <ac:chgData name="bryan smith" userId="c92f502e15580469" providerId="LiveId" clId="{435CF144-C0B9-4F8D-B39A-DF4B7EB9F016}" dt="2019-03-05T07:50:33.932" v="556" actId="26606"/>
          <ac:spMkLst>
            <pc:docMk/>
            <pc:sldMk cId="1483862472" sldId="260"/>
            <ac:spMk id="2" creationId="{032B425F-2741-4C99-9F16-B6244C1E3EA4}"/>
          </ac:spMkLst>
        </pc:spChg>
        <pc:spChg chg="del mod">
          <ac:chgData name="bryan smith" userId="c92f502e15580469" providerId="LiveId" clId="{435CF144-C0B9-4F8D-B39A-DF4B7EB9F016}" dt="2019-03-05T07:50:33.932" v="556" actId="26606"/>
          <ac:spMkLst>
            <pc:docMk/>
            <pc:sldMk cId="1483862472" sldId="260"/>
            <ac:spMk id="3" creationId="{34B76F7E-0EB9-456F-8098-2502EF188F51}"/>
          </ac:spMkLst>
        </pc:spChg>
        <pc:spChg chg="add">
          <ac:chgData name="bryan smith" userId="c92f502e15580469" providerId="LiveId" clId="{435CF144-C0B9-4F8D-B39A-DF4B7EB9F016}" dt="2019-03-05T07:50:33.932" v="556" actId="26606"/>
          <ac:spMkLst>
            <pc:docMk/>
            <pc:sldMk cId="1483862472" sldId="260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07:50:33.932" v="556" actId="26606"/>
          <ac:spMkLst>
            <pc:docMk/>
            <pc:sldMk cId="1483862472" sldId="260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07:50:33.932" v="556" actId="26606"/>
          <ac:spMkLst>
            <pc:docMk/>
            <pc:sldMk cId="1483862472" sldId="260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07:50:33.932" v="556" actId="26606"/>
          <ac:graphicFrameMkLst>
            <pc:docMk/>
            <pc:sldMk cId="1483862472" sldId="260"/>
            <ac:graphicFrameMk id="5" creationId="{ED114DB1-0DA5-48EA-8206-5B9815EA4EE3}"/>
          </ac:graphicFrameMkLst>
        </pc:graphicFrameChg>
      </pc:sldChg>
      <pc:sldChg chg="addSp delSp modSp add mod ord setBg">
        <pc:chgData name="bryan smith" userId="c92f502e15580469" providerId="LiveId" clId="{435CF144-C0B9-4F8D-B39A-DF4B7EB9F016}" dt="2019-03-05T07:52:49.268" v="560" actId="26606"/>
        <pc:sldMkLst>
          <pc:docMk/>
          <pc:sldMk cId="2303383404" sldId="261"/>
        </pc:sldMkLst>
        <pc:spChg chg="mod">
          <ac:chgData name="bryan smith" userId="c92f502e15580469" providerId="LiveId" clId="{435CF144-C0B9-4F8D-B39A-DF4B7EB9F016}" dt="2019-03-05T07:52:49.268" v="560" actId="26606"/>
          <ac:spMkLst>
            <pc:docMk/>
            <pc:sldMk cId="2303383404" sldId="261"/>
            <ac:spMk id="2" creationId="{80C1E3AB-A3DF-476A-9FEA-D4B5B7996907}"/>
          </ac:spMkLst>
        </pc:spChg>
        <pc:spChg chg="del mod">
          <ac:chgData name="bryan smith" userId="c92f502e15580469" providerId="LiveId" clId="{435CF144-C0B9-4F8D-B39A-DF4B7EB9F016}" dt="2019-03-05T07:52:49.268" v="560" actId="26606"/>
          <ac:spMkLst>
            <pc:docMk/>
            <pc:sldMk cId="2303383404" sldId="261"/>
            <ac:spMk id="3" creationId="{7B3696A9-1DAD-472B-ACEB-F5B651507B29}"/>
          </ac:spMkLst>
        </pc:spChg>
        <pc:spChg chg="add">
          <ac:chgData name="bryan smith" userId="c92f502e15580469" providerId="LiveId" clId="{435CF144-C0B9-4F8D-B39A-DF4B7EB9F016}" dt="2019-03-05T07:52:49.268" v="560" actId="26606"/>
          <ac:spMkLst>
            <pc:docMk/>
            <pc:sldMk cId="2303383404" sldId="261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07:52:49.268" v="560" actId="26606"/>
          <ac:spMkLst>
            <pc:docMk/>
            <pc:sldMk cId="2303383404" sldId="261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07:52:49.268" v="560" actId="26606"/>
          <ac:spMkLst>
            <pc:docMk/>
            <pc:sldMk cId="2303383404" sldId="261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07:52:49.268" v="560" actId="26606"/>
          <ac:graphicFrameMkLst>
            <pc:docMk/>
            <pc:sldMk cId="2303383404" sldId="261"/>
            <ac:graphicFrameMk id="5" creationId="{C560712B-9F5B-4A5D-8F41-BFB21ED39A6E}"/>
          </ac:graphicFrameMkLst>
        </pc:graphicFrameChg>
      </pc:sldChg>
      <pc:sldChg chg="addSp delSp modSp add">
        <pc:chgData name="bryan smith" userId="c92f502e15580469" providerId="LiveId" clId="{435CF144-C0B9-4F8D-B39A-DF4B7EB9F016}" dt="2019-03-05T07:52:27.634" v="559" actId="1076"/>
        <pc:sldMkLst>
          <pc:docMk/>
          <pc:sldMk cId="4115976869" sldId="262"/>
        </pc:sldMkLst>
        <pc:spChg chg="mod">
          <ac:chgData name="bryan smith" userId="c92f502e15580469" providerId="LiveId" clId="{435CF144-C0B9-4F8D-B39A-DF4B7EB9F016}" dt="2019-03-05T07:46:33.466" v="552" actId="122"/>
          <ac:spMkLst>
            <pc:docMk/>
            <pc:sldMk cId="4115976869" sldId="262"/>
            <ac:spMk id="2" creationId="{9006D718-14E5-4135-A638-CD2D507B4E10}"/>
          </ac:spMkLst>
        </pc:spChg>
        <pc:spChg chg="del">
          <ac:chgData name="bryan smith" userId="c92f502e15580469" providerId="LiveId" clId="{435CF144-C0B9-4F8D-B39A-DF4B7EB9F016}" dt="2019-03-05T07:47:41.090" v="553"/>
          <ac:spMkLst>
            <pc:docMk/>
            <pc:sldMk cId="4115976869" sldId="262"/>
            <ac:spMk id="3" creationId="{F9C91FA6-785A-4C5A-B800-C7B2BD8DB9A8}"/>
          </ac:spMkLst>
        </pc:spChg>
        <pc:picChg chg="add mod">
          <ac:chgData name="bryan smith" userId="c92f502e15580469" providerId="LiveId" clId="{435CF144-C0B9-4F8D-B39A-DF4B7EB9F016}" dt="2019-03-05T07:52:27.634" v="559" actId="1076"/>
          <ac:picMkLst>
            <pc:docMk/>
            <pc:sldMk cId="4115976869" sldId="262"/>
            <ac:picMk id="4" creationId="{3A145C3B-1EAA-4B17-ADBB-77F4A5C612AC}"/>
          </ac:picMkLst>
        </pc:picChg>
      </pc:sldChg>
      <pc:sldChg chg="addSp delSp modSp add">
        <pc:chgData name="bryan smith" userId="c92f502e15580469" providerId="LiveId" clId="{435CF144-C0B9-4F8D-B39A-DF4B7EB9F016}" dt="2019-03-05T07:56:28.223" v="588" actId="122"/>
        <pc:sldMkLst>
          <pc:docMk/>
          <pc:sldMk cId="1729306063" sldId="263"/>
        </pc:sldMkLst>
        <pc:spChg chg="mod">
          <ac:chgData name="bryan smith" userId="c92f502e15580469" providerId="LiveId" clId="{435CF144-C0B9-4F8D-B39A-DF4B7EB9F016}" dt="2019-03-05T07:56:28.223" v="588" actId="122"/>
          <ac:spMkLst>
            <pc:docMk/>
            <pc:sldMk cId="1729306063" sldId="263"/>
            <ac:spMk id="2" creationId="{B8BE8665-A14C-4AB0-8E10-B14FF173D8FB}"/>
          </ac:spMkLst>
        </pc:spChg>
        <pc:spChg chg="del">
          <ac:chgData name="bryan smith" userId="c92f502e15580469" providerId="LiveId" clId="{435CF144-C0B9-4F8D-B39A-DF4B7EB9F016}" dt="2019-03-05T07:55:42.134" v="562" actId="931"/>
          <ac:spMkLst>
            <pc:docMk/>
            <pc:sldMk cId="1729306063" sldId="263"/>
            <ac:spMk id="3" creationId="{1762826E-CD29-459E-B340-91F1BC4250D7}"/>
          </ac:spMkLst>
        </pc:spChg>
        <pc:picChg chg="add mod">
          <ac:chgData name="bryan smith" userId="c92f502e15580469" providerId="LiveId" clId="{435CF144-C0B9-4F8D-B39A-DF4B7EB9F016}" dt="2019-03-05T07:56:08.264" v="569" actId="1076"/>
          <ac:picMkLst>
            <pc:docMk/>
            <pc:sldMk cId="1729306063" sldId="263"/>
            <ac:picMk id="5" creationId="{C43CF094-E23D-488F-96DB-2677FCC669C0}"/>
          </ac:picMkLst>
        </pc:picChg>
      </pc:sldChg>
      <pc:sldChg chg="addSp delSp modSp add">
        <pc:chgData name="bryan smith" userId="c92f502e15580469" providerId="LiveId" clId="{435CF144-C0B9-4F8D-B39A-DF4B7EB9F016}" dt="2019-03-05T07:58:00.422" v="612" actId="122"/>
        <pc:sldMkLst>
          <pc:docMk/>
          <pc:sldMk cId="2676801064" sldId="264"/>
        </pc:sldMkLst>
        <pc:spChg chg="mod">
          <ac:chgData name="bryan smith" userId="c92f502e15580469" providerId="LiveId" clId="{435CF144-C0B9-4F8D-B39A-DF4B7EB9F016}" dt="2019-03-05T07:58:00.422" v="612" actId="122"/>
          <ac:spMkLst>
            <pc:docMk/>
            <pc:sldMk cId="2676801064" sldId="264"/>
            <ac:spMk id="2" creationId="{6D96E437-FE3A-472D-A598-76650E1D7062}"/>
          </ac:spMkLst>
        </pc:spChg>
        <pc:spChg chg="del">
          <ac:chgData name="bryan smith" userId="c92f502e15580469" providerId="LiveId" clId="{435CF144-C0B9-4F8D-B39A-DF4B7EB9F016}" dt="2019-03-05T07:56:58.439" v="590" actId="931"/>
          <ac:spMkLst>
            <pc:docMk/>
            <pc:sldMk cId="2676801064" sldId="264"/>
            <ac:spMk id="3" creationId="{C61EF5B6-B77E-464A-8E09-9B4D9275F201}"/>
          </ac:spMkLst>
        </pc:spChg>
        <pc:picChg chg="add mod">
          <ac:chgData name="bryan smith" userId="c92f502e15580469" providerId="LiveId" clId="{435CF144-C0B9-4F8D-B39A-DF4B7EB9F016}" dt="2019-03-05T07:57:17.839" v="597" actId="1076"/>
          <ac:picMkLst>
            <pc:docMk/>
            <pc:sldMk cId="2676801064" sldId="264"/>
            <ac:picMk id="5" creationId="{9E11282F-9138-44E7-8862-AB76BF351A42}"/>
          </ac:picMkLst>
        </pc:picChg>
      </pc:sldChg>
      <pc:sldChg chg="addSp delSp modSp add">
        <pc:chgData name="bryan smith" userId="c92f502e15580469" providerId="LiveId" clId="{435CF144-C0B9-4F8D-B39A-DF4B7EB9F016}" dt="2019-03-05T08:01:13.957" v="654" actId="122"/>
        <pc:sldMkLst>
          <pc:docMk/>
          <pc:sldMk cId="3101019986" sldId="266"/>
        </pc:sldMkLst>
        <pc:spChg chg="mod">
          <ac:chgData name="bryan smith" userId="c92f502e15580469" providerId="LiveId" clId="{435CF144-C0B9-4F8D-B39A-DF4B7EB9F016}" dt="2019-03-05T08:01:13.957" v="654" actId="122"/>
          <ac:spMkLst>
            <pc:docMk/>
            <pc:sldMk cId="3101019986" sldId="266"/>
            <ac:spMk id="2" creationId="{E619F8DC-14FE-45B3-B987-C979C3C9FC92}"/>
          </ac:spMkLst>
        </pc:spChg>
        <pc:spChg chg="del">
          <ac:chgData name="bryan smith" userId="c92f502e15580469" providerId="LiveId" clId="{435CF144-C0B9-4F8D-B39A-DF4B7EB9F016}" dt="2019-03-05T08:00:46.431" v="633" actId="931"/>
          <ac:spMkLst>
            <pc:docMk/>
            <pc:sldMk cId="3101019986" sldId="266"/>
            <ac:spMk id="3" creationId="{10F59D3B-DE0A-4A59-A4A8-DA728DC487A7}"/>
          </ac:spMkLst>
        </pc:spChg>
        <pc:picChg chg="add mod">
          <ac:chgData name="bryan smith" userId="c92f502e15580469" providerId="LiveId" clId="{435CF144-C0B9-4F8D-B39A-DF4B7EB9F016}" dt="2019-03-05T08:01:03.397" v="637" actId="14100"/>
          <ac:picMkLst>
            <pc:docMk/>
            <pc:sldMk cId="3101019986" sldId="266"/>
            <ac:picMk id="5" creationId="{94FFD957-AD9E-4688-9B1A-6793955E88AE}"/>
          </ac:picMkLst>
        </pc:picChg>
      </pc:sldChg>
      <pc:sldChg chg="addSp delSp modSp add">
        <pc:chgData name="bryan smith" userId="c92f502e15580469" providerId="LiveId" clId="{435CF144-C0B9-4F8D-B39A-DF4B7EB9F016}" dt="2019-03-05T08:02:02.734" v="698" actId="1076"/>
        <pc:sldMkLst>
          <pc:docMk/>
          <pc:sldMk cId="22800852" sldId="267"/>
        </pc:sldMkLst>
        <pc:spChg chg="mod">
          <ac:chgData name="bryan smith" userId="c92f502e15580469" providerId="LiveId" clId="{435CF144-C0B9-4F8D-B39A-DF4B7EB9F016}" dt="2019-03-05T08:01:45.878" v="694" actId="122"/>
          <ac:spMkLst>
            <pc:docMk/>
            <pc:sldMk cId="22800852" sldId="267"/>
            <ac:spMk id="2" creationId="{A460CEE0-8D30-43FE-9E28-E77F8CD93B3C}"/>
          </ac:spMkLst>
        </pc:spChg>
        <pc:spChg chg="del">
          <ac:chgData name="bryan smith" userId="c92f502e15580469" providerId="LiveId" clId="{435CF144-C0B9-4F8D-B39A-DF4B7EB9F016}" dt="2019-03-05T08:01:53.191" v="695" actId="931"/>
          <ac:spMkLst>
            <pc:docMk/>
            <pc:sldMk cId="22800852" sldId="267"/>
            <ac:spMk id="3" creationId="{FF45D941-5B92-4DA3-A9CC-40D0A65BAF80}"/>
          </ac:spMkLst>
        </pc:spChg>
        <pc:picChg chg="add mod">
          <ac:chgData name="bryan smith" userId="c92f502e15580469" providerId="LiveId" clId="{435CF144-C0B9-4F8D-B39A-DF4B7EB9F016}" dt="2019-03-05T08:02:02.734" v="698" actId="1076"/>
          <ac:picMkLst>
            <pc:docMk/>
            <pc:sldMk cId="22800852" sldId="267"/>
            <ac:picMk id="5" creationId="{0C095A8A-7BDD-4B55-925F-78A9CA6F60C1}"/>
          </ac:picMkLst>
        </pc:picChg>
      </pc:sldChg>
      <pc:sldChg chg="addSp delSp modSp add mod setBg">
        <pc:chgData name="bryan smith" userId="c92f502e15580469" providerId="LiveId" clId="{435CF144-C0B9-4F8D-B39A-DF4B7EB9F016}" dt="2019-03-05T16:29:30.931" v="1042" actId="26606"/>
        <pc:sldMkLst>
          <pc:docMk/>
          <pc:sldMk cId="2086300344" sldId="268"/>
        </pc:sldMkLst>
        <pc:spChg chg="mod">
          <ac:chgData name="bryan smith" userId="c92f502e15580469" providerId="LiveId" clId="{435CF144-C0B9-4F8D-B39A-DF4B7EB9F016}" dt="2019-03-05T16:29:30.931" v="1042" actId="26606"/>
          <ac:spMkLst>
            <pc:docMk/>
            <pc:sldMk cId="2086300344" sldId="268"/>
            <ac:spMk id="2" creationId="{D8278131-F89C-414A-BBAA-A2ED8EF0B71B}"/>
          </ac:spMkLst>
        </pc:spChg>
        <pc:spChg chg="del mod">
          <ac:chgData name="bryan smith" userId="c92f502e15580469" providerId="LiveId" clId="{435CF144-C0B9-4F8D-B39A-DF4B7EB9F016}" dt="2019-03-05T16:29:30.931" v="1042" actId="26606"/>
          <ac:spMkLst>
            <pc:docMk/>
            <pc:sldMk cId="2086300344" sldId="268"/>
            <ac:spMk id="3" creationId="{A8926761-BC60-4004-80FE-199976B646D2}"/>
          </ac:spMkLst>
        </pc:spChg>
        <pc:spChg chg="add">
          <ac:chgData name="bryan smith" userId="c92f502e15580469" providerId="LiveId" clId="{435CF144-C0B9-4F8D-B39A-DF4B7EB9F016}" dt="2019-03-05T16:29:30.931" v="1042" actId="26606"/>
          <ac:spMkLst>
            <pc:docMk/>
            <pc:sldMk cId="2086300344" sldId="268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16:29:30.931" v="1042" actId="26606"/>
          <ac:spMkLst>
            <pc:docMk/>
            <pc:sldMk cId="2086300344" sldId="268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16:29:30.931" v="1042" actId="26606"/>
          <ac:spMkLst>
            <pc:docMk/>
            <pc:sldMk cId="2086300344" sldId="268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16:29:30.931" v="1042" actId="26606"/>
          <ac:graphicFrameMkLst>
            <pc:docMk/>
            <pc:sldMk cId="2086300344" sldId="268"/>
            <ac:graphicFrameMk id="5" creationId="{1DC9089E-6747-45BD-B39C-D31798DF0C9F}"/>
          </ac:graphicFrameMkLst>
        </pc:graphicFrameChg>
      </pc:sldChg>
      <pc:sldChg chg="addSp delSp modSp add mod setBg">
        <pc:chgData name="bryan smith" userId="c92f502e15580469" providerId="LiveId" clId="{435CF144-C0B9-4F8D-B39A-DF4B7EB9F016}" dt="2019-03-05T16:28:03.975" v="1028" actId="26606"/>
        <pc:sldMkLst>
          <pc:docMk/>
          <pc:sldMk cId="2539533535" sldId="269"/>
        </pc:sldMkLst>
        <pc:spChg chg="mod">
          <ac:chgData name="bryan smith" userId="c92f502e15580469" providerId="LiveId" clId="{435CF144-C0B9-4F8D-B39A-DF4B7EB9F016}" dt="2019-03-05T16:28:03.975" v="1028" actId="26606"/>
          <ac:spMkLst>
            <pc:docMk/>
            <pc:sldMk cId="2539533535" sldId="269"/>
            <ac:spMk id="2" creationId="{F5A188AC-3CA4-4661-97B9-39B229DAE463}"/>
          </ac:spMkLst>
        </pc:spChg>
        <pc:spChg chg="del mod">
          <ac:chgData name="bryan smith" userId="c92f502e15580469" providerId="LiveId" clId="{435CF144-C0B9-4F8D-B39A-DF4B7EB9F016}" dt="2019-03-05T16:28:03.975" v="1028" actId="26606"/>
          <ac:spMkLst>
            <pc:docMk/>
            <pc:sldMk cId="2539533535" sldId="269"/>
            <ac:spMk id="3" creationId="{30C54A05-8CF0-46E8-9C19-E9E9FED22474}"/>
          </ac:spMkLst>
        </pc:spChg>
        <pc:spChg chg="add">
          <ac:chgData name="bryan smith" userId="c92f502e15580469" providerId="LiveId" clId="{435CF144-C0B9-4F8D-B39A-DF4B7EB9F016}" dt="2019-03-05T16:28:03.975" v="1028" actId="26606"/>
          <ac:spMkLst>
            <pc:docMk/>
            <pc:sldMk cId="2539533535" sldId="269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3-05T16:28:03.975" v="1028" actId="26606"/>
          <ac:spMkLst>
            <pc:docMk/>
            <pc:sldMk cId="2539533535" sldId="269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3-05T16:28:03.975" v="1028" actId="26606"/>
          <ac:spMkLst>
            <pc:docMk/>
            <pc:sldMk cId="2539533535" sldId="269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3-05T16:28:03.975" v="1028" actId="26606"/>
          <ac:graphicFrameMkLst>
            <pc:docMk/>
            <pc:sldMk cId="2539533535" sldId="269"/>
            <ac:graphicFrameMk id="5" creationId="{DC1D5831-37AC-4BFB-B439-6C180E5BED49}"/>
          </ac:graphicFrameMkLst>
        </pc:graphicFrameChg>
      </pc:sldChg>
      <pc:sldChg chg="addSp delSp modSp add mod setBg">
        <pc:chgData name="bryan smith" userId="c92f502e15580469" providerId="LiveId" clId="{435CF144-C0B9-4F8D-B39A-DF4B7EB9F016}" dt="2019-04-27T07:33:13.117" v="1295" actId="26606"/>
        <pc:sldMkLst>
          <pc:docMk/>
          <pc:sldMk cId="517802502" sldId="270"/>
        </pc:sldMkLst>
        <pc:spChg chg="mod">
          <ac:chgData name="bryan smith" userId="c92f502e15580469" providerId="LiveId" clId="{435CF144-C0B9-4F8D-B39A-DF4B7EB9F016}" dt="2019-04-27T07:33:13.117" v="1295" actId="26606"/>
          <ac:spMkLst>
            <pc:docMk/>
            <pc:sldMk cId="517802502" sldId="270"/>
            <ac:spMk id="2" creationId="{257ACB25-D441-4032-92FE-1A2FE6E1F69F}"/>
          </ac:spMkLst>
        </pc:spChg>
        <pc:spChg chg="del mod">
          <ac:chgData name="bryan smith" userId="c92f502e15580469" providerId="LiveId" clId="{435CF144-C0B9-4F8D-B39A-DF4B7EB9F016}" dt="2019-04-27T07:33:13.117" v="1295" actId="26606"/>
          <ac:spMkLst>
            <pc:docMk/>
            <pc:sldMk cId="517802502" sldId="270"/>
            <ac:spMk id="3" creationId="{E730345E-074C-4CBA-82A8-0659BA5B7959}"/>
          </ac:spMkLst>
        </pc:spChg>
        <pc:spChg chg="add">
          <ac:chgData name="bryan smith" userId="c92f502e15580469" providerId="LiveId" clId="{435CF144-C0B9-4F8D-B39A-DF4B7EB9F016}" dt="2019-04-27T07:33:13.117" v="1295" actId="26606"/>
          <ac:spMkLst>
            <pc:docMk/>
            <pc:sldMk cId="517802502" sldId="270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4-27T07:33:13.117" v="1295" actId="26606"/>
          <ac:spMkLst>
            <pc:docMk/>
            <pc:sldMk cId="517802502" sldId="270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4-27T07:33:13.117" v="1295" actId="26606"/>
          <ac:spMkLst>
            <pc:docMk/>
            <pc:sldMk cId="517802502" sldId="270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4-27T07:33:13.117" v="1295" actId="26606"/>
          <ac:graphicFrameMkLst>
            <pc:docMk/>
            <pc:sldMk cId="517802502" sldId="270"/>
            <ac:graphicFrameMk id="5" creationId="{39C25177-E8AF-4542-9F6E-687E52F9E4F1}"/>
          </ac:graphicFrameMkLst>
        </pc:graphicFrameChg>
      </pc:sldChg>
      <pc:sldChg chg="addSp modSp add mod setBg">
        <pc:chgData name="bryan smith" userId="c92f502e15580469" providerId="LiveId" clId="{435CF144-C0B9-4F8D-B39A-DF4B7EB9F016}" dt="2019-05-15T15:18:12.569" v="2127" actId="20577"/>
        <pc:sldMkLst>
          <pc:docMk/>
          <pc:sldMk cId="723061494" sldId="271"/>
        </pc:sldMkLst>
        <pc:spChg chg="mod">
          <ac:chgData name="bryan smith" userId="c92f502e15580469" providerId="LiveId" clId="{435CF144-C0B9-4F8D-B39A-DF4B7EB9F016}" dt="2019-04-27T07:38:20.239" v="1665" actId="26606"/>
          <ac:spMkLst>
            <pc:docMk/>
            <pc:sldMk cId="723061494" sldId="271"/>
            <ac:spMk id="2" creationId="{2DF54477-30D5-411B-A239-E0EDDA047A54}"/>
          </ac:spMkLst>
        </pc:spChg>
        <pc:spChg chg="mod">
          <ac:chgData name="bryan smith" userId="c92f502e15580469" providerId="LiveId" clId="{435CF144-C0B9-4F8D-B39A-DF4B7EB9F016}" dt="2019-05-15T15:18:12.569" v="2127" actId="20577"/>
          <ac:spMkLst>
            <pc:docMk/>
            <pc:sldMk cId="723061494" sldId="271"/>
            <ac:spMk id="3" creationId="{C993AE73-40B3-4A87-A725-764C4DAB3F64}"/>
          </ac:spMkLst>
        </pc:spChg>
        <pc:spChg chg="add">
          <ac:chgData name="bryan smith" userId="c92f502e15580469" providerId="LiveId" clId="{435CF144-C0B9-4F8D-B39A-DF4B7EB9F016}" dt="2019-04-27T07:38:20.239" v="1665" actId="26606"/>
          <ac:spMkLst>
            <pc:docMk/>
            <pc:sldMk cId="723061494" sldId="271"/>
            <ac:spMk id="10" creationId="{2F3ECD7F-BF61-4CB1-AA15-464BB771E778}"/>
          </ac:spMkLst>
        </pc:spChg>
        <pc:spChg chg="add">
          <ac:chgData name="bryan smith" userId="c92f502e15580469" providerId="LiveId" clId="{435CF144-C0B9-4F8D-B39A-DF4B7EB9F016}" dt="2019-04-27T07:38:20.239" v="1665" actId="26606"/>
          <ac:spMkLst>
            <pc:docMk/>
            <pc:sldMk cId="723061494" sldId="271"/>
            <ac:spMk id="12" creationId="{966F1B29-3A08-4DB7-9F92-4C09B3BCFF14}"/>
          </ac:spMkLst>
        </pc:spChg>
        <pc:spChg chg="add">
          <ac:chgData name="bryan smith" userId="c92f502e15580469" providerId="LiveId" clId="{435CF144-C0B9-4F8D-B39A-DF4B7EB9F016}" dt="2019-04-27T07:38:20.239" v="1665" actId="26606"/>
          <ac:spMkLst>
            <pc:docMk/>
            <pc:sldMk cId="723061494" sldId="271"/>
            <ac:spMk id="14" creationId="{44A5AAD1-9616-4E1C-B3AC-E5497A6A3C2A}"/>
          </ac:spMkLst>
        </pc:spChg>
        <pc:picChg chg="add">
          <ac:chgData name="bryan smith" userId="c92f502e15580469" providerId="LiveId" clId="{435CF144-C0B9-4F8D-B39A-DF4B7EB9F016}" dt="2019-04-27T07:38:20.239" v="1665" actId="26606"/>
          <ac:picMkLst>
            <pc:docMk/>
            <pc:sldMk cId="723061494" sldId="271"/>
            <ac:picMk id="7" creationId="{80B69535-375A-4553-AB72-1C9372CC233C}"/>
          </ac:picMkLst>
        </pc:picChg>
      </pc:sldChg>
      <pc:sldChg chg="addSp delSp modSp add mod setBg">
        <pc:chgData name="bryan smith" userId="c92f502e15580469" providerId="LiveId" clId="{435CF144-C0B9-4F8D-B39A-DF4B7EB9F016}" dt="2019-05-15T18:07:32.540" v="2407" actId="26606"/>
        <pc:sldMkLst>
          <pc:docMk/>
          <pc:sldMk cId="2052093803" sldId="272"/>
        </pc:sldMkLst>
        <pc:spChg chg="mod">
          <ac:chgData name="bryan smith" userId="c92f502e15580469" providerId="LiveId" clId="{435CF144-C0B9-4F8D-B39A-DF4B7EB9F016}" dt="2019-05-15T18:07:32.540" v="2407" actId="26606"/>
          <ac:spMkLst>
            <pc:docMk/>
            <pc:sldMk cId="2052093803" sldId="272"/>
            <ac:spMk id="2" creationId="{2632981C-6A19-4425-9E5E-2D5FF6EE32CB}"/>
          </ac:spMkLst>
        </pc:spChg>
        <pc:spChg chg="del mod">
          <ac:chgData name="bryan smith" userId="c92f502e15580469" providerId="LiveId" clId="{435CF144-C0B9-4F8D-B39A-DF4B7EB9F016}" dt="2019-05-15T18:07:32.540" v="2407" actId="26606"/>
          <ac:spMkLst>
            <pc:docMk/>
            <pc:sldMk cId="2052093803" sldId="272"/>
            <ac:spMk id="3" creationId="{CA6F4844-E84E-4CB3-89B0-A001A44B4459}"/>
          </ac:spMkLst>
        </pc:spChg>
        <pc:spChg chg="add">
          <ac:chgData name="bryan smith" userId="c92f502e15580469" providerId="LiveId" clId="{435CF144-C0B9-4F8D-B39A-DF4B7EB9F016}" dt="2019-05-15T18:07:32.540" v="2407" actId="26606"/>
          <ac:spMkLst>
            <pc:docMk/>
            <pc:sldMk cId="2052093803" sldId="272"/>
            <ac:spMk id="10" creationId="{A3D9AEEE-1CCD-43C0-BA3E-16D60A6E23C0}"/>
          </ac:spMkLst>
        </pc:spChg>
        <pc:spChg chg="add">
          <ac:chgData name="bryan smith" userId="c92f502e15580469" providerId="LiveId" clId="{435CF144-C0B9-4F8D-B39A-DF4B7EB9F016}" dt="2019-05-15T18:07:32.540" v="2407" actId="26606"/>
          <ac:spMkLst>
            <pc:docMk/>
            <pc:sldMk cId="2052093803" sldId="272"/>
            <ac:spMk id="12" creationId="{60F880A6-33D3-4EEC-A780-B73559B9F24C}"/>
          </ac:spMkLst>
        </pc:spChg>
        <pc:spChg chg="add">
          <ac:chgData name="bryan smith" userId="c92f502e15580469" providerId="LiveId" clId="{435CF144-C0B9-4F8D-B39A-DF4B7EB9F016}" dt="2019-05-15T18:07:32.540" v="2407" actId="26606"/>
          <ac:spMkLst>
            <pc:docMk/>
            <pc:sldMk cId="2052093803" sldId="272"/>
            <ac:spMk id="14" creationId="{2C6246ED-0535-4496-A8F6-1E80CC4EB853}"/>
          </ac:spMkLst>
        </pc:spChg>
        <pc:graphicFrameChg chg="add">
          <ac:chgData name="bryan smith" userId="c92f502e15580469" providerId="LiveId" clId="{435CF144-C0B9-4F8D-B39A-DF4B7EB9F016}" dt="2019-05-15T18:07:32.540" v="2407" actId="26606"/>
          <ac:graphicFrameMkLst>
            <pc:docMk/>
            <pc:sldMk cId="2052093803" sldId="272"/>
            <ac:graphicFrameMk id="5" creationId="{4DE2F4C0-3769-4FE6-88DE-DF08F251AFDF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33.png"/><Relationship Id="rId7" Type="http://schemas.openxmlformats.org/officeDocument/2006/relationships/image" Target="../media/image56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8.svg"/><Relationship Id="rId4" Type="http://schemas.openxmlformats.org/officeDocument/2006/relationships/image" Target="../media/image53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33.png"/><Relationship Id="rId7" Type="http://schemas.openxmlformats.org/officeDocument/2006/relationships/image" Target="../media/image56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8.svg"/><Relationship Id="rId4" Type="http://schemas.openxmlformats.org/officeDocument/2006/relationships/image" Target="../media/image53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E973A-51E5-440E-B1D6-DA5B6E425DE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07F6D20-C681-4EC4-91A8-606FC1A0869A}">
      <dgm:prSet/>
      <dgm:spPr/>
      <dgm:t>
        <a:bodyPr/>
        <a:lstStyle/>
        <a:p>
          <a:r>
            <a:rPr lang="en-US"/>
            <a:t>Recipes kept on paper can get lost, stolen, or destroyed</a:t>
          </a:r>
        </a:p>
      </dgm:t>
    </dgm:pt>
    <dgm:pt modelId="{CF5FBD8E-603C-46BA-9FB8-6F85E565B53C}" type="parTrans" cxnId="{B2C130FB-C921-4CB3-B40C-38DD3221C47B}">
      <dgm:prSet/>
      <dgm:spPr/>
      <dgm:t>
        <a:bodyPr/>
        <a:lstStyle/>
        <a:p>
          <a:endParaRPr lang="en-US"/>
        </a:p>
      </dgm:t>
    </dgm:pt>
    <dgm:pt modelId="{0C66150A-4BF4-465C-94DC-095EFD71F690}" type="sibTrans" cxnId="{B2C130FB-C921-4CB3-B40C-38DD3221C47B}">
      <dgm:prSet/>
      <dgm:spPr/>
      <dgm:t>
        <a:bodyPr/>
        <a:lstStyle/>
        <a:p>
          <a:endParaRPr lang="en-US"/>
        </a:p>
      </dgm:t>
    </dgm:pt>
    <dgm:pt modelId="{33E7DE15-BEF9-4F37-8347-1B27F6044708}">
      <dgm:prSet/>
      <dgm:spPr/>
      <dgm:t>
        <a:bodyPr/>
        <a:lstStyle/>
        <a:p>
          <a:r>
            <a:rPr lang="en-US"/>
            <a:t>Paper recipes are hard to share</a:t>
          </a:r>
        </a:p>
      </dgm:t>
    </dgm:pt>
    <dgm:pt modelId="{B0A512DF-8118-4439-B4A3-240109CB28E4}" type="parTrans" cxnId="{0225BD13-C336-44AE-BE41-CC16B1AC1829}">
      <dgm:prSet/>
      <dgm:spPr/>
      <dgm:t>
        <a:bodyPr/>
        <a:lstStyle/>
        <a:p>
          <a:endParaRPr lang="en-US"/>
        </a:p>
      </dgm:t>
    </dgm:pt>
    <dgm:pt modelId="{4740EA9D-E152-4861-AF12-EFA81315D278}" type="sibTrans" cxnId="{0225BD13-C336-44AE-BE41-CC16B1AC1829}">
      <dgm:prSet/>
      <dgm:spPr/>
      <dgm:t>
        <a:bodyPr/>
        <a:lstStyle/>
        <a:p>
          <a:endParaRPr lang="en-US"/>
        </a:p>
      </dgm:t>
    </dgm:pt>
    <dgm:pt modelId="{DBECA743-C9EB-4D3A-B775-16D2CFA781F5}">
      <dgm:prSet/>
      <dgm:spPr/>
      <dgm:t>
        <a:bodyPr/>
        <a:lstStyle/>
        <a:p>
          <a:r>
            <a:rPr lang="en-US"/>
            <a:t>Paper recipes sizes are limited in space</a:t>
          </a:r>
        </a:p>
      </dgm:t>
    </dgm:pt>
    <dgm:pt modelId="{45F2E575-2875-4FBF-AD09-0308FA6F496C}" type="parTrans" cxnId="{D15F3D3D-CBE6-4CA5-AA72-48CCE41A62EE}">
      <dgm:prSet/>
      <dgm:spPr/>
      <dgm:t>
        <a:bodyPr/>
        <a:lstStyle/>
        <a:p>
          <a:endParaRPr lang="en-US"/>
        </a:p>
      </dgm:t>
    </dgm:pt>
    <dgm:pt modelId="{410EDCB0-986E-4013-A383-D8201B9264DD}" type="sibTrans" cxnId="{D15F3D3D-CBE6-4CA5-AA72-48CCE41A62EE}">
      <dgm:prSet/>
      <dgm:spPr/>
      <dgm:t>
        <a:bodyPr/>
        <a:lstStyle/>
        <a:p>
          <a:endParaRPr lang="en-US"/>
        </a:p>
      </dgm:t>
    </dgm:pt>
    <dgm:pt modelId="{46993E7D-82D3-47CE-9D4C-132DDB45C984}" type="pres">
      <dgm:prSet presAssocID="{5D0E973A-51E5-440E-B1D6-DA5B6E425DE2}" presName="root" presStyleCnt="0">
        <dgm:presLayoutVars>
          <dgm:dir/>
          <dgm:resizeHandles val="exact"/>
        </dgm:presLayoutVars>
      </dgm:prSet>
      <dgm:spPr/>
    </dgm:pt>
    <dgm:pt modelId="{AB12701A-FFDF-48F9-8E7F-A79AF0BADBD4}" type="pres">
      <dgm:prSet presAssocID="{D07F6D20-C681-4EC4-91A8-606FC1A0869A}" presName="compNode" presStyleCnt="0"/>
      <dgm:spPr/>
    </dgm:pt>
    <dgm:pt modelId="{B98E4E05-D1E5-46F6-B814-406E113121BF}" type="pres">
      <dgm:prSet presAssocID="{D07F6D20-C681-4EC4-91A8-606FC1A0869A}" presName="bgRect" presStyleLbl="bgShp" presStyleIdx="0" presStyleCnt="3"/>
      <dgm:spPr/>
    </dgm:pt>
    <dgm:pt modelId="{884DC323-AA3D-41A0-BDA2-D457157D83F0}" type="pres">
      <dgm:prSet presAssocID="{D07F6D20-C681-4EC4-91A8-606FC1A086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C681A5DE-BCC5-4781-B907-0EA0F05CDDA8}" type="pres">
      <dgm:prSet presAssocID="{D07F6D20-C681-4EC4-91A8-606FC1A0869A}" presName="spaceRect" presStyleCnt="0"/>
      <dgm:spPr/>
    </dgm:pt>
    <dgm:pt modelId="{8669FF35-C13D-400D-8747-D9F7F080F4E6}" type="pres">
      <dgm:prSet presAssocID="{D07F6D20-C681-4EC4-91A8-606FC1A0869A}" presName="parTx" presStyleLbl="revTx" presStyleIdx="0" presStyleCnt="3">
        <dgm:presLayoutVars>
          <dgm:chMax val="0"/>
          <dgm:chPref val="0"/>
        </dgm:presLayoutVars>
      </dgm:prSet>
      <dgm:spPr/>
    </dgm:pt>
    <dgm:pt modelId="{B40EA9A5-903F-4E5E-BB05-EF5849BE8432}" type="pres">
      <dgm:prSet presAssocID="{0C66150A-4BF4-465C-94DC-095EFD71F690}" presName="sibTrans" presStyleCnt="0"/>
      <dgm:spPr/>
    </dgm:pt>
    <dgm:pt modelId="{04E48F00-C077-4372-AED3-14DB88A44107}" type="pres">
      <dgm:prSet presAssocID="{33E7DE15-BEF9-4F37-8347-1B27F6044708}" presName="compNode" presStyleCnt="0"/>
      <dgm:spPr/>
    </dgm:pt>
    <dgm:pt modelId="{43A7E097-1533-4501-B6B1-FAE6DB186345}" type="pres">
      <dgm:prSet presAssocID="{33E7DE15-BEF9-4F37-8347-1B27F6044708}" presName="bgRect" presStyleLbl="bgShp" presStyleIdx="1" presStyleCnt="3"/>
      <dgm:spPr/>
    </dgm:pt>
    <dgm:pt modelId="{6450BA46-93FC-44C8-B81C-07C849C868E2}" type="pres">
      <dgm:prSet presAssocID="{33E7DE15-BEF9-4F37-8347-1B27F60447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7B50821-374D-43DD-8C7E-E6D5250E357C}" type="pres">
      <dgm:prSet presAssocID="{33E7DE15-BEF9-4F37-8347-1B27F6044708}" presName="spaceRect" presStyleCnt="0"/>
      <dgm:spPr/>
    </dgm:pt>
    <dgm:pt modelId="{00C83694-82DE-4562-934E-C09A3CF07425}" type="pres">
      <dgm:prSet presAssocID="{33E7DE15-BEF9-4F37-8347-1B27F6044708}" presName="parTx" presStyleLbl="revTx" presStyleIdx="1" presStyleCnt="3">
        <dgm:presLayoutVars>
          <dgm:chMax val="0"/>
          <dgm:chPref val="0"/>
        </dgm:presLayoutVars>
      </dgm:prSet>
      <dgm:spPr/>
    </dgm:pt>
    <dgm:pt modelId="{8AA9814A-EE2A-486A-8512-11AE3EAE9348}" type="pres">
      <dgm:prSet presAssocID="{4740EA9D-E152-4861-AF12-EFA81315D278}" presName="sibTrans" presStyleCnt="0"/>
      <dgm:spPr/>
    </dgm:pt>
    <dgm:pt modelId="{0EB19198-2086-41CF-BCD2-3FBA6702215C}" type="pres">
      <dgm:prSet presAssocID="{DBECA743-C9EB-4D3A-B775-16D2CFA781F5}" presName="compNode" presStyleCnt="0"/>
      <dgm:spPr/>
    </dgm:pt>
    <dgm:pt modelId="{0064E17E-1670-427F-95D4-388C7D82C22D}" type="pres">
      <dgm:prSet presAssocID="{DBECA743-C9EB-4D3A-B775-16D2CFA781F5}" presName="bgRect" presStyleLbl="bgShp" presStyleIdx="2" presStyleCnt="3"/>
      <dgm:spPr/>
    </dgm:pt>
    <dgm:pt modelId="{6EB5E4E7-0728-4E61-A646-607CA973ACBE}" type="pres">
      <dgm:prSet presAssocID="{DBECA743-C9EB-4D3A-B775-16D2CFA781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2E91096-3A95-4AEF-86BC-F0FDB6366DBA}" type="pres">
      <dgm:prSet presAssocID="{DBECA743-C9EB-4D3A-B775-16D2CFA781F5}" presName="spaceRect" presStyleCnt="0"/>
      <dgm:spPr/>
    </dgm:pt>
    <dgm:pt modelId="{B2375853-EA82-4651-A2CB-4F4D2D6EC2E7}" type="pres">
      <dgm:prSet presAssocID="{DBECA743-C9EB-4D3A-B775-16D2CFA781F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78AB601-36CC-4D6F-BB5F-4B6319D9A5B2}" type="presOf" srcId="{33E7DE15-BEF9-4F37-8347-1B27F6044708}" destId="{00C83694-82DE-4562-934E-C09A3CF07425}" srcOrd="0" destOrd="0" presId="urn:microsoft.com/office/officeart/2018/2/layout/IconVerticalSolidList"/>
    <dgm:cxn modelId="{0225BD13-C336-44AE-BE41-CC16B1AC1829}" srcId="{5D0E973A-51E5-440E-B1D6-DA5B6E425DE2}" destId="{33E7DE15-BEF9-4F37-8347-1B27F6044708}" srcOrd="1" destOrd="0" parTransId="{B0A512DF-8118-4439-B4A3-240109CB28E4}" sibTransId="{4740EA9D-E152-4861-AF12-EFA81315D278}"/>
    <dgm:cxn modelId="{DB48532D-9927-4F2A-891E-7EF5D8485594}" type="presOf" srcId="{5D0E973A-51E5-440E-B1D6-DA5B6E425DE2}" destId="{46993E7D-82D3-47CE-9D4C-132DDB45C984}" srcOrd="0" destOrd="0" presId="urn:microsoft.com/office/officeart/2018/2/layout/IconVerticalSolidList"/>
    <dgm:cxn modelId="{6F2DA62D-A13C-448F-947F-D8390C1B8FAC}" type="presOf" srcId="{DBECA743-C9EB-4D3A-B775-16D2CFA781F5}" destId="{B2375853-EA82-4651-A2CB-4F4D2D6EC2E7}" srcOrd="0" destOrd="0" presId="urn:microsoft.com/office/officeart/2018/2/layout/IconVerticalSolidList"/>
    <dgm:cxn modelId="{D15F3D3D-CBE6-4CA5-AA72-48CCE41A62EE}" srcId="{5D0E973A-51E5-440E-B1D6-DA5B6E425DE2}" destId="{DBECA743-C9EB-4D3A-B775-16D2CFA781F5}" srcOrd="2" destOrd="0" parTransId="{45F2E575-2875-4FBF-AD09-0308FA6F496C}" sibTransId="{410EDCB0-986E-4013-A383-D8201B9264DD}"/>
    <dgm:cxn modelId="{88FBCC6C-D272-4394-89EB-3BFAF4B380DD}" type="presOf" srcId="{D07F6D20-C681-4EC4-91A8-606FC1A0869A}" destId="{8669FF35-C13D-400D-8747-D9F7F080F4E6}" srcOrd="0" destOrd="0" presId="urn:microsoft.com/office/officeart/2018/2/layout/IconVerticalSolidList"/>
    <dgm:cxn modelId="{B2C130FB-C921-4CB3-B40C-38DD3221C47B}" srcId="{5D0E973A-51E5-440E-B1D6-DA5B6E425DE2}" destId="{D07F6D20-C681-4EC4-91A8-606FC1A0869A}" srcOrd="0" destOrd="0" parTransId="{CF5FBD8E-603C-46BA-9FB8-6F85E565B53C}" sibTransId="{0C66150A-4BF4-465C-94DC-095EFD71F690}"/>
    <dgm:cxn modelId="{3DCD09C2-5FA0-4EC6-9A6E-5E765C48E866}" type="presParOf" srcId="{46993E7D-82D3-47CE-9D4C-132DDB45C984}" destId="{AB12701A-FFDF-48F9-8E7F-A79AF0BADBD4}" srcOrd="0" destOrd="0" presId="urn:microsoft.com/office/officeart/2018/2/layout/IconVerticalSolidList"/>
    <dgm:cxn modelId="{7E126C9C-C569-4B8C-A857-8017B162864C}" type="presParOf" srcId="{AB12701A-FFDF-48F9-8E7F-A79AF0BADBD4}" destId="{B98E4E05-D1E5-46F6-B814-406E113121BF}" srcOrd="0" destOrd="0" presId="urn:microsoft.com/office/officeart/2018/2/layout/IconVerticalSolidList"/>
    <dgm:cxn modelId="{63C2EDEC-9EDD-45D6-8221-AD65CD7C2409}" type="presParOf" srcId="{AB12701A-FFDF-48F9-8E7F-A79AF0BADBD4}" destId="{884DC323-AA3D-41A0-BDA2-D457157D83F0}" srcOrd="1" destOrd="0" presId="urn:microsoft.com/office/officeart/2018/2/layout/IconVerticalSolidList"/>
    <dgm:cxn modelId="{1DCA4A63-69E1-4446-B4BE-3F4ACCC282D3}" type="presParOf" srcId="{AB12701A-FFDF-48F9-8E7F-A79AF0BADBD4}" destId="{C681A5DE-BCC5-4781-B907-0EA0F05CDDA8}" srcOrd="2" destOrd="0" presId="urn:microsoft.com/office/officeart/2018/2/layout/IconVerticalSolidList"/>
    <dgm:cxn modelId="{AF557873-F150-42A6-A54E-CC9BBA51F148}" type="presParOf" srcId="{AB12701A-FFDF-48F9-8E7F-A79AF0BADBD4}" destId="{8669FF35-C13D-400D-8747-D9F7F080F4E6}" srcOrd="3" destOrd="0" presId="urn:microsoft.com/office/officeart/2018/2/layout/IconVerticalSolidList"/>
    <dgm:cxn modelId="{7B1B3CE8-34D4-4A7C-A450-2AD41C56E7F2}" type="presParOf" srcId="{46993E7D-82D3-47CE-9D4C-132DDB45C984}" destId="{B40EA9A5-903F-4E5E-BB05-EF5849BE8432}" srcOrd="1" destOrd="0" presId="urn:microsoft.com/office/officeart/2018/2/layout/IconVerticalSolidList"/>
    <dgm:cxn modelId="{44441826-AD30-4AE9-B3AA-BB57BFBBFCDC}" type="presParOf" srcId="{46993E7D-82D3-47CE-9D4C-132DDB45C984}" destId="{04E48F00-C077-4372-AED3-14DB88A44107}" srcOrd="2" destOrd="0" presId="urn:microsoft.com/office/officeart/2018/2/layout/IconVerticalSolidList"/>
    <dgm:cxn modelId="{112611F4-CC32-4BCE-9D15-343D1EABA60A}" type="presParOf" srcId="{04E48F00-C077-4372-AED3-14DB88A44107}" destId="{43A7E097-1533-4501-B6B1-FAE6DB186345}" srcOrd="0" destOrd="0" presId="urn:microsoft.com/office/officeart/2018/2/layout/IconVerticalSolidList"/>
    <dgm:cxn modelId="{A599187E-AD01-4967-B798-DEEF6BF909FD}" type="presParOf" srcId="{04E48F00-C077-4372-AED3-14DB88A44107}" destId="{6450BA46-93FC-44C8-B81C-07C849C868E2}" srcOrd="1" destOrd="0" presId="urn:microsoft.com/office/officeart/2018/2/layout/IconVerticalSolidList"/>
    <dgm:cxn modelId="{6B2F7F0D-1C56-4C34-9353-21B9A8E135EE}" type="presParOf" srcId="{04E48F00-C077-4372-AED3-14DB88A44107}" destId="{D7B50821-374D-43DD-8C7E-E6D5250E357C}" srcOrd="2" destOrd="0" presId="urn:microsoft.com/office/officeart/2018/2/layout/IconVerticalSolidList"/>
    <dgm:cxn modelId="{C93F5759-E652-4279-9D05-2492011800FA}" type="presParOf" srcId="{04E48F00-C077-4372-AED3-14DB88A44107}" destId="{00C83694-82DE-4562-934E-C09A3CF07425}" srcOrd="3" destOrd="0" presId="urn:microsoft.com/office/officeart/2018/2/layout/IconVerticalSolidList"/>
    <dgm:cxn modelId="{B17B25C1-DFA7-4B61-B4C8-E26F315240A9}" type="presParOf" srcId="{46993E7D-82D3-47CE-9D4C-132DDB45C984}" destId="{8AA9814A-EE2A-486A-8512-11AE3EAE9348}" srcOrd="3" destOrd="0" presId="urn:microsoft.com/office/officeart/2018/2/layout/IconVerticalSolidList"/>
    <dgm:cxn modelId="{ED41603A-BC38-4407-B5E3-D508E0191C1C}" type="presParOf" srcId="{46993E7D-82D3-47CE-9D4C-132DDB45C984}" destId="{0EB19198-2086-41CF-BCD2-3FBA6702215C}" srcOrd="4" destOrd="0" presId="urn:microsoft.com/office/officeart/2018/2/layout/IconVerticalSolidList"/>
    <dgm:cxn modelId="{6DF5B113-1250-451D-8C87-1C638D9D1827}" type="presParOf" srcId="{0EB19198-2086-41CF-BCD2-3FBA6702215C}" destId="{0064E17E-1670-427F-95D4-388C7D82C22D}" srcOrd="0" destOrd="0" presId="urn:microsoft.com/office/officeart/2018/2/layout/IconVerticalSolidList"/>
    <dgm:cxn modelId="{BBF21F2C-F3AB-4935-B3D5-D9DA56488F7D}" type="presParOf" srcId="{0EB19198-2086-41CF-BCD2-3FBA6702215C}" destId="{6EB5E4E7-0728-4E61-A646-607CA973ACBE}" srcOrd="1" destOrd="0" presId="urn:microsoft.com/office/officeart/2018/2/layout/IconVerticalSolidList"/>
    <dgm:cxn modelId="{443CC199-5A30-428A-8165-AEE1FDACB3ED}" type="presParOf" srcId="{0EB19198-2086-41CF-BCD2-3FBA6702215C}" destId="{62E91096-3A95-4AEF-86BC-F0FDB6366DBA}" srcOrd="2" destOrd="0" presId="urn:microsoft.com/office/officeart/2018/2/layout/IconVerticalSolidList"/>
    <dgm:cxn modelId="{82854A6C-2162-434B-9638-A56EC7565AE4}" type="presParOf" srcId="{0EB19198-2086-41CF-BCD2-3FBA6702215C}" destId="{B2375853-EA82-4651-A2CB-4F4D2D6EC2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B2070E-4B4E-46E2-BC44-07118C8D2FF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9DF14F-1A8C-4D8F-BE65-EF6921BEBF0C}">
      <dgm:prSet/>
      <dgm:spPr/>
      <dgm:t>
        <a:bodyPr/>
        <a:lstStyle/>
        <a:p>
          <a:r>
            <a:rPr lang="en-US"/>
            <a:t>Electronic databases provide integrity and availability</a:t>
          </a:r>
        </a:p>
      </dgm:t>
    </dgm:pt>
    <dgm:pt modelId="{95F17C60-07D5-4BA4-A362-E725A12D495B}" type="parTrans" cxnId="{DB236D78-C896-4EE9-B719-D2F9BAB5E749}">
      <dgm:prSet/>
      <dgm:spPr/>
      <dgm:t>
        <a:bodyPr/>
        <a:lstStyle/>
        <a:p>
          <a:endParaRPr lang="en-US"/>
        </a:p>
      </dgm:t>
    </dgm:pt>
    <dgm:pt modelId="{6D57E452-DA66-4880-9382-939E0C69AC22}" type="sibTrans" cxnId="{DB236D78-C896-4EE9-B719-D2F9BAB5E749}">
      <dgm:prSet/>
      <dgm:spPr/>
      <dgm:t>
        <a:bodyPr/>
        <a:lstStyle/>
        <a:p>
          <a:endParaRPr lang="en-US"/>
        </a:p>
      </dgm:t>
    </dgm:pt>
    <dgm:pt modelId="{938E51B0-D653-4541-ABA6-F59B917013AA}">
      <dgm:prSet/>
      <dgm:spPr/>
      <dgm:t>
        <a:bodyPr/>
        <a:lstStyle/>
        <a:p>
          <a:r>
            <a:rPr lang="en-US"/>
            <a:t>Search and share features significantly improves recipe collection</a:t>
          </a:r>
        </a:p>
      </dgm:t>
    </dgm:pt>
    <dgm:pt modelId="{4995643D-050D-4C52-97B8-163E798A27B9}" type="parTrans" cxnId="{598DB07E-0471-4F6B-8BB3-C363FCA753F8}">
      <dgm:prSet/>
      <dgm:spPr/>
      <dgm:t>
        <a:bodyPr/>
        <a:lstStyle/>
        <a:p>
          <a:endParaRPr lang="en-US"/>
        </a:p>
      </dgm:t>
    </dgm:pt>
    <dgm:pt modelId="{17E92ABD-D54E-41AB-87CD-E86BBB99AA3A}" type="sibTrans" cxnId="{598DB07E-0471-4F6B-8BB3-C363FCA753F8}">
      <dgm:prSet/>
      <dgm:spPr/>
      <dgm:t>
        <a:bodyPr/>
        <a:lstStyle/>
        <a:p>
          <a:endParaRPr lang="en-US"/>
        </a:p>
      </dgm:t>
    </dgm:pt>
    <dgm:pt modelId="{0E65F078-9B9B-4895-93CA-CA292C8A30A8}">
      <dgm:prSet/>
      <dgm:spPr/>
      <dgm:t>
        <a:bodyPr/>
        <a:lstStyle/>
        <a:p>
          <a:r>
            <a:rPr lang="en-US"/>
            <a:t>Review system can introduce new recipes or ideas</a:t>
          </a:r>
        </a:p>
      </dgm:t>
    </dgm:pt>
    <dgm:pt modelId="{3C5D7CED-C694-4D76-83A4-F80529AEA315}" type="parTrans" cxnId="{1C2FD5F4-7071-4740-A78C-A091BE7616E7}">
      <dgm:prSet/>
      <dgm:spPr/>
      <dgm:t>
        <a:bodyPr/>
        <a:lstStyle/>
        <a:p>
          <a:endParaRPr lang="en-US"/>
        </a:p>
      </dgm:t>
    </dgm:pt>
    <dgm:pt modelId="{6120A88D-BF03-4A32-AE90-493060107F06}" type="sibTrans" cxnId="{1C2FD5F4-7071-4740-A78C-A091BE7616E7}">
      <dgm:prSet/>
      <dgm:spPr/>
      <dgm:t>
        <a:bodyPr/>
        <a:lstStyle/>
        <a:p>
          <a:endParaRPr lang="en-US"/>
        </a:p>
      </dgm:t>
    </dgm:pt>
    <dgm:pt modelId="{34325396-488A-4A3B-A9CA-F4FB72FD4236}" type="pres">
      <dgm:prSet presAssocID="{21B2070E-4B4E-46E2-BC44-07118C8D2FFD}" presName="root" presStyleCnt="0">
        <dgm:presLayoutVars>
          <dgm:dir/>
          <dgm:resizeHandles val="exact"/>
        </dgm:presLayoutVars>
      </dgm:prSet>
      <dgm:spPr/>
    </dgm:pt>
    <dgm:pt modelId="{6D17110C-195B-43F9-B0B9-8377F0C20E2D}" type="pres">
      <dgm:prSet presAssocID="{BC9DF14F-1A8C-4D8F-BE65-EF6921BEBF0C}" presName="compNode" presStyleCnt="0"/>
      <dgm:spPr/>
    </dgm:pt>
    <dgm:pt modelId="{7AA95497-0DDC-4ADE-8D22-6F64B22FE1FD}" type="pres">
      <dgm:prSet presAssocID="{BC9DF14F-1A8C-4D8F-BE65-EF6921BEBF0C}" presName="bgRect" presStyleLbl="bgShp" presStyleIdx="0" presStyleCnt="3"/>
      <dgm:spPr/>
    </dgm:pt>
    <dgm:pt modelId="{0145B5E7-1B0B-43CC-95BF-67CABCDADC78}" type="pres">
      <dgm:prSet presAssocID="{BC9DF14F-1A8C-4D8F-BE65-EF6921BEBF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C7FB45-F6E8-4ADB-BDF2-F39E6A6B634D}" type="pres">
      <dgm:prSet presAssocID="{BC9DF14F-1A8C-4D8F-BE65-EF6921BEBF0C}" presName="spaceRect" presStyleCnt="0"/>
      <dgm:spPr/>
    </dgm:pt>
    <dgm:pt modelId="{17B8C2FD-690B-42E4-8120-CE0DC78B8CC2}" type="pres">
      <dgm:prSet presAssocID="{BC9DF14F-1A8C-4D8F-BE65-EF6921BEBF0C}" presName="parTx" presStyleLbl="revTx" presStyleIdx="0" presStyleCnt="3">
        <dgm:presLayoutVars>
          <dgm:chMax val="0"/>
          <dgm:chPref val="0"/>
        </dgm:presLayoutVars>
      </dgm:prSet>
      <dgm:spPr/>
    </dgm:pt>
    <dgm:pt modelId="{E4D0278F-2150-4D09-A14E-31B592475412}" type="pres">
      <dgm:prSet presAssocID="{6D57E452-DA66-4880-9382-939E0C69AC22}" presName="sibTrans" presStyleCnt="0"/>
      <dgm:spPr/>
    </dgm:pt>
    <dgm:pt modelId="{5E1A1B0E-AFAE-4D27-B183-C974AEC4005A}" type="pres">
      <dgm:prSet presAssocID="{938E51B0-D653-4541-ABA6-F59B917013AA}" presName="compNode" presStyleCnt="0"/>
      <dgm:spPr/>
    </dgm:pt>
    <dgm:pt modelId="{1DC288B1-1D98-4B54-9BCC-AD573A636323}" type="pres">
      <dgm:prSet presAssocID="{938E51B0-D653-4541-ABA6-F59B917013AA}" presName="bgRect" presStyleLbl="bgShp" presStyleIdx="1" presStyleCnt="3"/>
      <dgm:spPr/>
    </dgm:pt>
    <dgm:pt modelId="{C7D04D0D-318D-4A7F-A1CB-13B9B03A30B9}" type="pres">
      <dgm:prSet presAssocID="{938E51B0-D653-4541-ABA6-F59B917013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970D4F26-138F-4F97-A252-07DA2375DC61}" type="pres">
      <dgm:prSet presAssocID="{938E51B0-D653-4541-ABA6-F59B917013AA}" presName="spaceRect" presStyleCnt="0"/>
      <dgm:spPr/>
    </dgm:pt>
    <dgm:pt modelId="{7F953A2C-137D-4F81-9CAD-C9314B2A5B62}" type="pres">
      <dgm:prSet presAssocID="{938E51B0-D653-4541-ABA6-F59B917013AA}" presName="parTx" presStyleLbl="revTx" presStyleIdx="1" presStyleCnt="3">
        <dgm:presLayoutVars>
          <dgm:chMax val="0"/>
          <dgm:chPref val="0"/>
        </dgm:presLayoutVars>
      </dgm:prSet>
      <dgm:spPr/>
    </dgm:pt>
    <dgm:pt modelId="{BF6E6F15-9CDE-411E-B80F-6102D32B2C4B}" type="pres">
      <dgm:prSet presAssocID="{17E92ABD-D54E-41AB-87CD-E86BBB99AA3A}" presName="sibTrans" presStyleCnt="0"/>
      <dgm:spPr/>
    </dgm:pt>
    <dgm:pt modelId="{52244BE7-DB39-41F6-A61F-FB27ABB095CF}" type="pres">
      <dgm:prSet presAssocID="{0E65F078-9B9B-4895-93CA-CA292C8A30A8}" presName="compNode" presStyleCnt="0"/>
      <dgm:spPr/>
    </dgm:pt>
    <dgm:pt modelId="{157A4C42-208C-483A-AA32-83E3B541FC53}" type="pres">
      <dgm:prSet presAssocID="{0E65F078-9B9B-4895-93CA-CA292C8A30A8}" presName="bgRect" presStyleLbl="bgShp" presStyleIdx="2" presStyleCnt="3"/>
      <dgm:spPr/>
    </dgm:pt>
    <dgm:pt modelId="{FB4DD7CA-D5E9-44DC-8293-D7004FF0FCD6}" type="pres">
      <dgm:prSet presAssocID="{0E65F078-9B9B-4895-93CA-CA292C8A30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81F3579-042A-44B9-B8D4-40B0A6D10A79}" type="pres">
      <dgm:prSet presAssocID="{0E65F078-9B9B-4895-93CA-CA292C8A30A8}" presName="spaceRect" presStyleCnt="0"/>
      <dgm:spPr/>
    </dgm:pt>
    <dgm:pt modelId="{E7862C6C-09C9-449A-AED6-38C66F2D818F}" type="pres">
      <dgm:prSet presAssocID="{0E65F078-9B9B-4895-93CA-CA292C8A30A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904CB1F-785B-40B7-B075-30F37CB21DED}" type="presOf" srcId="{0E65F078-9B9B-4895-93CA-CA292C8A30A8}" destId="{E7862C6C-09C9-449A-AED6-38C66F2D818F}" srcOrd="0" destOrd="0" presId="urn:microsoft.com/office/officeart/2018/2/layout/IconVerticalSolidList"/>
    <dgm:cxn modelId="{723CC244-D1DF-41CF-AA2C-F190625B35AA}" type="presOf" srcId="{21B2070E-4B4E-46E2-BC44-07118C8D2FFD}" destId="{34325396-488A-4A3B-A9CA-F4FB72FD4236}" srcOrd="0" destOrd="0" presId="urn:microsoft.com/office/officeart/2018/2/layout/IconVerticalSolidList"/>
    <dgm:cxn modelId="{DB236D78-C896-4EE9-B719-D2F9BAB5E749}" srcId="{21B2070E-4B4E-46E2-BC44-07118C8D2FFD}" destId="{BC9DF14F-1A8C-4D8F-BE65-EF6921BEBF0C}" srcOrd="0" destOrd="0" parTransId="{95F17C60-07D5-4BA4-A362-E725A12D495B}" sibTransId="{6D57E452-DA66-4880-9382-939E0C69AC22}"/>
    <dgm:cxn modelId="{5C971059-6BD8-403E-A1FC-AA567B27B775}" type="presOf" srcId="{BC9DF14F-1A8C-4D8F-BE65-EF6921BEBF0C}" destId="{17B8C2FD-690B-42E4-8120-CE0DC78B8CC2}" srcOrd="0" destOrd="0" presId="urn:microsoft.com/office/officeart/2018/2/layout/IconVerticalSolidList"/>
    <dgm:cxn modelId="{819D1059-63F2-46BB-9FD1-1FF57D3244C0}" type="presOf" srcId="{938E51B0-D653-4541-ABA6-F59B917013AA}" destId="{7F953A2C-137D-4F81-9CAD-C9314B2A5B62}" srcOrd="0" destOrd="0" presId="urn:microsoft.com/office/officeart/2018/2/layout/IconVerticalSolidList"/>
    <dgm:cxn modelId="{598DB07E-0471-4F6B-8BB3-C363FCA753F8}" srcId="{21B2070E-4B4E-46E2-BC44-07118C8D2FFD}" destId="{938E51B0-D653-4541-ABA6-F59B917013AA}" srcOrd="1" destOrd="0" parTransId="{4995643D-050D-4C52-97B8-163E798A27B9}" sibTransId="{17E92ABD-D54E-41AB-87CD-E86BBB99AA3A}"/>
    <dgm:cxn modelId="{1C2FD5F4-7071-4740-A78C-A091BE7616E7}" srcId="{21B2070E-4B4E-46E2-BC44-07118C8D2FFD}" destId="{0E65F078-9B9B-4895-93CA-CA292C8A30A8}" srcOrd="2" destOrd="0" parTransId="{3C5D7CED-C694-4D76-83A4-F80529AEA315}" sibTransId="{6120A88D-BF03-4A32-AE90-493060107F06}"/>
    <dgm:cxn modelId="{AAA7F8B5-F1D7-4A28-B80F-76304B6C5E18}" type="presParOf" srcId="{34325396-488A-4A3B-A9CA-F4FB72FD4236}" destId="{6D17110C-195B-43F9-B0B9-8377F0C20E2D}" srcOrd="0" destOrd="0" presId="urn:microsoft.com/office/officeart/2018/2/layout/IconVerticalSolidList"/>
    <dgm:cxn modelId="{4F6554F0-DBA8-4D32-8708-9924734EDDF9}" type="presParOf" srcId="{6D17110C-195B-43F9-B0B9-8377F0C20E2D}" destId="{7AA95497-0DDC-4ADE-8D22-6F64B22FE1FD}" srcOrd="0" destOrd="0" presId="urn:microsoft.com/office/officeart/2018/2/layout/IconVerticalSolidList"/>
    <dgm:cxn modelId="{BBEDED40-AF78-4781-A53A-C018A3409686}" type="presParOf" srcId="{6D17110C-195B-43F9-B0B9-8377F0C20E2D}" destId="{0145B5E7-1B0B-43CC-95BF-67CABCDADC78}" srcOrd="1" destOrd="0" presId="urn:microsoft.com/office/officeart/2018/2/layout/IconVerticalSolidList"/>
    <dgm:cxn modelId="{A1612182-3FF5-497F-84B9-36F6CE5153FB}" type="presParOf" srcId="{6D17110C-195B-43F9-B0B9-8377F0C20E2D}" destId="{DCC7FB45-F6E8-4ADB-BDF2-F39E6A6B634D}" srcOrd="2" destOrd="0" presId="urn:microsoft.com/office/officeart/2018/2/layout/IconVerticalSolidList"/>
    <dgm:cxn modelId="{F9E5CFFD-0D80-4769-A85C-953025CC8343}" type="presParOf" srcId="{6D17110C-195B-43F9-B0B9-8377F0C20E2D}" destId="{17B8C2FD-690B-42E4-8120-CE0DC78B8CC2}" srcOrd="3" destOrd="0" presId="urn:microsoft.com/office/officeart/2018/2/layout/IconVerticalSolidList"/>
    <dgm:cxn modelId="{C170F5F4-4D9A-4838-B5BB-CEAEE297799C}" type="presParOf" srcId="{34325396-488A-4A3B-A9CA-F4FB72FD4236}" destId="{E4D0278F-2150-4D09-A14E-31B592475412}" srcOrd="1" destOrd="0" presId="urn:microsoft.com/office/officeart/2018/2/layout/IconVerticalSolidList"/>
    <dgm:cxn modelId="{19CCE74B-DA5E-40B1-B047-C525F8C903AF}" type="presParOf" srcId="{34325396-488A-4A3B-A9CA-F4FB72FD4236}" destId="{5E1A1B0E-AFAE-4D27-B183-C974AEC4005A}" srcOrd="2" destOrd="0" presId="urn:microsoft.com/office/officeart/2018/2/layout/IconVerticalSolidList"/>
    <dgm:cxn modelId="{23D1245D-3EB0-4B91-BD70-222DA06A8F02}" type="presParOf" srcId="{5E1A1B0E-AFAE-4D27-B183-C974AEC4005A}" destId="{1DC288B1-1D98-4B54-9BCC-AD573A636323}" srcOrd="0" destOrd="0" presId="urn:microsoft.com/office/officeart/2018/2/layout/IconVerticalSolidList"/>
    <dgm:cxn modelId="{8C5B8612-4248-4A32-A4EA-A5BACF6DBA8E}" type="presParOf" srcId="{5E1A1B0E-AFAE-4D27-B183-C974AEC4005A}" destId="{C7D04D0D-318D-4A7F-A1CB-13B9B03A30B9}" srcOrd="1" destOrd="0" presId="urn:microsoft.com/office/officeart/2018/2/layout/IconVerticalSolidList"/>
    <dgm:cxn modelId="{70D0CE4C-118B-4945-B664-0FD9BB5DC364}" type="presParOf" srcId="{5E1A1B0E-AFAE-4D27-B183-C974AEC4005A}" destId="{970D4F26-138F-4F97-A252-07DA2375DC61}" srcOrd="2" destOrd="0" presId="urn:microsoft.com/office/officeart/2018/2/layout/IconVerticalSolidList"/>
    <dgm:cxn modelId="{7A78E114-AB09-4774-B640-E917D366D2E4}" type="presParOf" srcId="{5E1A1B0E-AFAE-4D27-B183-C974AEC4005A}" destId="{7F953A2C-137D-4F81-9CAD-C9314B2A5B62}" srcOrd="3" destOrd="0" presId="urn:microsoft.com/office/officeart/2018/2/layout/IconVerticalSolidList"/>
    <dgm:cxn modelId="{E71756AD-E620-47BF-9405-658776A36111}" type="presParOf" srcId="{34325396-488A-4A3B-A9CA-F4FB72FD4236}" destId="{BF6E6F15-9CDE-411E-B80F-6102D32B2C4B}" srcOrd="3" destOrd="0" presId="urn:microsoft.com/office/officeart/2018/2/layout/IconVerticalSolidList"/>
    <dgm:cxn modelId="{66AA0F3B-A47C-4D84-9B5F-E453AA65AA97}" type="presParOf" srcId="{34325396-488A-4A3B-A9CA-F4FB72FD4236}" destId="{52244BE7-DB39-41F6-A61F-FB27ABB095CF}" srcOrd="4" destOrd="0" presId="urn:microsoft.com/office/officeart/2018/2/layout/IconVerticalSolidList"/>
    <dgm:cxn modelId="{E2FC8C64-F672-4DBA-BA70-ED32C72EE6F9}" type="presParOf" srcId="{52244BE7-DB39-41F6-A61F-FB27ABB095CF}" destId="{157A4C42-208C-483A-AA32-83E3B541FC53}" srcOrd="0" destOrd="0" presId="urn:microsoft.com/office/officeart/2018/2/layout/IconVerticalSolidList"/>
    <dgm:cxn modelId="{28A33484-3E09-486E-9AD1-AD93FA18C2A1}" type="presParOf" srcId="{52244BE7-DB39-41F6-A61F-FB27ABB095CF}" destId="{FB4DD7CA-D5E9-44DC-8293-D7004FF0FCD6}" srcOrd="1" destOrd="0" presId="urn:microsoft.com/office/officeart/2018/2/layout/IconVerticalSolidList"/>
    <dgm:cxn modelId="{181873FA-27C5-4C4A-8A78-13D080096497}" type="presParOf" srcId="{52244BE7-DB39-41F6-A61F-FB27ABB095CF}" destId="{F81F3579-042A-44B9-B8D4-40B0A6D10A79}" srcOrd="2" destOrd="0" presId="urn:microsoft.com/office/officeart/2018/2/layout/IconVerticalSolidList"/>
    <dgm:cxn modelId="{D0D1ED53-F76E-478C-BDCE-6FE026B1AD1C}" type="presParOf" srcId="{52244BE7-DB39-41F6-A61F-FB27ABB095CF}" destId="{E7862C6C-09C9-449A-AED6-38C66F2D81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DF3EC1-7D5B-4197-8628-EF72AD9338E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81BD0A-7A07-4CDB-8E08-48CFC18D99DB}">
      <dgm:prSet/>
      <dgm:spPr/>
      <dgm:t>
        <a:bodyPr/>
        <a:lstStyle/>
        <a:p>
          <a:r>
            <a:rPr lang="en-US"/>
            <a:t>Waterfall development method</a:t>
          </a:r>
        </a:p>
      </dgm:t>
    </dgm:pt>
    <dgm:pt modelId="{0FB717BA-3683-4F29-BBC4-C7873CAA98A8}" type="parTrans" cxnId="{58144A32-7ADD-4EAB-A1F3-72B5DB284583}">
      <dgm:prSet/>
      <dgm:spPr/>
      <dgm:t>
        <a:bodyPr/>
        <a:lstStyle/>
        <a:p>
          <a:endParaRPr lang="en-US"/>
        </a:p>
      </dgm:t>
    </dgm:pt>
    <dgm:pt modelId="{89BEC431-CB0E-45C2-843B-7F48E34CAAFD}" type="sibTrans" cxnId="{58144A32-7ADD-4EAB-A1F3-72B5DB284583}">
      <dgm:prSet/>
      <dgm:spPr/>
      <dgm:t>
        <a:bodyPr/>
        <a:lstStyle/>
        <a:p>
          <a:endParaRPr lang="en-US"/>
        </a:p>
      </dgm:t>
    </dgm:pt>
    <dgm:pt modelId="{9F1A7523-F69F-46B6-AEE1-F6726A145A3D}">
      <dgm:prSet/>
      <dgm:spPr/>
      <dgm:t>
        <a:bodyPr/>
        <a:lstStyle/>
        <a:p>
          <a:r>
            <a:rPr lang="en-US"/>
            <a:t>ASP.Net Webapp following MVC (Model View Controller) design</a:t>
          </a:r>
        </a:p>
      </dgm:t>
    </dgm:pt>
    <dgm:pt modelId="{189DE2F0-7505-458B-AF49-38342E6EC89D}" type="parTrans" cxnId="{0AAC08BB-8E44-45C4-8C08-A98D255EF842}">
      <dgm:prSet/>
      <dgm:spPr/>
      <dgm:t>
        <a:bodyPr/>
        <a:lstStyle/>
        <a:p>
          <a:endParaRPr lang="en-US"/>
        </a:p>
      </dgm:t>
    </dgm:pt>
    <dgm:pt modelId="{32E5B9D6-8D3F-462E-9111-8447F75CDFF1}" type="sibTrans" cxnId="{0AAC08BB-8E44-45C4-8C08-A98D255EF842}">
      <dgm:prSet/>
      <dgm:spPr/>
      <dgm:t>
        <a:bodyPr/>
        <a:lstStyle/>
        <a:p>
          <a:endParaRPr lang="en-US"/>
        </a:p>
      </dgm:t>
    </dgm:pt>
    <dgm:pt modelId="{9E1EA243-C67B-45EA-B283-EA7C09E6B959}">
      <dgm:prSet/>
      <dgm:spPr/>
      <dgm:t>
        <a:bodyPr/>
        <a:lstStyle/>
        <a:p>
          <a:r>
            <a:rPr lang="en-US"/>
            <a:t>Integrates with SQL Server</a:t>
          </a:r>
        </a:p>
      </dgm:t>
    </dgm:pt>
    <dgm:pt modelId="{021713C0-0EEE-41D6-8C75-4EC4A46594C5}" type="parTrans" cxnId="{972CAE75-C13D-48AD-9F7C-47BAF91BC425}">
      <dgm:prSet/>
      <dgm:spPr/>
      <dgm:t>
        <a:bodyPr/>
        <a:lstStyle/>
        <a:p>
          <a:endParaRPr lang="en-US"/>
        </a:p>
      </dgm:t>
    </dgm:pt>
    <dgm:pt modelId="{B071DDFF-36BB-43FF-8D63-6FECF703991A}" type="sibTrans" cxnId="{972CAE75-C13D-48AD-9F7C-47BAF91BC425}">
      <dgm:prSet/>
      <dgm:spPr/>
      <dgm:t>
        <a:bodyPr/>
        <a:lstStyle/>
        <a:p>
          <a:endParaRPr lang="en-US"/>
        </a:p>
      </dgm:t>
    </dgm:pt>
    <dgm:pt modelId="{3CB5B8CD-4CE5-4238-BD21-CF86C6A6D83C}">
      <dgm:prSet/>
      <dgm:spPr/>
      <dgm:t>
        <a:bodyPr/>
        <a:lstStyle/>
        <a:p>
          <a:r>
            <a:rPr lang="en-US"/>
            <a:t>Hosted on Azure Cloud</a:t>
          </a:r>
        </a:p>
      </dgm:t>
    </dgm:pt>
    <dgm:pt modelId="{165ABA7D-71D0-4146-8A1C-71DF0C1439FA}" type="parTrans" cxnId="{FFE9693C-815B-4D52-8D1A-4A3661EDC438}">
      <dgm:prSet/>
      <dgm:spPr/>
      <dgm:t>
        <a:bodyPr/>
        <a:lstStyle/>
        <a:p>
          <a:endParaRPr lang="en-US"/>
        </a:p>
      </dgm:t>
    </dgm:pt>
    <dgm:pt modelId="{8559B618-2ED5-4007-91E5-FCE2A074325A}" type="sibTrans" cxnId="{FFE9693C-815B-4D52-8D1A-4A3661EDC438}">
      <dgm:prSet/>
      <dgm:spPr/>
      <dgm:t>
        <a:bodyPr/>
        <a:lstStyle/>
        <a:p>
          <a:endParaRPr lang="en-US"/>
        </a:p>
      </dgm:t>
    </dgm:pt>
    <dgm:pt modelId="{4E0D1291-DD86-4C27-B0D7-EF7444BA9B26}" type="pres">
      <dgm:prSet presAssocID="{F4DF3EC1-7D5B-4197-8628-EF72AD9338E2}" presName="root" presStyleCnt="0">
        <dgm:presLayoutVars>
          <dgm:dir/>
          <dgm:resizeHandles val="exact"/>
        </dgm:presLayoutVars>
      </dgm:prSet>
      <dgm:spPr/>
    </dgm:pt>
    <dgm:pt modelId="{B4154DD7-C3A9-4574-9B04-ED2953FD9B29}" type="pres">
      <dgm:prSet presAssocID="{5481BD0A-7A07-4CDB-8E08-48CFC18D99DB}" presName="compNode" presStyleCnt="0"/>
      <dgm:spPr/>
    </dgm:pt>
    <dgm:pt modelId="{3C2D4D4F-EA75-46FB-BD1A-5FE36E7605C0}" type="pres">
      <dgm:prSet presAssocID="{5481BD0A-7A07-4CDB-8E08-48CFC18D99DB}" presName="bgRect" presStyleLbl="bgShp" presStyleIdx="0" presStyleCnt="4"/>
      <dgm:spPr/>
    </dgm:pt>
    <dgm:pt modelId="{5156BA19-D44E-482D-A7FC-E4488087659B}" type="pres">
      <dgm:prSet presAssocID="{5481BD0A-7A07-4CDB-8E08-48CFC18D99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C9DD9111-CDED-4433-A74A-6046E158B325}" type="pres">
      <dgm:prSet presAssocID="{5481BD0A-7A07-4CDB-8E08-48CFC18D99DB}" presName="spaceRect" presStyleCnt="0"/>
      <dgm:spPr/>
    </dgm:pt>
    <dgm:pt modelId="{73ACEC8D-A62A-4EDB-B2AA-01FDA1E7EB5C}" type="pres">
      <dgm:prSet presAssocID="{5481BD0A-7A07-4CDB-8E08-48CFC18D99DB}" presName="parTx" presStyleLbl="revTx" presStyleIdx="0" presStyleCnt="4">
        <dgm:presLayoutVars>
          <dgm:chMax val="0"/>
          <dgm:chPref val="0"/>
        </dgm:presLayoutVars>
      </dgm:prSet>
      <dgm:spPr/>
    </dgm:pt>
    <dgm:pt modelId="{11E7BF3C-0C3E-48FA-9E03-FA5B62779FDF}" type="pres">
      <dgm:prSet presAssocID="{89BEC431-CB0E-45C2-843B-7F48E34CAAFD}" presName="sibTrans" presStyleCnt="0"/>
      <dgm:spPr/>
    </dgm:pt>
    <dgm:pt modelId="{820A68F7-F9F9-4546-8203-681BFA233DCF}" type="pres">
      <dgm:prSet presAssocID="{9F1A7523-F69F-46B6-AEE1-F6726A145A3D}" presName="compNode" presStyleCnt="0"/>
      <dgm:spPr/>
    </dgm:pt>
    <dgm:pt modelId="{4777EB95-CB1F-4DDF-9CD8-634018F81C28}" type="pres">
      <dgm:prSet presAssocID="{9F1A7523-F69F-46B6-AEE1-F6726A145A3D}" presName="bgRect" presStyleLbl="bgShp" presStyleIdx="1" presStyleCnt="4"/>
      <dgm:spPr/>
    </dgm:pt>
    <dgm:pt modelId="{260A41B4-D9AA-468B-8864-8CBB259CC5BD}" type="pres">
      <dgm:prSet presAssocID="{9F1A7523-F69F-46B6-AEE1-F6726A145A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963165E-9D5B-4D42-8B65-DA74FF834305}" type="pres">
      <dgm:prSet presAssocID="{9F1A7523-F69F-46B6-AEE1-F6726A145A3D}" presName="spaceRect" presStyleCnt="0"/>
      <dgm:spPr/>
    </dgm:pt>
    <dgm:pt modelId="{0833BB30-C406-4A13-8B55-6EF340F98DD9}" type="pres">
      <dgm:prSet presAssocID="{9F1A7523-F69F-46B6-AEE1-F6726A145A3D}" presName="parTx" presStyleLbl="revTx" presStyleIdx="1" presStyleCnt="4">
        <dgm:presLayoutVars>
          <dgm:chMax val="0"/>
          <dgm:chPref val="0"/>
        </dgm:presLayoutVars>
      </dgm:prSet>
      <dgm:spPr/>
    </dgm:pt>
    <dgm:pt modelId="{E389449C-8BDD-4772-8113-A45E95DE87AF}" type="pres">
      <dgm:prSet presAssocID="{32E5B9D6-8D3F-462E-9111-8447F75CDFF1}" presName="sibTrans" presStyleCnt="0"/>
      <dgm:spPr/>
    </dgm:pt>
    <dgm:pt modelId="{5E0726D6-5956-44C8-A76D-06BC8CC4B026}" type="pres">
      <dgm:prSet presAssocID="{9E1EA243-C67B-45EA-B283-EA7C09E6B959}" presName="compNode" presStyleCnt="0"/>
      <dgm:spPr/>
    </dgm:pt>
    <dgm:pt modelId="{FFC63242-9540-4E81-A80E-67DAA9332760}" type="pres">
      <dgm:prSet presAssocID="{9E1EA243-C67B-45EA-B283-EA7C09E6B959}" presName="bgRect" presStyleLbl="bgShp" presStyleIdx="2" presStyleCnt="4"/>
      <dgm:spPr/>
    </dgm:pt>
    <dgm:pt modelId="{281257FB-DAFE-4427-AE77-C54DC0A65FC4}" type="pres">
      <dgm:prSet presAssocID="{9E1EA243-C67B-45EA-B283-EA7C09E6B9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C7AA61C-60F8-49A8-AC87-8EDE88C3BA58}" type="pres">
      <dgm:prSet presAssocID="{9E1EA243-C67B-45EA-B283-EA7C09E6B959}" presName="spaceRect" presStyleCnt="0"/>
      <dgm:spPr/>
    </dgm:pt>
    <dgm:pt modelId="{71C3A503-49FF-44FA-84EA-A35ACF48335D}" type="pres">
      <dgm:prSet presAssocID="{9E1EA243-C67B-45EA-B283-EA7C09E6B959}" presName="parTx" presStyleLbl="revTx" presStyleIdx="2" presStyleCnt="4">
        <dgm:presLayoutVars>
          <dgm:chMax val="0"/>
          <dgm:chPref val="0"/>
        </dgm:presLayoutVars>
      </dgm:prSet>
      <dgm:spPr/>
    </dgm:pt>
    <dgm:pt modelId="{01EC92E0-BA43-4D79-985E-AE4A9B55B822}" type="pres">
      <dgm:prSet presAssocID="{B071DDFF-36BB-43FF-8D63-6FECF703991A}" presName="sibTrans" presStyleCnt="0"/>
      <dgm:spPr/>
    </dgm:pt>
    <dgm:pt modelId="{6B7477C7-0290-4C6D-9466-E23E167EEF34}" type="pres">
      <dgm:prSet presAssocID="{3CB5B8CD-4CE5-4238-BD21-CF86C6A6D83C}" presName="compNode" presStyleCnt="0"/>
      <dgm:spPr/>
    </dgm:pt>
    <dgm:pt modelId="{D643EE0B-B190-4AA9-A96A-0E2417535C89}" type="pres">
      <dgm:prSet presAssocID="{3CB5B8CD-4CE5-4238-BD21-CF86C6A6D83C}" presName="bgRect" presStyleLbl="bgShp" presStyleIdx="3" presStyleCnt="4"/>
      <dgm:spPr/>
    </dgm:pt>
    <dgm:pt modelId="{31A90975-030A-4CE0-AD14-BC393E63A2A1}" type="pres">
      <dgm:prSet presAssocID="{3CB5B8CD-4CE5-4238-BD21-CF86C6A6D8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CEB1B0D3-6DC9-46D2-8710-7517391AAFF9}" type="pres">
      <dgm:prSet presAssocID="{3CB5B8CD-4CE5-4238-BD21-CF86C6A6D83C}" presName="spaceRect" presStyleCnt="0"/>
      <dgm:spPr/>
    </dgm:pt>
    <dgm:pt modelId="{E32DB4EE-435F-47EB-8BE3-037B5EFF0B80}" type="pres">
      <dgm:prSet presAssocID="{3CB5B8CD-4CE5-4238-BD21-CF86C6A6D83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144A32-7ADD-4EAB-A1F3-72B5DB284583}" srcId="{F4DF3EC1-7D5B-4197-8628-EF72AD9338E2}" destId="{5481BD0A-7A07-4CDB-8E08-48CFC18D99DB}" srcOrd="0" destOrd="0" parTransId="{0FB717BA-3683-4F29-BBC4-C7873CAA98A8}" sibTransId="{89BEC431-CB0E-45C2-843B-7F48E34CAAFD}"/>
    <dgm:cxn modelId="{F5644236-C569-49B7-B5D7-8A4D39777285}" type="presOf" srcId="{9E1EA243-C67B-45EA-B283-EA7C09E6B959}" destId="{71C3A503-49FF-44FA-84EA-A35ACF48335D}" srcOrd="0" destOrd="0" presId="urn:microsoft.com/office/officeart/2018/2/layout/IconVerticalSolidList"/>
    <dgm:cxn modelId="{FFE9693C-815B-4D52-8D1A-4A3661EDC438}" srcId="{F4DF3EC1-7D5B-4197-8628-EF72AD9338E2}" destId="{3CB5B8CD-4CE5-4238-BD21-CF86C6A6D83C}" srcOrd="3" destOrd="0" parTransId="{165ABA7D-71D0-4146-8A1C-71DF0C1439FA}" sibTransId="{8559B618-2ED5-4007-91E5-FCE2A074325A}"/>
    <dgm:cxn modelId="{D121063F-2D2E-4A08-A695-1086B3C9CA56}" type="presOf" srcId="{3CB5B8CD-4CE5-4238-BD21-CF86C6A6D83C}" destId="{E32DB4EE-435F-47EB-8BE3-037B5EFF0B80}" srcOrd="0" destOrd="0" presId="urn:microsoft.com/office/officeart/2018/2/layout/IconVerticalSolidList"/>
    <dgm:cxn modelId="{90CE9744-B336-430C-A332-3910D85C726A}" type="presOf" srcId="{5481BD0A-7A07-4CDB-8E08-48CFC18D99DB}" destId="{73ACEC8D-A62A-4EDB-B2AA-01FDA1E7EB5C}" srcOrd="0" destOrd="0" presId="urn:microsoft.com/office/officeart/2018/2/layout/IconVerticalSolidList"/>
    <dgm:cxn modelId="{F44B864C-E8EF-4BF6-A6D7-DD78C0434277}" type="presOf" srcId="{9F1A7523-F69F-46B6-AEE1-F6726A145A3D}" destId="{0833BB30-C406-4A13-8B55-6EF340F98DD9}" srcOrd="0" destOrd="0" presId="urn:microsoft.com/office/officeart/2018/2/layout/IconVerticalSolidList"/>
    <dgm:cxn modelId="{972CAE75-C13D-48AD-9F7C-47BAF91BC425}" srcId="{F4DF3EC1-7D5B-4197-8628-EF72AD9338E2}" destId="{9E1EA243-C67B-45EA-B283-EA7C09E6B959}" srcOrd="2" destOrd="0" parTransId="{021713C0-0EEE-41D6-8C75-4EC4A46594C5}" sibTransId="{B071DDFF-36BB-43FF-8D63-6FECF703991A}"/>
    <dgm:cxn modelId="{0AAC08BB-8E44-45C4-8C08-A98D255EF842}" srcId="{F4DF3EC1-7D5B-4197-8628-EF72AD9338E2}" destId="{9F1A7523-F69F-46B6-AEE1-F6726A145A3D}" srcOrd="1" destOrd="0" parTransId="{189DE2F0-7505-458B-AF49-38342E6EC89D}" sibTransId="{32E5B9D6-8D3F-462E-9111-8447F75CDFF1}"/>
    <dgm:cxn modelId="{D4DA4ADD-452F-4351-83DB-C513CDC070B5}" type="presOf" srcId="{F4DF3EC1-7D5B-4197-8628-EF72AD9338E2}" destId="{4E0D1291-DD86-4C27-B0D7-EF7444BA9B26}" srcOrd="0" destOrd="0" presId="urn:microsoft.com/office/officeart/2018/2/layout/IconVerticalSolidList"/>
    <dgm:cxn modelId="{7F0D4BEC-70D3-44B9-ACEE-411D7AB1F596}" type="presParOf" srcId="{4E0D1291-DD86-4C27-B0D7-EF7444BA9B26}" destId="{B4154DD7-C3A9-4574-9B04-ED2953FD9B29}" srcOrd="0" destOrd="0" presId="urn:microsoft.com/office/officeart/2018/2/layout/IconVerticalSolidList"/>
    <dgm:cxn modelId="{64F53612-FCD1-47EA-A95D-59AE547C08AD}" type="presParOf" srcId="{B4154DD7-C3A9-4574-9B04-ED2953FD9B29}" destId="{3C2D4D4F-EA75-46FB-BD1A-5FE36E7605C0}" srcOrd="0" destOrd="0" presId="urn:microsoft.com/office/officeart/2018/2/layout/IconVerticalSolidList"/>
    <dgm:cxn modelId="{1CA2541F-1FDF-4667-99A5-43CB00082B9F}" type="presParOf" srcId="{B4154DD7-C3A9-4574-9B04-ED2953FD9B29}" destId="{5156BA19-D44E-482D-A7FC-E4488087659B}" srcOrd="1" destOrd="0" presId="urn:microsoft.com/office/officeart/2018/2/layout/IconVerticalSolidList"/>
    <dgm:cxn modelId="{C9DBF998-7D98-44D0-8FD1-1E1EEBCE71BB}" type="presParOf" srcId="{B4154DD7-C3A9-4574-9B04-ED2953FD9B29}" destId="{C9DD9111-CDED-4433-A74A-6046E158B325}" srcOrd="2" destOrd="0" presId="urn:microsoft.com/office/officeart/2018/2/layout/IconVerticalSolidList"/>
    <dgm:cxn modelId="{B3AE804F-FCAD-4036-8E89-B864605EB0E8}" type="presParOf" srcId="{B4154DD7-C3A9-4574-9B04-ED2953FD9B29}" destId="{73ACEC8D-A62A-4EDB-B2AA-01FDA1E7EB5C}" srcOrd="3" destOrd="0" presId="urn:microsoft.com/office/officeart/2018/2/layout/IconVerticalSolidList"/>
    <dgm:cxn modelId="{D94A4689-42FC-479E-B644-C7D2392ED58B}" type="presParOf" srcId="{4E0D1291-DD86-4C27-B0D7-EF7444BA9B26}" destId="{11E7BF3C-0C3E-48FA-9E03-FA5B62779FDF}" srcOrd="1" destOrd="0" presId="urn:microsoft.com/office/officeart/2018/2/layout/IconVerticalSolidList"/>
    <dgm:cxn modelId="{634A5A19-0805-4E92-91F8-7D366258E001}" type="presParOf" srcId="{4E0D1291-DD86-4C27-B0D7-EF7444BA9B26}" destId="{820A68F7-F9F9-4546-8203-681BFA233DCF}" srcOrd="2" destOrd="0" presId="urn:microsoft.com/office/officeart/2018/2/layout/IconVerticalSolidList"/>
    <dgm:cxn modelId="{09A8DFE3-F96D-414D-92C1-FDCE765E7667}" type="presParOf" srcId="{820A68F7-F9F9-4546-8203-681BFA233DCF}" destId="{4777EB95-CB1F-4DDF-9CD8-634018F81C28}" srcOrd="0" destOrd="0" presId="urn:microsoft.com/office/officeart/2018/2/layout/IconVerticalSolidList"/>
    <dgm:cxn modelId="{AC1BB7F6-CC2C-41CD-9960-04886CB3998C}" type="presParOf" srcId="{820A68F7-F9F9-4546-8203-681BFA233DCF}" destId="{260A41B4-D9AA-468B-8864-8CBB259CC5BD}" srcOrd="1" destOrd="0" presId="urn:microsoft.com/office/officeart/2018/2/layout/IconVerticalSolidList"/>
    <dgm:cxn modelId="{E929163E-D670-4F66-A237-25C833FE06D3}" type="presParOf" srcId="{820A68F7-F9F9-4546-8203-681BFA233DCF}" destId="{3963165E-9D5B-4D42-8B65-DA74FF834305}" srcOrd="2" destOrd="0" presId="urn:microsoft.com/office/officeart/2018/2/layout/IconVerticalSolidList"/>
    <dgm:cxn modelId="{E146B176-BE85-47EF-902F-82CFE7D57FD1}" type="presParOf" srcId="{820A68F7-F9F9-4546-8203-681BFA233DCF}" destId="{0833BB30-C406-4A13-8B55-6EF340F98DD9}" srcOrd="3" destOrd="0" presId="urn:microsoft.com/office/officeart/2018/2/layout/IconVerticalSolidList"/>
    <dgm:cxn modelId="{DDBD0322-5CD1-430B-A71A-AF4730D7752C}" type="presParOf" srcId="{4E0D1291-DD86-4C27-B0D7-EF7444BA9B26}" destId="{E389449C-8BDD-4772-8113-A45E95DE87AF}" srcOrd="3" destOrd="0" presId="urn:microsoft.com/office/officeart/2018/2/layout/IconVerticalSolidList"/>
    <dgm:cxn modelId="{0211A001-23B4-400B-9B18-A55DFF07F00D}" type="presParOf" srcId="{4E0D1291-DD86-4C27-B0D7-EF7444BA9B26}" destId="{5E0726D6-5956-44C8-A76D-06BC8CC4B026}" srcOrd="4" destOrd="0" presId="urn:microsoft.com/office/officeart/2018/2/layout/IconVerticalSolidList"/>
    <dgm:cxn modelId="{AC95E097-121A-45A0-94F6-B8BE629CA84B}" type="presParOf" srcId="{5E0726D6-5956-44C8-A76D-06BC8CC4B026}" destId="{FFC63242-9540-4E81-A80E-67DAA9332760}" srcOrd="0" destOrd="0" presId="urn:microsoft.com/office/officeart/2018/2/layout/IconVerticalSolidList"/>
    <dgm:cxn modelId="{911E3AE1-21D7-4038-B616-BAE4E3ADC626}" type="presParOf" srcId="{5E0726D6-5956-44C8-A76D-06BC8CC4B026}" destId="{281257FB-DAFE-4427-AE77-C54DC0A65FC4}" srcOrd="1" destOrd="0" presId="urn:microsoft.com/office/officeart/2018/2/layout/IconVerticalSolidList"/>
    <dgm:cxn modelId="{6A978475-8094-4E2D-B998-CC18C26C3B72}" type="presParOf" srcId="{5E0726D6-5956-44C8-A76D-06BC8CC4B026}" destId="{CC7AA61C-60F8-49A8-AC87-8EDE88C3BA58}" srcOrd="2" destOrd="0" presId="urn:microsoft.com/office/officeart/2018/2/layout/IconVerticalSolidList"/>
    <dgm:cxn modelId="{2FE92724-CAAD-45C4-8767-3A497B362216}" type="presParOf" srcId="{5E0726D6-5956-44C8-A76D-06BC8CC4B026}" destId="{71C3A503-49FF-44FA-84EA-A35ACF48335D}" srcOrd="3" destOrd="0" presId="urn:microsoft.com/office/officeart/2018/2/layout/IconVerticalSolidList"/>
    <dgm:cxn modelId="{E0BEEDAC-CE69-4BD7-B31E-F1E66430F090}" type="presParOf" srcId="{4E0D1291-DD86-4C27-B0D7-EF7444BA9B26}" destId="{01EC92E0-BA43-4D79-985E-AE4A9B55B822}" srcOrd="5" destOrd="0" presId="urn:microsoft.com/office/officeart/2018/2/layout/IconVerticalSolidList"/>
    <dgm:cxn modelId="{38DFE2DB-AC37-4186-8FDE-AFCE7321D5C8}" type="presParOf" srcId="{4E0D1291-DD86-4C27-B0D7-EF7444BA9B26}" destId="{6B7477C7-0290-4C6D-9466-E23E167EEF34}" srcOrd="6" destOrd="0" presId="urn:microsoft.com/office/officeart/2018/2/layout/IconVerticalSolidList"/>
    <dgm:cxn modelId="{062E68C3-6439-4C39-BCDE-B1EA2C1205FF}" type="presParOf" srcId="{6B7477C7-0290-4C6D-9466-E23E167EEF34}" destId="{D643EE0B-B190-4AA9-A96A-0E2417535C89}" srcOrd="0" destOrd="0" presId="urn:microsoft.com/office/officeart/2018/2/layout/IconVerticalSolidList"/>
    <dgm:cxn modelId="{F628641D-CC8B-4E51-A94E-FAD22CDEAF99}" type="presParOf" srcId="{6B7477C7-0290-4C6D-9466-E23E167EEF34}" destId="{31A90975-030A-4CE0-AD14-BC393E63A2A1}" srcOrd="1" destOrd="0" presId="urn:microsoft.com/office/officeart/2018/2/layout/IconVerticalSolidList"/>
    <dgm:cxn modelId="{F68ED5FD-770E-4F5D-A957-E49E69AA7049}" type="presParOf" srcId="{6B7477C7-0290-4C6D-9466-E23E167EEF34}" destId="{CEB1B0D3-6DC9-46D2-8710-7517391AAFF9}" srcOrd="2" destOrd="0" presId="urn:microsoft.com/office/officeart/2018/2/layout/IconVerticalSolidList"/>
    <dgm:cxn modelId="{D99E2FB3-0F4D-4FE1-96CE-135CCE0268B2}" type="presParOf" srcId="{6B7477C7-0290-4C6D-9466-E23E167EEF34}" destId="{E32DB4EE-435F-47EB-8BE3-037B5EFF0B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EC1038-9E1C-4899-9993-504C1D47174E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3D7C41-C748-45DD-9FC2-77A207988038}">
      <dgm:prSet/>
      <dgm:spPr/>
      <dgm:t>
        <a:bodyPr/>
        <a:lstStyle/>
        <a:p>
          <a:r>
            <a:rPr lang="en-US"/>
            <a:t>Minimal requirements</a:t>
          </a:r>
        </a:p>
      </dgm:t>
    </dgm:pt>
    <dgm:pt modelId="{F75BB0B6-B98A-4BA9-9AFA-65EC5AB115AA}" type="parTrans" cxnId="{B4C71853-4861-4AD8-8A82-5A01B87FF671}">
      <dgm:prSet/>
      <dgm:spPr/>
      <dgm:t>
        <a:bodyPr/>
        <a:lstStyle/>
        <a:p>
          <a:endParaRPr lang="en-US"/>
        </a:p>
      </dgm:t>
    </dgm:pt>
    <dgm:pt modelId="{3D4FC2AE-BE11-4AAB-B450-42757B0BB384}" type="sibTrans" cxnId="{B4C71853-4861-4AD8-8A82-5A01B87FF671}">
      <dgm:prSet/>
      <dgm:spPr/>
      <dgm:t>
        <a:bodyPr/>
        <a:lstStyle/>
        <a:p>
          <a:endParaRPr lang="en-US"/>
        </a:p>
      </dgm:t>
    </dgm:pt>
    <dgm:pt modelId="{17B65A48-2E56-454A-8FC3-8944875D6E5D}">
      <dgm:prSet/>
      <dgm:spPr/>
      <dgm:t>
        <a:bodyPr/>
        <a:lstStyle/>
        <a:p>
          <a:r>
            <a:rPr lang="en-US"/>
            <a:t>Easily tested</a:t>
          </a:r>
        </a:p>
      </dgm:t>
    </dgm:pt>
    <dgm:pt modelId="{B6994E89-5A5B-44ED-AC37-1AD97EDD9337}" type="parTrans" cxnId="{AEA22BF3-DE29-407F-AC85-83631BB9172F}">
      <dgm:prSet/>
      <dgm:spPr/>
      <dgm:t>
        <a:bodyPr/>
        <a:lstStyle/>
        <a:p>
          <a:endParaRPr lang="en-US"/>
        </a:p>
      </dgm:t>
    </dgm:pt>
    <dgm:pt modelId="{E7839B7F-5EA8-4DA0-82F7-CD4E3B5A8E6F}" type="sibTrans" cxnId="{AEA22BF3-DE29-407F-AC85-83631BB9172F}">
      <dgm:prSet/>
      <dgm:spPr/>
      <dgm:t>
        <a:bodyPr/>
        <a:lstStyle/>
        <a:p>
          <a:endParaRPr lang="en-US"/>
        </a:p>
      </dgm:t>
    </dgm:pt>
    <dgm:pt modelId="{067AC9FE-B8E7-498B-968D-0C57F9715AE9}">
      <dgm:prSet/>
      <dgm:spPr/>
      <dgm:t>
        <a:bodyPr/>
        <a:lstStyle/>
        <a:p>
          <a:r>
            <a:rPr lang="en-US"/>
            <a:t>Maintenance is accessible </a:t>
          </a:r>
        </a:p>
      </dgm:t>
    </dgm:pt>
    <dgm:pt modelId="{CB40F5A7-21C8-4F4F-B2E2-BFED862DE134}" type="parTrans" cxnId="{2A575274-CC9B-4CC3-B95F-0F49DB570C41}">
      <dgm:prSet/>
      <dgm:spPr/>
      <dgm:t>
        <a:bodyPr/>
        <a:lstStyle/>
        <a:p>
          <a:endParaRPr lang="en-US"/>
        </a:p>
      </dgm:t>
    </dgm:pt>
    <dgm:pt modelId="{42C24DE6-EA78-47C9-A186-D2CBCC36D786}" type="sibTrans" cxnId="{2A575274-CC9B-4CC3-B95F-0F49DB570C41}">
      <dgm:prSet/>
      <dgm:spPr/>
      <dgm:t>
        <a:bodyPr/>
        <a:lstStyle/>
        <a:p>
          <a:endParaRPr lang="en-US"/>
        </a:p>
      </dgm:t>
    </dgm:pt>
    <dgm:pt modelId="{BD0A9968-57BE-463C-809F-CF656ACF9CF2}">
      <dgm:prSet/>
      <dgm:spPr/>
      <dgm:t>
        <a:bodyPr/>
        <a:lstStyle/>
        <a:p>
          <a:r>
            <a:rPr lang="en-US"/>
            <a:t>Mobile options are upcoming</a:t>
          </a:r>
        </a:p>
      </dgm:t>
    </dgm:pt>
    <dgm:pt modelId="{A07511C2-5463-4A59-8192-C52B1CB772E5}" type="parTrans" cxnId="{A9E0E249-9DA9-49F4-A7B0-D7763E2C8008}">
      <dgm:prSet/>
      <dgm:spPr/>
      <dgm:t>
        <a:bodyPr/>
        <a:lstStyle/>
        <a:p>
          <a:endParaRPr lang="en-US"/>
        </a:p>
      </dgm:t>
    </dgm:pt>
    <dgm:pt modelId="{F20563FA-8A3F-42D8-97CB-E76FF3197F10}" type="sibTrans" cxnId="{A9E0E249-9DA9-49F4-A7B0-D7763E2C8008}">
      <dgm:prSet/>
      <dgm:spPr/>
      <dgm:t>
        <a:bodyPr/>
        <a:lstStyle/>
        <a:p>
          <a:endParaRPr lang="en-US"/>
        </a:p>
      </dgm:t>
    </dgm:pt>
    <dgm:pt modelId="{19C3BAF7-EA54-434E-B0BF-AE50319D3BC6}" type="pres">
      <dgm:prSet presAssocID="{56EC1038-9E1C-4899-9993-504C1D47174E}" presName="root" presStyleCnt="0">
        <dgm:presLayoutVars>
          <dgm:dir/>
          <dgm:resizeHandles val="exact"/>
        </dgm:presLayoutVars>
      </dgm:prSet>
      <dgm:spPr/>
    </dgm:pt>
    <dgm:pt modelId="{9CCE5BAC-55DF-4559-BB77-9A323E471A2D}" type="pres">
      <dgm:prSet presAssocID="{543D7C41-C748-45DD-9FC2-77A207988038}" presName="compNode" presStyleCnt="0"/>
      <dgm:spPr/>
    </dgm:pt>
    <dgm:pt modelId="{D35FBA9B-59E3-41C0-B705-41E9B73CEABD}" type="pres">
      <dgm:prSet presAssocID="{543D7C41-C748-45DD-9FC2-77A207988038}" presName="bgRect" presStyleLbl="bgShp" presStyleIdx="0" presStyleCnt="4"/>
      <dgm:spPr/>
    </dgm:pt>
    <dgm:pt modelId="{4A59D808-9C30-4FAF-B551-6992498F219F}" type="pres">
      <dgm:prSet presAssocID="{543D7C41-C748-45DD-9FC2-77A2079880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309ABD-4CE4-4F19-A6F0-297A88CB322E}" type="pres">
      <dgm:prSet presAssocID="{543D7C41-C748-45DD-9FC2-77A207988038}" presName="spaceRect" presStyleCnt="0"/>
      <dgm:spPr/>
    </dgm:pt>
    <dgm:pt modelId="{C7712073-2780-45BB-9DCC-9DE9BAD5D7F7}" type="pres">
      <dgm:prSet presAssocID="{543D7C41-C748-45DD-9FC2-77A207988038}" presName="parTx" presStyleLbl="revTx" presStyleIdx="0" presStyleCnt="4">
        <dgm:presLayoutVars>
          <dgm:chMax val="0"/>
          <dgm:chPref val="0"/>
        </dgm:presLayoutVars>
      </dgm:prSet>
      <dgm:spPr/>
    </dgm:pt>
    <dgm:pt modelId="{5EA625C9-ED95-412E-B1E8-95FE68CC2AA1}" type="pres">
      <dgm:prSet presAssocID="{3D4FC2AE-BE11-4AAB-B450-42757B0BB384}" presName="sibTrans" presStyleCnt="0"/>
      <dgm:spPr/>
    </dgm:pt>
    <dgm:pt modelId="{F6870ED4-7863-41DD-BB93-2E1F3C6838C2}" type="pres">
      <dgm:prSet presAssocID="{17B65A48-2E56-454A-8FC3-8944875D6E5D}" presName="compNode" presStyleCnt="0"/>
      <dgm:spPr/>
    </dgm:pt>
    <dgm:pt modelId="{C6AC860E-99E1-41C1-9892-14F2600C3780}" type="pres">
      <dgm:prSet presAssocID="{17B65A48-2E56-454A-8FC3-8944875D6E5D}" presName="bgRect" presStyleLbl="bgShp" presStyleIdx="1" presStyleCnt="4"/>
      <dgm:spPr/>
    </dgm:pt>
    <dgm:pt modelId="{83900AEC-FFD2-486D-BCFB-079317E10E86}" type="pres">
      <dgm:prSet presAssocID="{17B65A48-2E56-454A-8FC3-8944875D6E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8104530-A019-4B00-939E-CF22BCF4B702}" type="pres">
      <dgm:prSet presAssocID="{17B65A48-2E56-454A-8FC3-8944875D6E5D}" presName="spaceRect" presStyleCnt="0"/>
      <dgm:spPr/>
    </dgm:pt>
    <dgm:pt modelId="{734CEC3F-96A7-41DB-B141-2EAF2EA07FA1}" type="pres">
      <dgm:prSet presAssocID="{17B65A48-2E56-454A-8FC3-8944875D6E5D}" presName="parTx" presStyleLbl="revTx" presStyleIdx="1" presStyleCnt="4">
        <dgm:presLayoutVars>
          <dgm:chMax val="0"/>
          <dgm:chPref val="0"/>
        </dgm:presLayoutVars>
      </dgm:prSet>
      <dgm:spPr/>
    </dgm:pt>
    <dgm:pt modelId="{F0981A36-C834-40F2-B640-32A2F099149E}" type="pres">
      <dgm:prSet presAssocID="{E7839B7F-5EA8-4DA0-82F7-CD4E3B5A8E6F}" presName="sibTrans" presStyleCnt="0"/>
      <dgm:spPr/>
    </dgm:pt>
    <dgm:pt modelId="{E021C95C-1C8A-406B-9C25-2F3412CBD81E}" type="pres">
      <dgm:prSet presAssocID="{067AC9FE-B8E7-498B-968D-0C57F9715AE9}" presName="compNode" presStyleCnt="0"/>
      <dgm:spPr/>
    </dgm:pt>
    <dgm:pt modelId="{0855760F-1532-445F-943C-383B287388CB}" type="pres">
      <dgm:prSet presAssocID="{067AC9FE-B8E7-498B-968D-0C57F9715AE9}" presName="bgRect" presStyleLbl="bgShp" presStyleIdx="2" presStyleCnt="4"/>
      <dgm:spPr/>
    </dgm:pt>
    <dgm:pt modelId="{A5B7FB29-E7D7-44FF-82B3-F1DD33593E25}" type="pres">
      <dgm:prSet presAssocID="{067AC9FE-B8E7-498B-968D-0C57F9715A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A40D8F67-4388-458E-A0FB-3397B9DD9B7C}" type="pres">
      <dgm:prSet presAssocID="{067AC9FE-B8E7-498B-968D-0C57F9715AE9}" presName="spaceRect" presStyleCnt="0"/>
      <dgm:spPr/>
    </dgm:pt>
    <dgm:pt modelId="{32E44EA0-6D8C-43D9-96E5-5356D2CE86C6}" type="pres">
      <dgm:prSet presAssocID="{067AC9FE-B8E7-498B-968D-0C57F9715AE9}" presName="parTx" presStyleLbl="revTx" presStyleIdx="2" presStyleCnt="4">
        <dgm:presLayoutVars>
          <dgm:chMax val="0"/>
          <dgm:chPref val="0"/>
        </dgm:presLayoutVars>
      </dgm:prSet>
      <dgm:spPr/>
    </dgm:pt>
    <dgm:pt modelId="{175C5FF3-B5BA-400A-9EFF-2697BA6D5B1E}" type="pres">
      <dgm:prSet presAssocID="{42C24DE6-EA78-47C9-A186-D2CBCC36D786}" presName="sibTrans" presStyleCnt="0"/>
      <dgm:spPr/>
    </dgm:pt>
    <dgm:pt modelId="{0CE123CD-A43D-4207-97B4-CD21E06FC98B}" type="pres">
      <dgm:prSet presAssocID="{BD0A9968-57BE-463C-809F-CF656ACF9CF2}" presName="compNode" presStyleCnt="0"/>
      <dgm:spPr/>
    </dgm:pt>
    <dgm:pt modelId="{EE6759F7-ACB8-4D14-8B0D-3D1825EFFB55}" type="pres">
      <dgm:prSet presAssocID="{BD0A9968-57BE-463C-809F-CF656ACF9CF2}" presName="bgRect" presStyleLbl="bgShp" presStyleIdx="3" presStyleCnt="4"/>
      <dgm:spPr/>
    </dgm:pt>
    <dgm:pt modelId="{0CABB35E-EB8E-4AAB-BD5A-B6E22FB730D3}" type="pres">
      <dgm:prSet presAssocID="{BD0A9968-57BE-463C-809F-CF656ACF9C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016FB9B-A76B-4572-9869-D4A4ED4E1AEE}" type="pres">
      <dgm:prSet presAssocID="{BD0A9968-57BE-463C-809F-CF656ACF9CF2}" presName="spaceRect" presStyleCnt="0"/>
      <dgm:spPr/>
    </dgm:pt>
    <dgm:pt modelId="{522F5516-E231-41B8-B4AA-F4784A91FB87}" type="pres">
      <dgm:prSet presAssocID="{BD0A9968-57BE-463C-809F-CF656ACF9CF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CEAD0A-2A4A-4C4D-9353-3364F0042BCD}" type="presOf" srcId="{BD0A9968-57BE-463C-809F-CF656ACF9CF2}" destId="{522F5516-E231-41B8-B4AA-F4784A91FB87}" srcOrd="0" destOrd="0" presId="urn:microsoft.com/office/officeart/2018/2/layout/IconVerticalSolidList"/>
    <dgm:cxn modelId="{A9E0E249-9DA9-49F4-A7B0-D7763E2C8008}" srcId="{56EC1038-9E1C-4899-9993-504C1D47174E}" destId="{BD0A9968-57BE-463C-809F-CF656ACF9CF2}" srcOrd="3" destOrd="0" parTransId="{A07511C2-5463-4A59-8192-C52B1CB772E5}" sibTransId="{F20563FA-8A3F-42D8-97CB-E76FF3197F10}"/>
    <dgm:cxn modelId="{B90F9650-97DE-4686-BF17-CDEACA8DBC07}" type="presOf" srcId="{56EC1038-9E1C-4899-9993-504C1D47174E}" destId="{19C3BAF7-EA54-434E-B0BF-AE50319D3BC6}" srcOrd="0" destOrd="0" presId="urn:microsoft.com/office/officeart/2018/2/layout/IconVerticalSolidList"/>
    <dgm:cxn modelId="{B4C71853-4861-4AD8-8A82-5A01B87FF671}" srcId="{56EC1038-9E1C-4899-9993-504C1D47174E}" destId="{543D7C41-C748-45DD-9FC2-77A207988038}" srcOrd="0" destOrd="0" parTransId="{F75BB0B6-B98A-4BA9-9AFA-65EC5AB115AA}" sibTransId="{3D4FC2AE-BE11-4AAB-B450-42757B0BB384}"/>
    <dgm:cxn modelId="{2A575274-CC9B-4CC3-B95F-0F49DB570C41}" srcId="{56EC1038-9E1C-4899-9993-504C1D47174E}" destId="{067AC9FE-B8E7-498B-968D-0C57F9715AE9}" srcOrd="2" destOrd="0" parTransId="{CB40F5A7-21C8-4F4F-B2E2-BFED862DE134}" sibTransId="{42C24DE6-EA78-47C9-A186-D2CBCC36D786}"/>
    <dgm:cxn modelId="{13154CC2-5636-4D59-B665-B6F7D71C6ACD}" type="presOf" srcId="{17B65A48-2E56-454A-8FC3-8944875D6E5D}" destId="{734CEC3F-96A7-41DB-B141-2EAF2EA07FA1}" srcOrd="0" destOrd="0" presId="urn:microsoft.com/office/officeart/2018/2/layout/IconVerticalSolidList"/>
    <dgm:cxn modelId="{752452E3-6928-4C7E-B3D9-112B0D8952A6}" type="presOf" srcId="{067AC9FE-B8E7-498B-968D-0C57F9715AE9}" destId="{32E44EA0-6D8C-43D9-96E5-5356D2CE86C6}" srcOrd="0" destOrd="0" presId="urn:microsoft.com/office/officeart/2018/2/layout/IconVerticalSolidList"/>
    <dgm:cxn modelId="{AEA22BF3-DE29-407F-AC85-83631BB9172F}" srcId="{56EC1038-9E1C-4899-9993-504C1D47174E}" destId="{17B65A48-2E56-454A-8FC3-8944875D6E5D}" srcOrd="1" destOrd="0" parTransId="{B6994E89-5A5B-44ED-AC37-1AD97EDD9337}" sibTransId="{E7839B7F-5EA8-4DA0-82F7-CD4E3B5A8E6F}"/>
    <dgm:cxn modelId="{53D0DFF8-7F21-4A92-8869-26D906F30AA9}" type="presOf" srcId="{543D7C41-C748-45DD-9FC2-77A207988038}" destId="{C7712073-2780-45BB-9DCC-9DE9BAD5D7F7}" srcOrd="0" destOrd="0" presId="urn:microsoft.com/office/officeart/2018/2/layout/IconVerticalSolidList"/>
    <dgm:cxn modelId="{DCAD1484-2210-40B3-A478-BAB7130891BE}" type="presParOf" srcId="{19C3BAF7-EA54-434E-B0BF-AE50319D3BC6}" destId="{9CCE5BAC-55DF-4559-BB77-9A323E471A2D}" srcOrd="0" destOrd="0" presId="urn:microsoft.com/office/officeart/2018/2/layout/IconVerticalSolidList"/>
    <dgm:cxn modelId="{75BEEC0C-6B9D-4017-A031-21C58F841FDA}" type="presParOf" srcId="{9CCE5BAC-55DF-4559-BB77-9A323E471A2D}" destId="{D35FBA9B-59E3-41C0-B705-41E9B73CEABD}" srcOrd="0" destOrd="0" presId="urn:microsoft.com/office/officeart/2018/2/layout/IconVerticalSolidList"/>
    <dgm:cxn modelId="{ED39A99E-5360-453A-9A59-7604261EFCA5}" type="presParOf" srcId="{9CCE5BAC-55DF-4559-BB77-9A323E471A2D}" destId="{4A59D808-9C30-4FAF-B551-6992498F219F}" srcOrd="1" destOrd="0" presId="urn:microsoft.com/office/officeart/2018/2/layout/IconVerticalSolidList"/>
    <dgm:cxn modelId="{48A1F15E-01A6-47FA-8067-9D71691A84E1}" type="presParOf" srcId="{9CCE5BAC-55DF-4559-BB77-9A323E471A2D}" destId="{B6309ABD-4CE4-4F19-A6F0-297A88CB322E}" srcOrd="2" destOrd="0" presId="urn:microsoft.com/office/officeart/2018/2/layout/IconVerticalSolidList"/>
    <dgm:cxn modelId="{D4590384-1703-4B77-874C-DC74F0B7D5A0}" type="presParOf" srcId="{9CCE5BAC-55DF-4559-BB77-9A323E471A2D}" destId="{C7712073-2780-45BB-9DCC-9DE9BAD5D7F7}" srcOrd="3" destOrd="0" presId="urn:microsoft.com/office/officeart/2018/2/layout/IconVerticalSolidList"/>
    <dgm:cxn modelId="{7BC135E0-953B-43AF-8DBD-9AC0734A4D2A}" type="presParOf" srcId="{19C3BAF7-EA54-434E-B0BF-AE50319D3BC6}" destId="{5EA625C9-ED95-412E-B1E8-95FE68CC2AA1}" srcOrd="1" destOrd="0" presId="urn:microsoft.com/office/officeart/2018/2/layout/IconVerticalSolidList"/>
    <dgm:cxn modelId="{1A29A39B-7CE4-4C1E-83E7-070357EDF0AC}" type="presParOf" srcId="{19C3BAF7-EA54-434E-B0BF-AE50319D3BC6}" destId="{F6870ED4-7863-41DD-BB93-2E1F3C6838C2}" srcOrd="2" destOrd="0" presId="urn:microsoft.com/office/officeart/2018/2/layout/IconVerticalSolidList"/>
    <dgm:cxn modelId="{CBFDAE8C-285A-4135-8ACE-70F115CF3442}" type="presParOf" srcId="{F6870ED4-7863-41DD-BB93-2E1F3C6838C2}" destId="{C6AC860E-99E1-41C1-9892-14F2600C3780}" srcOrd="0" destOrd="0" presId="urn:microsoft.com/office/officeart/2018/2/layout/IconVerticalSolidList"/>
    <dgm:cxn modelId="{A02481F1-777C-4480-AFA8-487866B25435}" type="presParOf" srcId="{F6870ED4-7863-41DD-BB93-2E1F3C6838C2}" destId="{83900AEC-FFD2-486D-BCFB-079317E10E86}" srcOrd="1" destOrd="0" presId="urn:microsoft.com/office/officeart/2018/2/layout/IconVerticalSolidList"/>
    <dgm:cxn modelId="{DF54BE2A-97CF-454D-AB32-7A98A8EFFBE6}" type="presParOf" srcId="{F6870ED4-7863-41DD-BB93-2E1F3C6838C2}" destId="{C8104530-A019-4B00-939E-CF22BCF4B702}" srcOrd="2" destOrd="0" presId="urn:microsoft.com/office/officeart/2018/2/layout/IconVerticalSolidList"/>
    <dgm:cxn modelId="{E382274D-8293-44FB-A42A-585687DBBAA2}" type="presParOf" srcId="{F6870ED4-7863-41DD-BB93-2E1F3C6838C2}" destId="{734CEC3F-96A7-41DB-B141-2EAF2EA07FA1}" srcOrd="3" destOrd="0" presId="urn:microsoft.com/office/officeart/2018/2/layout/IconVerticalSolidList"/>
    <dgm:cxn modelId="{AF646A5D-B194-40D6-8810-2D3730C001DD}" type="presParOf" srcId="{19C3BAF7-EA54-434E-B0BF-AE50319D3BC6}" destId="{F0981A36-C834-40F2-B640-32A2F099149E}" srcOrd="3" destOrd="0" presId="urn:microsoft.com/office/officeart/2018/2/layout/IconVerticalSolidList"/>
    <dgm:cxn modelId="{945C873E-2953-44A9-8795-59A2C6DC21F7}" type="presParOf" srcId="{19C3BAF7-EA54-434E-B0BF-AE50319D3BC6}" destId="{E021C95C-1C8A-406B-9C25-2F3412CBD81E}" srcOrd="4" destOrd="0" presId="urn:microsoft.com/office/officeart/2018/2/layout/IconVerticalSolidList"/>
    <dgm:cxn modelId="{2D8E5A09-1EB4-44E6-B0D6-38373FD69986}" type="presParOf" srcId="{E021C95C-1C8A-406B-9C25-2F3412CBD81E}" destId="{0855760F-1532-445F-943C-383B287388CB}" srcOrd="0" destOrd="0" presId="urn:microsoft.com/office/officeart/2018/2/layout/IconVerticalSolidList"/>
    <dgm:cxn modelId="{E0D583FD-B67B-4C53-84B8-67300D74CCA9}" type="presParOf" srcId="{E021C95C-1C8A-406B-9C25-2F3412CBD81E}" destId="{A5B7FB29-E7D7-44FF-82B3-F1DD33593E25}" srcOrd="1" destOrd="0" presId="urn:microsoft.com/office/officeart/2018/2/layout/IconVerticalSolidList"/>
    <dgm:cxn modelId="{A627F3E8-AAE3-46F3-9B2A-903154FEBEC4}" type="presParOf" srcId="{E021C95C-1C8A-406B-9C25-2F3412CBD81E}" destId="{A40D8F67-4388-458E-A0FB-3397B9DD9B7C}" srcOrd="2" destOrd="0" presId="urn:microsoft.com/office/officeart/2018/2/layout/IconVerticalSolidList"/>
    <dgm:cxn modelId="{E26D606B-F300-44D7-A8EB-4B2BB78368D4}" type="presParOf" srcId="{E021C95C-1C8A-406B-9C25-2F3412CBD81E}" destId="{32E44EA0-6D8C-43D9-96E5-5356D2CE86C6}" srcOrd="3" destOrd="0" presId="urn:microsoft.com/office/officeart/2018/2/layout/IconVerticalSolidList"/>
    <dgm:cxn modelId="{B5F923C8-D395-4EF9-8337-98FB8C26A511}" type="presParOf" srcId="{19C3BAF7-EA54-434E-B0BF-AE50319D3BC6}" destId="{175C5FF3-B5BA-400A-9EFF-2697BA6D5B1E}" srcOrd="5" destOrd="0" presId="urn:microsoft.com/office/officeart/2018/2/layout/IconVerticalSolidList"/>
    <dgm:cxn modelId="{ED4D720C-2F5A-4E06-90E9-814DC4B2FC96}" type="presParOf" srcId="{19C3BAF7-EA54-434E-B0BF-AE50319D3BC6}" destId="{0CE123CD-A43D-4207-97B4-CD21E06FC98B}" srcOrd="6" destOrd="0" presId="urn:microsoft.com/office/officeart/2018/2/layout/IconVerticalSolidList"/>
    <dgm:cxn modelId="{A1F944E7-BCFE-45F6-96FC-13D9ED1BEE6C}" type="presParOf" srcId="{0CE123CD-A43D-4207-97B4-CD21E06FC98B}" destId="{EE6759F7-ACB8-4D14-8B0D-3D1825EFFB55}" srcOrd="0" destOrd="0" presId="urn:microsoft.com/office/officeart/2018/2/layout/IconVerticalSolidList"/>
    <dgm:cxn modelId="{20ACBF15-21F6-4621-A8E1-6A9248F72D1B}" type="presParOf" srcId="{0CE123CD-A43D-4207-97B4-CD21E06FC98B}" destId="{0CABB35E-EB8E-4AAB-BD5A-B6E22FB730D3}" srcOrd="1" destOrd="0" presId="urn:microsoft.com/office/officeart/2018/2/layout/IconVerticalSolidList"/>
    <dgm:cxn modelId="{F0302ECC-10AC-4CFA-B30F-B53FDC8D9EBD}" type="presParOf" srcId="{0CE123CD-A43D-4207-97B4-CD21E06FC98B}" destId="{C016FB9B-A76B-4572-9869-D4A4ED4E1AEE}" srcOrd="2" destOrd="0" presId="urn:microsoft.com/office/officeart/2018/2/layout/IconVerticalSolidList"/>
    <dgm:cxn modelId="{7ECC234B-AE6F-46B6-B9B9-3E61AD4C3869}" type="presParOf" srcId="{0CE123CD-A43D-4207-97B4-CD21E06FC98B}" destId="{522F5516-E231-41B8-B4AA-F4784A91FB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C32749-CF6D-40E5-9285-962DFE2D8BC6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06E7277-1203-4FD8-BC75-052365F3CBD7}">
      <dgm:prSet/>
      <dgm:spPr/>
      <dgm:t>
        <a:bodyPr/>
        <a:lstStyle/>
        <a:p>
          <a:pPr>
            <a:defRPr cap="all"/>
          </a:pPr>
          <a:r>
            <a:rPr lang="en-US"/>
            <a:t>Meal Planning and Grocery List</a:t>
          </a:r>
        </a:p>
      </dgm:t>
    </dgm:pt>
    <dgm:pt modelId="{0EB0EF20-D076-4762-84A0-F43038134970}" type="parTrans" cxnId="{B96403E5-607A-49F0-BA31-099D2C694CA2}">
      <dgm:prSet/>
      <dgm:spPr/>
      <dgm:t>
        <a:bodyPr/>
        <a:lstStyle/>
        <a:p>
          <a:endParaRPr lang="en-US"/>
        </a:p>
      </dgm:t>
    </dgm:pt>
    <dgm:pt modelId="{23749153-6A47-42A6-926B-0B05922CE929}" type="sibTrans" cxnId="{B96403E5-607A-49F0-BA31-099D2C694CA2}">
      <dgm:prSet/>
      <dgm:spPr/>
      <dgm:t>
        <a:bodyPr/>
        <a:lstStyle/>
        <a:p>
          <a:endParaRPr lang="en-US"/>
        </a:p>
      </dgm:t>
    </dgm:pt>
    <dgm:pt modelId="{628090C8-3019-4E76-9365-FAEFE7856B9D}">
      <dgm:prSet/>
      <dgm:spPr/>
      <dgm:t>
        <a:bodyPr/>
        <a:lstStyle/>
        <a:p>
          <a:pPr>
            <a:defRPr cap="all"/>
          </a:pPr>
          <a:r>
            <a:rPr lang="en-US"/>
            <a:t>Cross off steps/ingredients</a:t>
          </a:r>
        </a:p>
      </dgm:t>
    </dgm:pt>
    <dgm:pt modelId="{24616F5C-F4C0-4B40-B14B-1165ECEA6C27}" type="parTrans" cxnId="{82E490BF-76AB-4621-AAA1-101F1F299708}">
      <dgm:prSet/>
      <dgm:spPr/>
      <dgm:t>
        <a:bodyPr/>
        <a:lstStyle/>
        <a:p>
          <a:endParaRPr lang="en-US"/>
        </a:p>
      </dgm:t>
    </dgm:pt>
    <dgm:pt modelId="{8D88C2F6-58AF-4B8C-9F67-7FEC28A8E0DF}" type="sibTrans" cxnId="{82E490BF-76AB-4621-AAA1-101F1F299708}">
      <dgm:prSet/>
      <dgm:spPr/>
      <dgm:t>
        <a:bodyPr/>
        <a:lstStyle/>
        <a:p>
          <a:endParaRPr lang="en-US"/>
        </a:p>
      </dgm:t>
    </dgm:pt>
    <dgm:pt modelId="{67C0D086-E7B1-4D0E-9CC1-B6C760F2920D}">
      <dgm:prSet/>
      <dgm:spPr/>
      <dgm:t>
        <a:bodyPr/>
        <a:lstStyle/>
        <a:p>
          <a:pPr>
            <a:defRPr cap="all"/>
          </a:pPr>
          <a:r>
            <a:rPr lang="en-US"/>
            <a:t>Leave notes/ratings</a:t>
          </a:r>
        </a:p>
      </dgm:t>
    </dgm:pt>
    <dgm:pt modelId="{DF847523-C6B3-4839-BA9D-D38B3F2F03D4}" type="parTrans" cxnId="{A0ED3108-951C-4710-B694-6968F4CA8A28}">
      <dgm:prSet/>
      <dgm:spPr/>
      <dgm:t>
        <a:bodyPr/>
        <a:lstStyle/>
        <a:p>
          <a:endParaRPr lang="en-US"/>
        </a:p>
      </dgm:t>
    </dgm:pt>
    <dgm:pt modelId="{40E0E053-2A18-4ABF-B86D-89F9D5406C82}" type="sibTrans" cxnId="{A0ED3108-951C-4710-B694-6968F4CA8A28}">
      <dgm:prSet/>
      <dgm:spPr/>
      <dgm:t>
        <a:bodyPr/>
        <a:lstStyle/>
        <a:p>
          <a:endParaRPr lang="en-US"/>
        </a:p>
      </dgm:t>
    </dgm:pt>
    <dgm:pt modelId="{3172BE4F-F8E2-4971-AA02-B44712EFD518}">
      <dgm:prSet/>
      <dgm:spPr/>
      <dgm:t>
        <a:bodyPr/>
        <a:lstStyle/>
        <a:p>
          <a:pPr>
            <a:defRPr cap="all"/>
          </a:pPr>
          <a:r>
            <a:rPr lang="en-US"/>
            <a:t>Search by history, rating, category</a:t>
          </a:r>
        </a:p>
      </dgm:t>
    </dgm:pt>
    <dgm:pt modelId="{87699375-EE33-4B19-97D3-B019100DC7A2}" type="parTrans" cxnId="{25564F06-7E5F-426A-B8EF-87B74D49E3B0}">
      <dgm:prSet/>
      <dgm:spPr/>
      <dgm:t>
        <a:bodyPr/>
        <a:lstStyle/>
        <a:p>
          <a:endParaRPr lang="en-US"/>
        </a:p>
      </dgm:t>
    </dgm:pt>
    <dgm:pt modelId="{55F8C916-09A9-45A8-BE75-4C946E3CC7AF}" type="sibTrans" cxnId="{25564F06-7E5F-426A-B8EF-87B74D49E3B0}">
      <dgm:prSet/>
      <dgm:spPr/>
      <dgm:t>
        <a:bodyPr/>
        <a:lstStyle/>
        <a:p>
          <a:endParaRPr lang="en-US"/>
        </a:p>
      </dgm:t>
    </dgm:pt>
    <dgm:pt modelId="{E9E80480-D8EB-4477-A4EB-F78E6A994021}">
      <dgm:prSet/>
      <dgm:spPr/>
      <dgm:t>
        <a:bodyPr/>
        <a:lstStyle/>
        <a:p>
          <a:pPr>
            <a:defRPr cap="all"/>
          </a:pPr>
          <a:r>
            <a:rPr lang="en-US"/>
            <a:t>Print, email, sharing</a:t>
          </a:r>
        </a:p>
      </dgm:t>
    </dgm:pt>
    <dgm:pt modelId="{A6C781FD-691E-43C0-ADBA-BBC8B4EC8EDB}" type="parTrans" cxnId="{9104C8B1-7558-4167-9655-E59C9735B1AE}">
      <dgm:prSet/>
      <dgm:spPr/>
      <dgm:t>
        <a:bodyPr/>
        <a:lstStyle/>
        <a:p>
          <a:endParaRPr lang="en-US"/>
        </a:p>
      </dgm:t>
    </dgm:pt>
    <dgm:pt modelId="{7A6FFD45-F322-4976-8BD1-CACBA9350C18}" type="sibTrans" cxnId="{9104C8B1-7558-4167-9655-E59C9735B1AE}">
      <dgm:prSet/>
      <dgm:spPr/>
      <dgm:t>
        <a:bodyPr/>
        <a:lstStyle/>
        <a:p>
          <a:endParaRPr lang="en-US"/>
        </a:p>
      </dgm:t>
    </dgm:pt>
    <dgm:pt modelId="{319905C3-8A5D-40BF-A9F7-4C3619674552}">
      <dgm:prSet/>
      <dgm:spPr/>
      <dgm:t>
        <a:bodyPr/>
        <a:lstStyle/>
        <a:p>
          <a:pPr>
            <a:defRPr cap="all"/>
          </a:pPr>
          <a:r>
            <a:rPr lang="en-US"/>
            <a:t>Timer</a:t>
          </a:r>
        </a:p>
      </dgm:t>
    </dgm:pt>
    <dgm:pt modelId="{AB77B0A5-C182-40CF-8F58-1443FA6E49C8}" type="parTrans" cxnId="{C3C4D5CB-DF6A-4444-B4EA-9479A44A00A3}">
      <dgm:prSet/>
      <dgm:spPr/>
      <dgm:t>
        <a:bodyPr/>
        <a:lstStyle/>
        <a:p>
          <a:endParaRPr lang="en-US"/>
        </a:p>
      </dgm:t>
    </dgm:pt>
    <dgm:pt modelId="{7DC2C4D1-6AB2-439C-B5CF-C442487A16B8}" type="sibTrans" cxnId="{C3C4D5CB-DF6A-4444-B4EA-9479A44A00A3}">
      <dgm:prSet/>
      <dgm:spPr/>
      <dgm:t>
        <a:bodyPr/>
        <a:lstStyle/>
        <a:p>
          <a:endParaRPr lang="en-US"/>
        </a:p>
      </dgm:t>
    </dgm:pt>
    <dgm:pt modelId="{70AC7E40-8780-42F8-AD36-B38BF6278D1A}">
      <dgm:prSet/>
      <dgm:spPr/>
      <dgm:t>
        <a:bodyPr/>
        <a:lstStyle/>
        <a:p>
          <a:pPr>
            <a:defRPr cap="all"/>
          </a:pPr>
          <a:r>
            <a:rPr lang="en-US"/>
            <a:t>Pin recipes to quick access bar</a:t>
          </a:r>
        </a:p>
      </dgm:t>
    </dgm:pt>
    <dgm:pt modelId="{8E9E7B2A-390A-47BA-8265-AD5014B69687}" type="parTrans" cxnId="{7083F84F-0C83-4803-84FF-1538135FFFF2}">
      <dgm:prSet/>
      <dgm:spPr/>
      <dgm:t>
        <a:bodyPr/>
        <a:lstStyle/>
        <a:p>
          <a:endParaRPr lang="en-US"/>
        </a:p>
      </dgm:t>
    </dgm:pt>
    <dgm:pt modelId="{DCEA107C-063A-4B95-810F-7B182DD89F1F}" type="sibTrans" cxnId="{7083F84F-0C83-4803-84FF-1538135FFFF2}">
      <dgm:prSet/>
      <dgm:spPr/>
      <dgm:t>
        <a:bodyPr/>
        <a:lstStyle/>
        <a:p>
          <a:endParaRPr lang="en-US"/>
        </a:p>
      </dgm:t>
    </dgm:pt>
    <dgm:pt modelId="{5B7C3D0A-48D2-4ED2-97D7-CAAD7BD62A6A}" type="pres">
      <dgm:prSet presAssocID="{DEC32749-CF6D-40E5-9285-962DFE2D8BC6}" presName="root" presStyleCnt="0">
        <dgm:presLayoutVars>
          <dgm:dir/>
          <dgm:resizeHandles val="exact"/>
        </dgm:presLayoutVars>
      </dgm:prSet>
      <dgm:spPr/>
    </dgm:pt>
    <dgm:pt modelId="{E99C4CC0-3FAC-4AAC-863F-2375BEF5F3F3}" type="pres">
      <dgm:prSet presAssocID="{E06E7277-1203-4FD8-BC75-052365F3CBD7}" presName="compNode" presStyleCnt="0"/>
      <dgm:spPr/>
    </dgm:pt>
    <dgm:pt modelId="{38D17CED-396E-4789-85DB-2CAA6E41CAA8}" type="pres">
      <dgm:prSet presAssocID="{E06E7277-1203-4FD8-BC75-052365F3CBD7}" presName="iconBgRect" presStyleLbl="bgShp" presStyleIdx="0" presStyleCnt="7"/>
      <dgm:spPr/>
    </dgm:pt>
    <dgm:pt modelId="{1A9E12A3-85DB-45A3-ABE6-4B01D6DC22CD}" type="pres">
      <dgm:prSet presAssocID="{E06E7277-1203-4FD8-BC75-052365F3CBD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E3CA6DCD-1C5C-488F-B289-A2D4DB210BDD}" type="pres">
      <dgm:prSet presAssocID="{E06E7277-1203-4FD8-BC75-052365F3CBD7}" presName="spaceRect" presStyleCnt="0"/>
      <dgm:spPr/>
    </dgm:pt>
    <dgm:pt modelId="{8CD2A304-D45B-4E0E-B25A-F4B75E919806}" type="pres">
      <dgm:prSet presAssocID="{E06E7277-1203-4FD8-BC75-052365F3CBD7}" presName="textRect" presStyleLbl="revTx" presStyleIdx="0" presStyleCnt="7">
        <dgm:presLayoutVars>
          <dgm:chMax val="1"/>
          <dgm:chPref val="1"/>
        </dgm:presLayoutVars>
      </dgm:prSet>
      <dgm:spPr/>
    </dgm:pt>
    <dgm:pt modelId="{81A451C5-550F-4183-8998-98124C6F6F29}" type="pres">
      <dgm:prSet presAssocID="{23749153-6A47-42A6-926B-0B05922CE929}" presName="sibTrans" presStyleCnt="0"/>
      <dgm:spPr/>
    </dgm:pt>
    <dgm:pt modelId="{BF839E38-1967-4829-A27B-D690DBD2BFCB}" type="pres">
      <dgm:prSet presAssocID="{628090C8-3019-4E76-9365-FAEFE7856B9D}" presName="compNode" presStyleCnt="0"/>
      <dgm:spPr/>
    </dgm:pt>
    <dgm:pt modelId="{CBB62169-39C5-4BE3-BBD3-2880926D99B7}" type="pres">
      <dgm:prSet presAssocID="{628090C8-3019-4E76-9365-FAEFE7856B9D}" presName="iconBgRect" presStyleLbl="bgShp" presStyleIdx="1" presStyleCnt="7"/>
      <dgm:spPr/>
    </dgm:pt>
    <dgm:pt modelId="{CAD880F4-2814-45AA-83DA-DA794C2BFC9F}" type="pres">
      <dgm:prSet presAssocID="{628090C8-3019-4E76-9365-FAEFE7856B9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FB3E6620-C12F-4D97-A0AF-3E85070B7BF6}" type="pres">
      <dgm:prSet presAssocID="{628090C8-3019-4E76-9365-FAEFE7856B9D}" presName="spaceRect" presStyleCnt="0"/>
      <dgm:spPr/>
    </dgm:pt>
    <dgm:pt modelId="{698FE412-C487-41C3-A34F-AEBAA359070E}" type="pres">
      <dgm:prSet presAssocID="{628090C8-3019-4E76-9365-FAEFE7856B9D}" presName="textRect" presStyleLbl="revTx" presStyleIdx="1" presStyleCnt="7">
        <dgm:presLayoutVars>
          <dgm:chMax val="1"/>
          <dgm:chPref val="1"/>
        </dgm:presLayoutVars>
      </dgm:prSet>
      <dgm:spPr/>
    </dgm:pt>
    <dgm:pt modelId="{32CE24D9-A6CD-4648-8AA8-3DDAF3893B94}" type="pres">
      <dgm:prSet presAssocID="{8D88C2F6-58AF-4B8C-9F67-7FEC28A8E0DF}" presName="sibTrans" presStyleCnt="0"/>
      <dgm:spPr/>
    </dgm:pt>
    <dgm:pt modelId="{38A3DA4C-B4CD-4CF6-AE9A-8354BB099C4F}" type="pres">
      <dgm:prSet presAssocID="{67C0D086-E7B1-4D0E-9CC1-B6C760F2920D}" presName="compNode" presStyleCnt="0"/>
      <dgm:spPr/>
    </dgm:pt>
    <dgm:pt modelId="{841679E3-2000-4948-9690-DC99DE734906}" type="pres">
      <dgm:prSet presAssocID="{67C0D086-E7B1-4D0E-9CC1-B6C760F2920D}" presName="iconBgRect" presStyleLbl="bgShp" presStyleIdx="2" presStyleCnt="7"/>
      <dgm:spPr/>
    </dgm:pt>
    <dgm:pt modelId="{C990D125-F097-4782-B020-EF595341598E}" type="pres">
      <dgm:prSet presAssocID="{67C0D086-E7B1-4D0E-9CC1-B6C760F2920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531B1B55-A242-4283-A535-67E22C746DDA}" type="pres">
      <dgm:prSet presAssocID="{67C0D086-E7B1-4D0E-9CC1-B6C760F2920D}" presName="spaceRect" presStyleCnt="0"/>
      <dgm:spPr/>
    </dgm:pt>
    <dgm:pt modelId="{5B9BEC45-44BE-45BD-8D82-823C272D5F78}" type="pres">
      <dgm:prSet presAssocID="{67C0D086-E7B1-4D0E-9CC1-B6C760F2920D}" presName="textRect" presStyleLbl="revTx" presStyleIdx="2" presStyleCnt="7">
        <dgm:presLayoutVars>
          <dgm:chMax val="1"/>
          <dgm:chPref val="1"/>
        </dgm:presLayoutVars>
      </dgm:prSet>
      <dgm:spPr/>
    </dgm:pt>
    <dgm:pt modelId="{D980ABB5-7471-4018-9AB3-1D17555DD0DF}" type="pres">
      <dgm:prSet presAssocID="{40E0E053-2A18-4ABF-B86D-89F9D5406C82}" presName="sibTrans" presStyleCnt="0"/>
      <dgm:spPr/>
    </dgm:pt>
    <dgm:pt modelId="{1FB93230-D41D-4E6F-9404-2F70ABE5D091}" type="pres">
      <dgm:prSet presAssocID="{3172BE4F-F8E2-4971-AA02-B44712EFD518}" presName="compNode" presStyleCnt="0"/>
      <dgm:spPr/>
    </dgm:pt>
    <dgm:pt modelId="{B38D0AC8-07A7-4D0F-9B85-8BD8CDBE3816}" type="pres">
      <dgm:prSet presAssocID="{3172BE4F-F8E2-4971-AA02-B44712EFD518}" presName="iconBgRect" presStyleLbl="bgShp" presStyleIdx="3" presStyleCnt="7"/>
      <dgm:spPr/>
    </dgm:pt>
    <dgm:pt modelId="{59129DDD-0F53-4B0D-A177-7ABFAF09598C}" type="pres">
      <dgm:prSet presAssocID="{3172BE4F-F8E2-4971-AA02-B44712EFD51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F541A0F-E512-4593-93EA-73B971607775}" type="pres">
      <dgm:prSet presAssocID="{3172BE4F-F8E2-4971-AA02-B44712EFD518}" presName="spaceRect" presStyleCnt="0"/>
      <dgm:spPr/>
    </dgm:pt>
    <dgm:pt modelId="{05F647DB-0592-408B-A06B-912348E00B87}" type="pres">
      <dgm:prSet presAssocID="{3172BE4F-F8E2-4971-AA02-B44712EFD518}" presName="textRect" presStyleLbl="revTx" presStyleIdx="3" presStyleCnt="7">
        <dgm:presLayoutVars>
          <dgm:chMax val="1"/>
          <dgm:chPref val="1"/>
        </dgm:presLayoutVars>
      </dgm:prSet>
      <dgm:spPr/>
    </dgm:pt>
    <dgm:pt modelId="{F59245E1-382F-4464-9FE4-093175503B4A}" type="pres">
      <dgm:prSet presAssocID="{55F8C916-09A9-45A8-BE75-4C946E3CC7AF}" presName="sibTrans" presStyleCnt="0"/>
      <dgm:spPr/>
    </dgm:pt>
    <dgm:pt modelId="{3BC4C493-E98D-4EDA-9E8B-F2600B8FC28C}" type="pres">
      <dgm:prSet presAssocID="{E9E80480-D8EB-4477-A4EB-F78E6A994021}" presName="compNode" presStyleCnt="0"/>
      <dgm:spPr/>
    </dgm:pt>
    <dgm:pt modelId="{2767AF0A-EF68-46D2-BDBB-356158E94B4D}" type="pres">
      <dgm:prSet presAssocID="{E9E80480-D8EB-4477-A4EB-F78E6A994021}" presName="iconBgRect" presStyleLbl="bgShp" presStyleIdx="4" presStyleCnt="7"/>
      <dgm:spPr/>
    </dgm:pt>
    <dgm:pt modelId="{01667E79-B4DF-48EE-89FF-7E94713ED27B}" type="pres">
      <dgm:prSet presAssocID="{E9E80480-D8EB-4477-A4EB-F78E6A99402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290E4B25-774B-47AF-9522-91F2226AFA23}" type="pres">
      <dgm:prSet presAssocID="{E9E80480-D8EB-4477-A4EB-F78E6A994021}" presName="spaceRect" presStyleCnt="0"/>
      <dgm:spPr/>
    </dgm:pt>
    <dgm:pt modelId="{17093152-1FD4-4CAB-83E1-CD17001B8D7C}" type="pres">
      <dgm:prSet presAssocID="{E9E80480-D8EB-4477-A4EB-F78E6A994021}" presName="textRect" presStyleLbl="revTx" presStyleIdx="4" presStyleCnt="7">
        <dgm:presLayoutVars>
          <dgm:chMax val="1"/>
          <dgm:chPref val="1"/>
        </dgm:presLayoutVars>
      </dgm:prSet>
      <dgm:spPr/>
    </dgm:pt>
    <dgm:pt modelId="{E7646DA2-6F4C-4D71-9F1B-8264BD47F4F0}" type="pres">
      <dgm:prSet presAssocID="{7A6FFD45-F322-4976-8BD1-CACBA9350C18}" presName="sibTrans" presStyleCnt="0"/>
      <dgm:spPr/>
    </dgm:pt>
    <dgm:pt modelId="{E2AA3950-AC16-46B2-AD17-86B4F533CFCD}" type="pres">
      <dgm:prSet presAssocID="{319905C3-8A5D-40BF-A9F7-4C3619674552}" presName="compNode" presStyleCnt="0"/>
      <dgm:spPr/>
    </dgm:pt>
    <dgm:pt modelId="{A2D843C6-FDA8-4CB7-8E64-91343B5B78DC}" type="pres">
      <dgm:prSet presAssocID="{319905C3-8A5D-40BF-A9F7-4C3619674552}" presName="iconBgRect" presStyleLbl="bgShp" presStyleIdx="5" presStyleCnt="7"/>
      <dgm:spPr/>
    </dgm:pt>
    <dgm:pt modelId="{58A1D583-617C-401D-9B64-90E80E569380}" type="pres">
      <dgm:prSet presAssocID="{319905C3-8A5D-40BF-A9F7-4C361967455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B8BA970-ED89-4E1F-9517-F31F9015DF58}" type="pres">
      <dgm:prSet presAssocID="{319905C3-8A5D-40BF-A9F7-4C3619674552}" presName="spaceRect" presStyleCnt="0"/>
      <dgm:spPr/>
    </dgm:pt>
    <dgm:pt modelId="{05C8C18B-3D7B-483A-A3D6-3E954C588ECD}" type="pres">
      <dgm:prSet presAssocID="{319905C3-8A5D-40BF-A9F7-4C3619674552}" presName="textRect" presStyleLbl="revTx" presStyleIdx="5" presStyleCnt="7">
        <dgm:presLayoutVars>
          <dgm:chMax val="1"/>
          <dgm:chPref val="1"/>
        </dgm:presLayoutVars>
      </dgm:prSet>
      <dgm:spPr/>
    </dgm:pt>
    <dgm:pt modelId="{68C35DFA-6982-4C57-8B7B-F99854B8DAB2}" type="pres">
      <dgm:prSet presAssocID="{7DC2C4D1-6AB2-439C-B5CF-C442487A16B8}" presName="sibTrans" presStyleCnt="0"/>
      <dgm:spPr/>
    </dgm:pt>
    <dgm:pt modelId="{2EE9068F-CA43-482F-926A-84EDC09B5E98}" type="pres">
      <dgm:prSet presAssocID="{70AC7E40-8780-42F8-AD36-B38BF6278D1A}" presName="compNode" presStyleCnt="0"/>
      <dgm:spPr/>
    </dgm:pt>
    <dgm:pt modelId="{96D3B597-3154-4E8E-AB26-A8AF25636871}" type="pres">
      <dgm:prSet presAssocID="{70AC7E40-8780-42F8-AD36-B38BF6278D1A}" presName="iconBgRect" presStyleLbl="bgShp" presStyleIdx="6" presStyleCnt="7"/>
      <dgm:spPr/>
    </dgm:pt>
    <dgm:pt modelId="{25899BF6-0F3A-4048-9250-2518F30977DB}" type="pres">
      <dgm:prSet presAssocID="{70AC7E40-8780-42F8-AD36-B38BF6278D1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06895B0-099D-4D6C-8914-5F6B55D76FFD}" type="pres">
      <dgm:prSet presAssocID="{70AC7E40-8780-42F8-AD36-B38BF6278D1A}" presName="spaceRect" presStyleCnt="0"/>
      <dgm:spPr/>
    </dgm:pt>
    <dgm:pt modelId="{719C8B91-335F-47AE-94BA-154D17FF4A51}" type="pres">
      <dgm:prSet presAssocID="{70AC7E40-8780-42F8-AD36-B38BF6278D1A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25564F06-7E5F-426A-B8EF-87B74D49E3B0}" srcId="{DEC32749-CF6D-40E5-9285-962DFE2D8BC6}" destId="{3172BE4F-F8E2-4971-AA02-B44712EFD518}" srcOrd="3" destOrd="0" parTransId="{87699375-EE33-4B19-97D3-B019100DC7A2}" sibTransId="{55F8C916-09A9-45A8-BE75-4C946E3CC7AF}"/>
    <dgm:cxn modelId="{A0ED3108-951C-4710-B694-6968F4CA8A28}" srcId="{DEC32749-CF6D-40E5-9285-962DFE2D8BC6}" destId="{67C0D086-E7B1-4D0E-9CC1-B6C760F2920D}" srcOrd="2" destOrd="0" parTransId="{DF847523-C6B3-4839-BA9D-D38B3F2F03D4}" sibTransId="{40E0E053-2A18-4ABF-B86D-89F9D5406C82}"/>
    <dgm:cxn modelId="{16B3FC41-1A18-4752-9277-F2A56B43F82C}" type="presOf" srcId="{E9E80480-D8EB-4477-A4EB-F78E6A994021}" destId="{17093152-1FD4-4CAB-83E1-CD17001B8D7C}" srcOrd="0" destOrd="0" presId="urn:microsoft.com/office/officeart/2018/5/layout/IconCircleLabelList"/>
    <dgm:cxn modelId="{EE681C6B-A96C-4E90-B634-D93C40DF6795}" type="presOf" srcId="{DEC32749-CF6D-40E5-9285-962DFE2D8BC6}" destId="{5B7C3D0A-48D2-4ED2-97D7-CAAD7BD62A6A}" srcOrd="0" destOrd="0" presId="urn:microsoft.com/office/officeart/2018/5/layout/IconCircleLabelList"/>
    <dgm:cxn modelId="{7083F84F-0C83-4803-84FF-1538135FFFF2}" srcId="{DEC32749-CF6D-40E5-9285-962DFE2D8BC6}" destId="{70AC7E40-8780-42F8-AD36-B38BF6278D1A}" srcOrd="6" destOrd="0" parTransId="{8E9E7B2A-390A-47BA-8265-AD5014B69687}" sibTransId="{DCEA107C-063A-4B95-810F-7B182DD89F1F}"/>
    <dgm:cxn modelId="{07DE1471-5DB6-42C3-8AFF-09C9C3A543AD}" type="presOf" srcId="{319905C3-8A5D-40BF-A9F7-4C3619674552}" destId="{05C8C18B-3D7B-483A-A3D6-3E954C588ECD}" srcOrd="0" destOrd="0" presId="urn:microsoft.com/office/officeart/2018/5/layout/IconCircleLabelList"/>
    <dgm:cxn modelId="{C6DAC5AB-AA9F-487D-B559-613857FBBBE6}" type="presOf" srcId="{3172BE4F-F8E2-4971-AA02-B44712EFD518}" destId="{05F647DB-0592-408B-A06B-912348E00B87}" srcOrd="0" destOrd="0" presId="urn:microsoft.com/office/officeart/2018/5/layout/IconCircleLabelList"/>
    <dgm:cxn modelId="{4A7B01B0-E25D-4F52-A6C6-8A5CB9C09650}" type="presOf" srcId="{628090C8-3019-4E76-9365-FAEFE7856B9D}" destId="{698FE412-C487-41C3-A34F-AEBAA359070E}" srcOrd="0" destOrd="0" presId="urn:microsoft.com/office/officeart/2018/5/layout/IconCircleLabelList"/>
    <dgm:cxn modelId="{9104C8B1-7558-4167-9655-E59C9735B1AE}" srcId="{DEC32749-CF6D-40E5-9285-962DFE2D8BC6}" destId="{E9E80480-D8EB-4477-A4EB-F78E6A994021}" srcOrd="4" destOrd="0" parTransId="{A6C781FD-691E-43C0-ADBA-BBC8B4EC8EDB}" sibTransId="{7A6FFD45-F322-4976-8BD1-CACBA9350C18}"/>
    <dgm:cxn modelId="{3319C4BA-6C90-4B29-A8E7-CEB2405E4C6E}" type="presOf" srcId="{70AC7E40-8780-42F8-AD36-B38BF6278D1A}" destId="{719C8B91-335F-47AE-94BA-154D17FF4A51}" srcOrd="0" destOrd="0" presId="urn:microsoft.com/office/officeart/2018/5/layout/IconCircleLabelList"/>
    <dgm:cxn modelId="{82E490BF-76AB-4621-AAA1-101F1F299708}" srcId="{DEC32749-CF6D-40E5-9285-962DFE2D8BC6}" destId="{628090C8-3019-4E76-9365-FAEFE7856B9D}" srcOrd="1" destOrd="0" parTransId="{24616F5C-F4C0-4B40-B14B-1165ECEA6C27}" sibTransId="{8D88C2F6-58AF-4B8C-9F67-7FEC28A8E0DF}"/>
    <dgm:cxn modelId="{C3C4D5CB-DF6A-4444-B4EA-9479A44A00A3}" srcId="{DEC32749-CF6D-40E5-9285-962DFE2D8BC6}" destId="{319905C3-8A5D-40BF-A9F7-4C3619674552}" srcOrd="5" destOrd="0" parTransId="{AB77B0A5-C182-40CF-8F58-1443FA6E49C8}" sibTransId="{7DC2C4D1-6AB2-439C-B5CF-C442487A16B8}"/>
    <dgm:cxn modelId="{52F3D8E0-6866-45EA-8176-4E1C54CD5244}" type="presOf" srcId="{E06E7277-1203-4FD8-BC75-052365F3CBD7}" destId="{8CD2A304-D45B-4E0E-B25A-F4B75E919806}" srcOrd="0" destOrd="0" presId="urn:microsoft.com/office/officeart/2018/5/layout/IconCircleLabelList"/>
    <dgm:cxn modelId="{B96403E5-607A-49F0-BA31-099D2C694CA2}" srcId="{DEC32749-CF6D-40E5-9285-962DFE2D8BC6}" destId="{E06E7277-1203-4FD8-BC75-052365F3CBD7}" srcOrd="0" destOrd="0" parTransId="{0EB0EF20-D076-4762-84A0-F43038134970}" sibTransId="{23749153-6A47-42A6-926B-0B05922CE929}"/>
    <dgm:cxn modelId="{F5F69CFD-444D-4249-99C6-DD4DF255A4E6}" type="presOf" srcId="{67C0D086-E7B1-4D0E-9CC1-B6C760F2920D}" destId="{5B9BEC45-44BE-45BD-8D82-823C272D5F78}" srcOrd="0" destOrd="0" presId="urn:microsoft.com/office/officeart/2018/5/layout/IconCircleLabelList"/>
    <dgm:cxn modelId="{9780C920-30A0-46EC-BDE3-671EE4B24B0E}" type="presParOf" srcId="{5B7C3D0A-48D2-4ED2-97D7-CAAD7BD62A6A}" destId="{E99C4CC0-3FAC-4AAC-863F-2375BEF5F3F3}" srcOrd="0" destOrd="0" presId="urn:microsoft.com/office/officeart/2018/5/layout/IconCircleLabelList"/>
    <dgm:cxn modelId="{41E342DA-FDD7-4765-96B0-B6686E8CCF63}" type="presParOf" srcId="{E99C4CC0-3FAC-4AAC-863F-2375BEF5F3F3}" destId="{38D17CED-396E-4789-85DB-2CAA6E41CAA8}" srcOrd="0" destOrd="0" presId="urn:microsoft.com/office/officeart/2018/5/layout/IconCircleLabelList"/>
    <dgm:cxn modelId="{A592572D-D835-41B1-A402-5C9E46E7F686}" type="presParOf" srcId="{E99C4CC0-3FAC-4AAC-863F-2375BEF5F3F3}" destId="{1A9E12A3-85DB-45A3-ABE6-4B01D6DC22CD}" srcOrd="1" destOrd="0" presId="urn:microsoft.com/office/officeart/2018/5/layout/IconCircleLabelList"/>
    <dgm:cxn modelId="{9AAB3449-B50A-454E-8A02-1D64B6CB4431}" type="presParOf" srcId="{E99C4CC0-3FAC-4AAC-863F-2375BEF5F3F3}" destId="{E3CA6DCD-1C5C-488F-B289-A2D4DB210BDD}" srcOrd="2" destOrd="0" presId="urn:microsoft.com/office/officeart/2018/5/layout/IconCircleLabelList"/>
    <dgm:cxn modelId="{07160881-411A-40B3-B681-5FF5331BAE7B}" type="presParOf" srcId="{E99C4CC0-3FAC-4AAC-863F-2375BEF5F3F3}" destId="{8CD2A304-D45B-4E0E-B25A-F4B75E919806}" srcOrd="3" destOrd="0" presId="urn:microsoft.com/office/officeart/2018/5/layout/IconCircleLabelList"/>
    <dgm:cxn modelId="{FAD0AB93-C4A1-47D7-854D-1ABB6D454FE4}" type="presParOf" srcId="{5B7C3D0A-48D2-4ED2-97D7-CAAD7BD62A6A}" destId="{81A451C5-550F-4183-8998-98124C6F6F29}" srcOrd="1" destOrd="0" presId="urn:microsoft.com/office/officeart/2018/5/layout/IconCircleLabelList"/>
    <dgm:cxn modelId="{B626D36C-A593-48C7-9DA7-AC2B6CAA579F}" type="presParOf" srcId="{5B7C3D0A-48D2-4ED2-97D7-CAAD7BD62A6A}" destId="{BF839E38-1967-4829-A27B-D690DBD2BFCB}" srcOrd="2" destOrd="0" presId="urn:microsoft.com/office/officeart/2018/5/layout/IconCircleLabelList"/>
    <dgm:cxn modelId="{6B541B25-BE32-4199-A51E-4A1DB9455261}" type="presParOf" srcId="{BF839E38-1967-4829-A27B-D690DBD2BFCB}" destId="{CBB62169-39C5-4BE3-BBD3-2880926D99B7}" srcOrd="0" destOrd="0" presId="urn:microsoft.com/office/officeart/2018/5/layout/IconCircleLabelList"/>
    <dgm:cxn modelId="{F9260AF4-CA0D-4203-903B-478C523B7107}" type="presParOf" srcId="{BF839E38-1967-4829-A27B-D690DBD2BFCB}" destId="{CAD880F4-2814-45AA-83DA-DA794C2BFC9F}" srcOrd="1" destOrd="0" presId="urn:microsoft.com/office/officeart/2018/5/layout/IconCircleLabelList"/>
    <dgm:cxn modelId="{FB3B2EEA-8368-407C-B865-4851C931B094}" type="presParOf" srcId="{BF839E38-1967-4829-A27B-D690DBD2BFCB}" destId="{FB3E6620-C12F-4D97-A0AF-3E85070B7BF6}" srcOrd="2" destOrd="0" presId="urn:microsoft.com/office/officeart/2018/5/layout/IconCircleLabelList"/>
    <dgm:cxn modelId="{5FAD22AA-21F8-4083-8C91-B6D456A6569E}" type="presParOf" srcId="{BF839E38-1967-4829-A27B-D690DBD2BFCB}" destId="{698FE412-C487-41C3-A34F-AEBAA359070E}" srcOrd="3" destOrd="0" presId="urn:microsoft.com/office/officeart/2018/5/layout/IconCircleLabelList"/>
    <dgm:cxn modelId="{0CBDFB24-46BF-4FBD-A224-235A87954623}" type="presParOf" srcId="{5B7C3D0A-48D2-4ED2-97D7-CAAD7BD62A6A}" destId="{32CE24D9-A6CD-4648-8AA8-3DDAF3893B94}" srcOrd="3" destOrd="0" presId="urn:microsoft.com/office/officeart/2018/5/layout/IconCircleLabelList"/>
    <dgm:cxn modelId="{6E9025BE-C783-40FD-AEAC-3BC711A2EEAE}" type="presParOf" srcId="{5B7C3D0A-48D2-4ED2-97D7-CAAD7BD62A6A}" destId="{38A3DA4C-B4CD-4CF6-AE9A-8354BB099C4F}" srcOrd="4" destOrd="0" presId="urn:microsoft.com/office/officeart/2018/5/layout/IconCircleLabelList"/>
    <dgm:cxn modelId="{E982F7FF-7048-4BE4-AD74-6BB1988D710A}" type="presParOf" srcId="{38A3DA4C-B4CD-4CF6-AE9A-8354BB099C4F}" destId="{841679E3-2000-4948-9690-DC99DE734906}" srcOrd="0" destOrd="0" presId="urn:microsoft.com/office/officeart/2018/5/layout/IconCircleLabelList"/>
    <dgm:cxn modelId="{DC59F6C7-013B-4057-96EB-33F10809964F}" type="presParOf" srcId="{38A3DA4C-B4CD-4CF6-AE9A-8354BB099C4F}" destId="{C990D125-F097-4782-B020-EF595341598E}" srcOrd="1" destOrd="0" presId="urn:microsoft.com/office/officeart/2018/5/layout/IconCircleLabelList"/>
    <dgm:cxn modelId="{E0BE6DD8-1AB6-46EB-A2DF-738329292DE9}" type="presParOf" srcId="{38A3DA4C-B4CD-4CF6-AE9A-8354BB099C4F}" destId="{531B1B55-A242-4283-A535-67E22C746DDA}" srcOrd="2" destOrd="0" presId="urn:microsoft.com/office/officeart/2018/5/layout/IconCircleLabelList"/>
    <dgm:cxn modelId="{B796D475-83FD-47F4-92DC-AAD3B403DE96}" type="presParOf" srcId="{38A3DA4C-B4CD-4CF6-AE9A-8354BB099C4F}" destId="{5B9BEC45-44BE-45BD-8D82-823C272D5F78}" srcOrd="3" destOrd="0" presId="urn:microsoft.com/office/officeart/2018/5/layout/IconCircleLabelList"/>
    <dgm:cxn modelId="{3C5E0578-06D7-402E-A0A4-5EAC7BB376FE}" type="presParOf" srcId="{5B7C3D0A-48D2-4ED2-97D7-CAAD7BD62A6A}" destId="{D980ABB5-7471-4018-9AB3-1D17555DD0DF}" srcOrd="5" destOrd="0" presId="urn:microsoft.com/office/officeart/2018/5/layout/IconCircleLabelList"/>
    <dgm:cxn modelId="{F66CC18C-DCD2-4E57-B194-050C863D58BD}" type="presParOf" srcId="{5B7C3D0A-48D2-4ED2-97D7-CAAD7BD62A6A}" destId="{1FB93230-D41D-4E6F-9404-2F70ABE5D091}" srcOrd="6" destOrd="0" presId="urn:microsoft.com/office/officeart/2018/5/layout/IconCircleLabelList"/>
    <dgm:cxn modelId="{459D7A0D-2986-4E22-966A-C3EA59296A9C}" type="presParOf" srcId="{1FB93230-D41D-4E6F-9404-2F70ABE5D091}" destId="{B38D0AC8-07A7-4D0F-9B85-8BD8CDBE3816}" srcOrd="0" destOrd="0" presId="urn:microsoft.com/office/officeart/2018/5/layout/IconCircleLabelList"/>
    <dgm:cxn modelId="{70F3C78B-1E3E-433D-B2BD-7E17722B5BA5}" type="presParOf" srcId="{1FB93230-D41D-4E6F-9404-2F70ABE5D091}" destId="{59129DDD-0F53-4B0D-A177-7ABFAF09598C}" srcOrd="1" destOrd="0" presId="urn:microsoft.com/office/officeart/2018/5/layout/IconCircleLabelList"/>
    <dgm:cxn modelId="{F9D26678-B3AB-4422-B3F2-589CE155FD81}" type="presParOf" srcId="{1FB93230-D41D-4E6F-9404-2F70ABE5D091}" destId="{1F541A0F-E512-4593-93EA-73B971607775}" srcOrd="2" destOrd="0" presId="urn:microsoft.com/office/officeart/2018/5/layout/IconCircleLabelList"/>
    <dgm:cxn modelId="{FA9AF962-1E93-4E86-A50C-16F0240A266C}" type="presParOf" srcId="{1FB93230-D41D-4E6F-9404-2F70ABE5D091}" destId="{05F647DB-0592-408B-A06B-912348E00B87}" srcOrd="3" destOrd="0" presId="urn:microsoft.com/office/officeart/2018/5/layout/IconCircleLabelList"/>
    <dgm:cxn modelId="{8B3429F1-1C9E-4C98-9BCF-35DD29CD7113}" type="presParOf" srcId="{5B7C3D0A-48D2-4ED2-97D7-CAAD7BD62A6A}" destId="{F59245E1-382F-4464-9FE4-093175503B4A}" srcOrd="7" destOrd="0" presId="urn:microsoft.com/office/officeart/2018/5/layout/IconCircleLabelList"/>
    <dgm:cxn modelId="{A7F33CB4-5385-4C0F-AB25-B5C969966BB9}" type="presParOf" srcId="{5B7C3D0A-48D2-4ED2-97D7-CAAD7BD62A6A}" destId="{3BC4C493-E98D-4EDA-9E8B-F2600B8FC28C}" srcOrd="8" destOrd="0" presId="urn:microsoft.com/office/officeart/2018/5/layout/IconCircleLabelList"/>
    <dgm:cxn modelId="{A573D549-A6A7-4984-BB05-203E4D1C286D}" type="presParOf" srcId="{3BC4C493-E98D-4EDA-9E8B-F2600B8FC28C}" destId="{2767AF0A-EF68-46D2-BDBB-356158E94B4D}" srcOrd="0" destOrd="0" presId="urn:microsoft.com/office/officeart/2018/5/layout/IconCircleLabelList"/>
    <dgm:cxn modelId="{94DD17E8-B2AA-4602-9587-03AFF8EEC3EA}" type="presParOf" srcId="{3BC4C493-E98D-4EDA-9E8B-F2600B8FC28C}" destId="{01667E79-B4DF-48EE-89FF-7E94713ED27B}" srcOrd="1" destOrd="0" presId="urn:microsoft.com/office/officeart/2018/5/layout/IconCircleLabelList"/>
    <dgm:cxn modelId="{0B4128BA-C1EE-4112-80D2-DA43616BD6B5}" type="presParOf" srcId="{3BC4C493-E98D-4EDA-9E8B-F2600B8FC28C}" destId="{290E4B25-774B-47AF-9522-91F2226AFA23}" srcOrd="2" destOrd="0" presId="urn:microsoft.com/office/officeart/2018/5/layout/IconCircleLabelList"/>
    <dgm:cxn modelId="{F8F4B5D3-7643-4805-A0BB-B39C5A38AF34}" type="presParOf" srcId="{3BC4C493-E98D-4EDA-9E8B-F2600B8FC28C}" destId="{17093152-1FD4-4CAB-83E1-CD17001B8D7C}" srcOrd="3" destOrd="0" presId="urn:microsoft.com/office/officeart/2018/5/layout/IconCircleLabelList"/>
    <dgm:cxn modelId="{DB79DB67-2188-4D2D-A794-44560462FE6A}" type="presParOf" srcId="{5B7C3D0A-48D2-4ED2-97D7-CAAD7BD62A6A}" destId="{E7646DA2-6F4C-4D71-9F1B-8264BD47F4F0}" srcOrd="9" destOrd="0" presId="urn:microsoft.com/office/officeart/2018/5/layout/IconCircleLabelList"/>
    <dgm:cxn modelId="{86930DAB-37D7-4B66-BB6D-8ABE99EDA0E3}" type="presParOf" srcId="{5B7C3D0A-48D2-4ED2-97D7-CAAD7BD62A6A}" destId="{E2AA3950-AC16-46B2-AD17-86B4F533CFCD}" srcOrd="10" destOrd="0" presId="urn:microsoft.com/office/officeart/2018/5/layout/IconCircleLabelList"/>
    <dgm:cxn modelId="{7087BDB6-4D41-442E-8C58-7D8C1B9959EC}" type="presParOf" srcId="{E2AA3950-AC16-46B2-AD17-86B4F533CFCD}" destId="{A2D843C6-FDA8-4CB7-8E64-91343B5B78DC}" srcOrd="0" destOrd="0" presId="urn:microsoft.com/office/officeart/2018/5/layout/IconCircleLabelList"/>
    <dgm:cxn modelId="{DD917459-FB3D-49C1-B6F9-5623F44FA118}" type="presParOf" srcId="{E2AA3950-AC16-46B2-AD17-86B4F533CFCD}" destId="{58A1D583-617C-401D-9B64-90E80E569380}" srcOrd="1" destOrd="0" presId="urn:microsoft.com/office/officeart/2018/5/layout/IconCircleLabelList"/>
    <dgm:cxn modelId="{662211F1-D7D5-472B-9296-4CDEFAD811CE}" type="presParOf" srcId="{E2AA3950-AC16-46B2-AD17-86B4F533CFCD}" destId="{3B8BA970-ED89-4E1F-9517-F31F9015DF58}" srcOrd="2" destOrd="0" presId="urn:microsoft.com/office/officeart/2018/5/layout/IconCircleLabelList"/>
    <dgm:cxn modelId="{EB193417-20FA-45F5-B08F-6438A3524139}" type="presParOf" srcId="{E2AA3950-AC16-46B2-AD17-86B4F533CFCD}" destId="{05C8C18B-3D7B-483A-A3D6-3E954C588ECD}" srcOrd="3" destOrd="0" presId="urn:microsoft.com/office/officeart/2018/5/layout/IconCircleLabelList"/>
    <dgm:cxn modelId="{E489D5EB-893A-4320-BE61-A2B13F0422E8}" type="presParOf" srcId="{5B7C3D0A-48D2-4ED2-97D7-CAAD7BD62A6A}" destId="{68C35DFA-6982-4C57-8B7B-F99854B8DAB2}" srcOrd="11" destOrd="0" presId="urn:microsoft.com/office/officeart/2018/5/layout/IconCircleLabelList"/>
    <dgm:cxn modelId="{4C6FCCEC-56B1-4E67-9CE0-05D01E6CCB4A}" type="presParOf" srcId="{5B7C3D0A-48D2-4ED2-97D7-CAAD7BD62A6A}" destId="{2EE9068F-CA43-482F-926A-84EDC09B5E98}" srcOrd="12" destOrd="0" presId="urn:microsoft.com/office/officeart/2018/5/layout/IconCircleLabelList"/>
    <dgm:cxn modelId="{B593A76E-9DD9-4A22-BD6A-FFA3BD2DA029}" type="presParOf" srcId="{2EE9068F-CA43-482F-926A-84EDC09B5E98}" destId="{96D3B597-3154-4E8E-AB26-A8AF25636871}" srcOrd="0" destOrd="0" presId="urn:microsoft.com/office/officeart/2018/5/layout/IconCircleLabelList"/>
    <dgm:cxn modelId="{BE35CC56-B2FF-4FDA-95D5-94FDB4AB4929}" type="presParOf" srcId="{2EE9068F-CA43-482F-926A-84EDC09B5E98}" destId="{25899BF6-0F3A-4048-9250-2518F30977DB}" srcOrd="1" destOrd="0" presId="urn:microsoft.com/office/officeart/2018/5/layout/IconCircleLabelList"/>
    <dgm:cxn modelId="{A533D45C-9E06-435F-9973-DEAD011CE318}" type="presParOf" srcId="{2EE9068F-CA43-482F-926A-84EDC09B5E98}" destId="{606895B0-099D-4D6C-8914-5F6B55D76FFD}" srcOrd="2" destOrd="0" presId="urn:microsoft.com/office/officeart/2018/5/layout/IconCircleLabelList"/>
    <dgm:cxn modelId="{BE86B186-8B00-491C-9B66-84C28AB8F5BB}" type="presParOf" srcId="{2EE9068F-CA43-482F-926A-84EDC09B5E98}" destId="{719C8B91-335F-47AE-94BA-154D17FF4A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B9EEFE-5D25-4145-90FC-AE5F57CE627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6EF1D3-237E-4569-A345-4E64624775B2}">
      <dgm:prSet/>
      <dgm:spPr/>
      <dgm:t>
        <a:bodyPr/>
        <a:lstStyle/>
        <a:p>
          <a:r>
            <a:rPr lang="en-US"/>
            <a:t>BigOven</a:t>
          </a:r>
        </a:p>
      </dgm:t>
    </dgm:pt>
    <dgm:pt modelId="{9C8FA5EA-F180-49E6-BE44-86377471D9E3}" type="parTrans" cxnId="{DAFE074C-F4F1-40A5-954E-40356DE6C012}">
      <dgm:prSet/>
      <dgm:spPr/>
      <dgm:t>
        <a:bodyPr/>
        <a:lstStyle/>
        <a:p>
          <a:endParaRPr lang="en-US"/>
        </a:p>
      </dgm:t>
    </dgm:pt>
    <dgm:pt modelId="{B4AA2B3A-2124-42C4-8951-742D8144F02A}" type="sibTrans" cxnId="{DAFE074C-F4F1-40A5-954E-40356DE6C012}">
      <dgm:prSet/>
      <dgm:spPr/>
      <dgm:t>
        <a:bodyPr/>
        <a:lstStyle/>
        <a:p>
          <a:endParaRPr lang="en-US"/>
        </a:p>
      </dgm:t>
    </dgm:pt>
    <dgm:pt modelId="{E9ED5584-CBA1-4ECD-A3CC-13B38D688BB5}">
      <dgm:prSet/>
      <dgm:spPr/>
      <dgm:t>
        <a:bodyPr/>
        <a:lstStyle/>
        <a:p>
          <a:r>
            <a:rPr lang="en-US"/>
            <a:t>RecipeScan</a:t>
          </a:r>
        </a:p>
      </dgm:t>
    </dgm:pt>
    <dgm:pt modelId="{FD8BB09D-0EB6-43AC-B2C5-E9DF2900CCC2}" type="parTrans" cxnId="{D9DE689E-27C8-4B44-AAC8-5B29A0A7AA8F}">
      <dgm:prSet/>
      <dgm:spPr/>
      <dgm:t>
        <a:bodyPr/>
        <a:lstStyle/>
        <a:p>
          <a:endParaRPr lang="en-US"/>
        </a:p>
      </dgm:t>
    </dgm:pt>
    <dgm:pt modelId="{192D36F4-03CE-4696-8682-99E0040299BF}" type="sibTrans" cxnId="{D9DE689E-27C8-4B44-AAC8-5B29A0A7AA8F}">
      <dgm:prSet/>
      <dgm:spPr/>
      <dgm:t>
        <a:bodyPr/>
        <a:lstStyle/>
        <a:p>
          <a:endParaRPr lang="en-US"/>
        </a:p>
      </dgm:t>
    </dgm:pt>
    <dgm:pt modelId="{0925ED87-6555-4FB6-BAC8-24443D8F210F}">
      <dgm:prSet/>
      <dgm:spPr/>
      <dgm:t>
        <a:bodyPr/>
        <a:lstStyle/>
        <a:p>
          <a:r>
            <a:rPr lang="en-US"/>
            <a:t>25/month</a:t>
          </a:r>
        </a:p>
      </dgm:t>
    </dgm:pt>
    <dgm:pt modelId="{A8001EE0-7848-4A7B-868E-EFA0FCF6176C}" type="parTrans" cxnId="{9EE076EE-856C-4BE4-86FB-C960139E833F}">
      <dgm:prSet/>
      <dgm:spPr/>
      <dgm:t>
        <a:bodyPr/>
        <a:lstStyle/>
        <a:p>
          <a:endParaRPr lang="en-US"/>
        </a:p>
      </dgm:t>
    </dgm:pt>
    <dgm:pt modelId="{9F424084-CF00-418D-8905-5C043225ABC1}" type="sibTrans" cxnId="{9EE076EE-856C-4BE4-86FB-C960139E833F}">
      <dgm:prSet/>
      <dgm:spPr/>
      <dgm:t>
        <a:bodyPr/>
        <a:lstStyle/>
        <a:p>
          <a:endParaRPr lang="en-US"/>
        </a:p>
      </dgm:t>
    </dgm:pt>
    <dgm:pt modelId="{6B147D82-C541-4AE1-83BB-4C73B478B50A}">
      <dgm:prSet/>
      <dgm:spPr/>
      <dgm:t>
        <a:bodyPr/>
        <a:lstStyle/>
        <a:p>
          <a:r>
            <a:rPr lang="en-US"/>
            <a:t>Paprika</a:t>
          </a:r>
        </a:p>
      </dgm:t>
    </dgm:pt>
    <dgm:pt modelId="{263F5484-1544-4BBD-BFC1-467E54E12F00}" type="parTrans" cxnId="{358004A4-E1AB-48A7-B40C-41CBDBD78B18}">
      <dgm:prSet/>
      <dgm:spPr/>
      <dgm:t>
        <a:bodyPr/>
        <a:lstStyle/>
        <a:p>
          <a:endParaRPr lang="en-US"/>
        </a:p>
      </dgm:t>
    </dgm:pt>
    <dgm:pt modelId="{33CEC138-443C-4C02-A4CB-F8B2BF3C9640}" type="sibTrans" cxnId="{358004A4-E1AB-48A7-B40C-41CBDBD78B18}">
      <dgm:prSet/>
      <dgm:spPr/>
      <dgm:t>
        <a:bodyPr/>
        <a:lstStyle/>
        <a:p>
          <a:endParaRPr lang="en-US"/>
        </a:p>
      </dgm:t>
    </dgm:pt>
    <dgm:pt modelId="{5CBE0A47-B00D-4571-AE02-B7EBAFE46E8D}">
      <dgm:prSet/>
      <dgm:spPr/>
      <dgm:t>
        <a:bodyPr/>
        <a:lstStyle/>
        <a:p>
          <a:r>
            <a:rPr lang="en-US"/>
            <a:t>$5</a:t>
          </a:r>
        </a:p>
      </dgm:t>
    </dgm:pt>
    <dgm:pt modelId="{FCC99922-F193-42C8-960D-E23267A7C043}" type="parTrans" cxnId="{2F47E817-52C7-499A-ABC1-E23B64584705}">
      <dgm:prSet/>
      <dgm:spPr/>
      <dgm:t>
        <a:bodyPr/>
        <a:lstStyle/>
        <a:p>
          <a:endParaRPr lang="en-US"/>
        </a:p>
      </dgm:t>
    </dgm:pt>
    <dgm:pt modelId="{6E369B34-ECAB-4133-8685-4066DB320CDA}" type="sibTrans" cxnId="{2F47E817-52C7-499A-ABC1-E23B64584705}">
      <dgm:prSet/>
      <dgm:spPr/>
      <dgm:t>
        <a:bodyPr/>
        <a:lstStyle/>
        <a:p>
          <a:endParaRPr lang="en-US"/>
        </a:p>
      </dgm:t>
    </dgm:pt>
    <dgm:pt modelId="{CFCFDBAE-6CC4-407A-B29F-ADCDA44D5307}" type="pres">
      <dgm:prSet presAssocID="{8FB9EEFE-5D25-4145-90FC-AE5F57CE627B}" presName="root" presStyleCnt="0">
        <dgm:presLayoutVars>
          <dgm:dir/>
          <dgm:resizeHandles val="exact"/>
        </dgm:presLayoutVars>
      </dgm:prSet>
      <dgm:spPr/>
    </dgm:pt>
    <dgm:pt modelId="{C5AD6331-E78D-4176-B998-FD865E6DD234}" type="pres">
      <dgm:prSet presAssocID="{5C6EF1D3-237E-4569-A345-4E64624775B2}" presName="compNode" presStyleCnt="0"/>
      <dgm:spPr/>
    </dgm:pt>
    <dgm:pt modelId="{FB6F25F2-A273-4DFA-8829-A55B9BA7D3B6}" type="pres">
      <dgm:prSet presAssocID="{5C6EF1D3-237E-4569-A345-4E64624775B2}" presName="bgRect" presStyleLbl="bgShp" presStyleIdx="0" presStyleCnt="2"/>
      <dgm:spPr/>
    </dgm:pt>
    <dgm:pt modelId="{3B05E3F3-B558-490D-8BC0-FDD9C73EC179}" type="pres">
      <dgm:prSet presAssocID="{5C6EF1D3-237E-4569-A345-4E64624775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AFB2201F-5FF5-4459-B9E2-CD63CCD253DD}" type="pres">
      <dgm:prSet presAssocID="{5C6EF1D3-237E-4569-A345-4E64624775B2}" presName="spaceRect" presStyleCnt="0"/>
      <dgm:spPr/>
    </dgm:pt>
    <dgm:pt modelId="{82CB74E9-D00F-4241-8F8F-D448C6D4461D}" type="pres">
      <dgm:prSet presAssocID="{5C6EF1D3-237E-4569-A345-4E64624775B2}" presName="parTx" presStyleLbl="revTx" presStyleIdx="0" presStyleCnt="4">
        <dgm:presLayoutVars>
          <dgm:chMax val="0"/>
          <dgm:chPref val="0"/>
        </dgm:presLayoutVars>
      </dgm:prSet>
      <dgm:spPr/>
    </dgm:pt>
    <dgm:pt modelId="{B64A6641-8DE8-439A-A76D-3EFE29AA8373}" type="pres">
      <dgm:prSet presAssocID="{5C6EF1D3-237E-4569-A345-4E64624775B2}" presName="desTx" presStyleLbl="revTx" presStyleIdx="1" presStyleCnt="4">
        <dgm:presLayoutVars/>
      </dgm:prSet>
      <dgm:spPr/>
    </dgm:pt>
    <dgm:pt modelId="{25193208-524D-42D0-99B2-D1DA2128BD3F}" type="pres">
      <dgm:prSet presAssocID="{B4AA2B3A-2124-42C4-8951-742D8144F02A}" presName="sibTrans" presStyleCnt="0"/>
      <dgm:spPr/>
    </dgm:pt>
    <dgm:pt modelId="{1B2BA43C-99B8-4AD6-93E7-203BABAFF789}" type="pres">
      <dgm:prSet presAssocID="{6B147D82-C541-4AE1-83BB-4C73B478B50A}" presName="compNode" presStyleCnt="0"/>
      <dgm:spPr/>
    </dgm:pt>
    <dgm:pt modelId="{C7B9A871-BF5E-45B8-8D8B-D75A7A9E2774}" type="pres">
      <dgm:prSet presAssocID="{6B147D82-C541-4AE1-83BB-4C73B478B50A}" presName="bgRect" presStyleLbl="bgShp" presStyleIdx="1" presStyleCnt="2"/>
      <dgm:spPr/>
    </dgm:pt>
    <dgm:pt modelId="{5E34BEA1-4583-4EE3-9073-2B25A1B9420C}" type="pres">
      <dgm:prSet presAssocID="{6B147D82-C541-4AE1-83BB-4C73B478B5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DEA03E-2516-4A5B-BF9A-0AA33BBBDCA0}" type="pres">
      <dgm:prSet presAssocID="{6B147D82-C541-4AE1-83BB-4C73B478B50A}" presName="spaceRect" presStyleCnt="0"/>
      <dgm:spPr/>
    </dgm:pt>
    <dgm:pt modelId="{BF0B0667-4471-4B46-8490-B9D80B906FB2}" type="pres">
      <dgm:prSet presAssocID="{6B147D82-C541-4AE1-83BB-4C73B478B50A}" presName="parTx" presStyleLbl="revTx" presStyleIdx="2" presStyleCnt="4">
        <dgm:presLayoutVars>
          <dgm:chMax val="0"/>
          <dgm:chPref val="0"/>
        </dgm:presLayoutVars>
      </dgm:prSet>
      <dgm:spPr/>
    </dgm:pt>
    <dgm:pt modelId="{D43490F2-D665-4AA8-90DA-0D0BABBEB703}" type="pres">
      <dgm:prSet presAssocID="{6B147D82-C541-4AE1-83BB-4C73B478B50A}" presName="desTx" presStyleLbl="revTx" presStyleIdx="3" presStyleCnt="4">
        <dgm:presLayoutVars/>
      </dgm:prSet>
      <dgm:spPr/>
    </dgm:pt>
  </dgm:ptLst>
  <dgm:cxnLst>
    <dgm:cxn modelId="{2F47E817-52C7-499A-ABC1-E23B64584705}" srcId="{6B147D82-C541-4AE1-83BB-4C73B478B50A}" destId="{5CBE0A47-B00D-4571-AE02-B7EBAFE46E8D}" srcOrd="0" destOrd="0" parTransId="{FCC99922-F193-42C8-960D-E23267A7C043}" sibTransId="{6E369B34-ECAB-4133-8685-4066DB320CDA}"/>
    <dgm:cxn modelId="{0AB93D1D-1E1A-4122-81BD-C5627282162A}" type="presOf" srcId="{0925ED87-6555-4FB6-BAC8-24443D8F210F}" destId="{B64A6641-8DE8-439A-A76D-3EFE29AA8373}" srcOrd="0" destOrd="1" presId="urn:microsoft.com/office/officeart/2018/2/layout/IconVerticalSolidList"/>
    <dgm:cxn modelId="{F973D62F-DE86-4D12-BD6F-C6CD08CF1BE1}" type="presOf" srcId="{5C6EF1D3-237E-4569-A345-4E64624775B2}" destId="{82CB74E9-D00F-4241-8F8F-D448C6D4461D}" srcOrd="0" destOrd="0" presId="urn:microsoft.com/office/officeart/2018/2/layout/IconVerticalSolidList"/>
    <dgm:cxn modelId="{DAFE074C-F4F1-40A5-954E-40356DE6C012}" srcId="{8FB9EEFE-5D25-4145-90FC-AE5F57CE627B}" destId="{5C6EF1D3-237E-4569-A345-4E64624775B2}" srcOrd="0" destOrd="0" parTransId="{9C8FA5EA-F180-49E6-BE44-86377471D9E3}" sibTransId="{B4AA2B3A-2124-42C4-8951-742D8144F02A}"/>
    <dgm:cxn modelId="{857D6291-D35E-4030-8F0D-3362C536F7DE}" type="presOf" srcId="{8FB9EEFE-5D25-4145-90FC-AE5F57CE627B}" destId="{CFCFDBAE-6CC4-407A-B29F-ADCDA44D5307}" srcOrd="0" destOrd="0" presId="urn:microsoft.com/office/officeart/2018/2/layout/IconVerticalSolidList"/>
    <dgm:cxn modelId="{D9DE689E-27C8-4B44-AAC8-5B29A0A7AA8F}" srcId="{5C6EF1D3-237E-4569-A345-4E64624775B2}" destId="{E9ED5584-CBA1-4ECD-A3CC-13B38D688BB5}" srcOrd="0" destOrd="0" parTransId="{FD8BB09D-0EB6-43AC-B2C5-E9DF2900CCC2}" sibTransId="{192D36F4-03CE-4696-8682-99E0040299BF}"/>
    <dgm:cxn modelId="{358004A4-E1AB-48A7-B40C-41CBDBD78B18}" srcId="{8FB9EEFE-5D25-4145-90FC-AE5F57CE627B}" destId="{6B147D82-C541-4AE1-83BB-4C73B478B50A}" srcOrd="1" destOrd="0" parTransId="{263F5484-1544-4BBD-BFC1-467E54E12F00}" sibTransId="{33CEC138-443C-4C02-A4CB-F8B2BF3C9640}"/>
    <dgm:cxn modelId="{69A6E3AE-46F3-4305-8079-FD8B9D31F3F7}" type="presOf" srcId="{E9ED5584-CBA1-4ECD-A3CC-13B38D688BB5}" destId="{B64A6641-8DE8-439A-A76D-3EFE29AA8373}" srcOrd="0" destOrd="0" presId="urn:microsoft.com/office/officeart/2018/2/layout/IconVerticalSolidList"/>
    <dgm:cxn modelId="{51121ECC-7A28-4A2D-AC7F-D5B9FDADF8A0}" type="presOf" srcId="{6B147D82-C541-4AE1-83BB-4C73B478B50A}" destId="{BF0B0667-4471-4B46-8490-B9D80B906FB2}" srcOrd="0" destOrd="0" presId="urn:microsoft.com/office/officeart/2018/2/layout/IconVerticalSolidList"/>
    <dgm:cxn modelId="{5523FDD9-ADB4-4636-8F50-D662C0ACC7EE}" type="presOf" srcId="{5CBE0A47-B00D-4571-AE02-B7EBAFE46E8D}" destId="{D43490F2-D665-4AA8-90DA-0D0BABBEB703}" srcOrd="0" destOrd="0" presId="urn:microsoft.com/office/officeart/2018/2/layout/IconVerticalSolidList"/>
    <dgm:cxn modelId="{9EE076EE-856C-4BE4-86FB-C960139E833F}" srcId="{5C6EF1D3-237E-4569-A345-4E64624775B2}" destId="{0925ED87-6555-4FB6-BAC8-24443D8F210F}" srcOrd="1" destOrd="0" parTransId="{A8001EE0-7848-4A7B-868E-EFA0FCF6176C}" sibTransId="{9F424084-CF00-418D-8905-5C043225ABC1}"/>
    <dgm:cxn modelId="{E9D5943F-B723-456E-9076-E40CA3C67ED5}" type="presParOf" srcId="{CFCFDBAE-6CC4-407A-B29F-ADCDA44D5307}" destId="{C5AD6331-E78D-4176-B998-FD865E6DD234}" srcOrd="0" destOrd="0" presId="urn:microsoft.com/office/officeart/2018/2/layout/IconVerticalSolidList"/>
    <dgm:cxn modelId="{698A1C82-F312-4E5A-8EE1-7330205B3D80}" type="presParOf" srcId="{C5AD6331-E78D-4176-B998-FD865E6DD234}" destId="{FB6F25F2-A273-4DFA-8829-A55B9BA7D3B6}" srcOrd="0" destOrd="0" presId="urn:microsoft.com/office/officeart/2018/2/layout/IconVerticalSolidList"/>
    <dgm:cxn modelId="{3D6BB83C-3C85-432D-96EE-582FBBC539F0}" type="presParOf" srcId="{C5AD6331-E78D-4176-B998-FD865E6DD234}" destId="{3B05E3F3-B558-490D-8BC0-FDD9C73EC179}" srcOrd="1" destOrd="0" presId="urn:microsoft.com/office/officeart/2018/2/layout/IconVerticalSolidList"/>
    <dgm:cxn modelId="{ACCFFC64-DB62-4F29-837C-7557BAD786E5}" type="presParOf" srcId="{C5AD6331-E78D-4176-B998-FD865E6DD234}" destId="{AFB2201F-5FF5-4459-B9E2-CD63CCD253DD}" srcOrd="2" destOrd="0" presId="urn:microsoft.com/office/officeart/2018/2/layout/IconVerticalSolidList"/>
    <dgm:cxn modelId="{2934B516-C2E2-4EB8-97BA-7DF49B00E1CB}" type="presParOf" srcId="{C5AD6331-E78D-4176-B998-FD865E6DD234}" destId="{82CB74E9-D00F-4241-8F8F-D448C6D4461D}" srcOrd="3" destOrd="0" presId="urn:microsoft.com/office/officeart/2018/2/layout/IconVerticalSolidList"/>
    <dgm:cxn modelId="{42B5D55E-5D77-4785-A0CA-B0F522AC67BB}" type="presParOf" srcId="{C5AD6331-E78D-4176-B998-FD865E6DD234}" destId="{B64A6641-8DE8-439A-A76D-3EFE29AA8373}" srcOrd="4" destOrd="0" presId="urn:microsoft.com/office/officeart/2018/2/layout/IconVerticalSolidList"/>
    <dgm:cxn modelId="{7C5F89CB-99E5-4E27-82AA-C008D0D3174D}" type="presParOf" srcId="{CFCFDBAE-6CC4-407A-B29F-ADCDA44D5307}" destId="{25193208-524D-42D0-99B2-D1DA2128BD3F}" srcOrd="1" destOrd="0" presId="urn:microsoft.com/office/officeart/2018/2/layout/IconVerticalSolidList"/>
    <dgm:cxn modelId="{9AF42C42-DDC5-4753-A87A-6C3CF73F3D42}" type="presParOf" srcId="{CFCFDBAE-6CC4-407A-B29F-ADCDA44D5307}" destId="{1B2BA43C-99B8-4AD6-93E7-203BABAFF789}" srcOrd="2" destOrd="0" presId="urn:microsoft.com/office/officeart/2018/2/layout/IconVerticalSolidList"/>
    <dgm:cxn modelId="{77A0DCBA-695F-4D9F-AEB2-3EAC05DF8868}" type="presParOf" srcId="{1B2BA43C-99B8-4AD6-93E7-203BABAFF789}" destId="{C7B9A871-BF5E-45B8-8D8B-D75A7A9E2774}" srcOrd="0" destOrd="0" presId="urn:microsoft.com/office/officeart/2018/2/layout/IconVerticalSolidList"/>
    <dgm:cxn modelId="{070982EB-D87A-41CE-B149-843F67B89512}" type="presParOf" srcId="{1B2BA43C-99B8-4AD6-93E7-203BABAFF789}" destId="{5E34BEA1-4583-4EE3-9073-2B25A1B9420C}" srcOrd="1" destOrd="0" presId="urn:microsoft.com/office/officeart/2018/2/layout/IconVerticalSolidList"/>
    <dgm:cxn modelId="{FE310A85-5D40-4701-91D9-8F8F60D9A90A}" type="presParOf" srcId="{1B2BA43C-99B8-4AD6-93E7-203BABAFF789}" destId="{20DEA03E-2516-4A5B-BF9A-0AA33BBBDCA0}" srcOrd="2" destOrd="0" presId="urn:microsoft.com/office/officeart/2018/2/layout/IconVerticalSolidList"/>
    <dgm:cxn modelId="{A8939118-D753-4D99-ADEE-B27757D91979}" type="presParOf" srcId="{1B2BA43C-99B8-4AD6-93E7-203BABAFF789}" destId="{BF0B0667-4471-4B46-8490-B9D80B906FB2}" srcOrd="3" destOrd="0" presId="urn:microsoft.com/office/officeart/2018/2/layout/IconVerticalSolidList"/>
    <dgm:cxn modelId="{17AFC373-F928-41AD-A91F-C1B27E350698}" type="presParOf" srcId="{1B2BA43C-99B8-4AD6-93E7-203BABAFF789}" destId="{D43490F2-D665-4AA8-90DA-0D0BABBEB70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E3BBBC-CE2E-4A79-AEE0-D3BAF4437B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5051C3B-A6CA-4AC4-B84B-CE2F29975D93}">
      <dgm:prSet/>
      <dgm:spPr/>
      <dgm:t>
        <a:bodyPr/>
        <a:lstStyle/>
        <a:p>
          <a:r>
            <a:rPr lang="en-US"/>
            <a:t>User Authentication</a:t>
          </a:r>
        </a:p>
      </dgm:t>
    </dgm:pt>
    <dgm:pt modelId="{6FD45F45-A6F3-4CEE-BDC1-49DF6B009C5A}" type="parTrans" cxnId="{2A8BDF7C-BF9B-4997-B982-8E4ECBFFEC1F}">
      <dgm:prSet/>
      <dgm:spPr/>
      <dgm:t>
        <a:bodyPr/>
        <a:lstStyle/>
        <a:p>
          <a:endParaRPr lang="en-US"/>
        </a:p>
      </dgm:t>
    </dgm:pt>
    <dgm:pt modelId="{5A6D51E5-744E-4C42-8433-68F4085A969B}" type="sibTrans" cxnId="{2A8BDF7C-BF9B-4997-B982-8E4ECBFFEC1F}">
      <dgm:prSet/>
      <dgm:spPr/>
      <dgm:t>
        <a:bodyPr/>
        <a:lstStyle/>
        <a:p>
          <a:endParaRPr lang="en-US"/>
        </a:p>
      </dgm:t>
    </dgm:pt>
    <dgm:pt modelId="{561793FD-4E82-4B72-AF96-7E80D3C2ABA2}">
      <dgm:prSet/>
      <dgm:spPr/>
      <dgm:t>
        <a:bodyPr/>
        <a:lstStyle/>
        <a:p>
          <a:r>
            <a:rPr lang="en-US"/>
            <a:t>List of all user’s recipes</a:t>
          </a:r>
        </a:p>
      </dgm:t>
    </dgm:pt>
    <dgm:pt modelId="{247B2AA1-91E9-4E8D-AF02-0B7EC20C8DB3}" type="parTrans" cxnId="{4EFCF2CB-603E-4D66-B80E-21A856622161}">
      <dgm:prSet/>
      <dgm:spPr/>
      <dgm:t>
        <a:bodyPr/>
        <a:lstStyle/>
        <a:p>
          <a:endParaRPr lang="en-US"/>
        </a:p>
      </dgm:t>
    </dgm:pt>
    <dgm:pt modelId="{13BA1A52-3F39-4150-B124-ED06EFDF767F}" type="sibTrans" cxnId="{4EFCF2CB-603E-4D66-B80E-21A856622161}">
      <dgm:prSet/>
      <dgm:spPr/>
      <dgm:t>
        <a:bodyPr/>
        <a:lstStyle/>
        <a:p>
          <a:endParaRPr lang="en-US"/>
        </a:p>
      </dgm:t>
    </dgm:pt>
    <dgm:pt modelId="{9EF6569E-3D7D-4849-B64A-98B4C1B256ED}">
      <dgm:prSet/>
      <dgm:spPr/>
      <dgm:t>
        <a:bodyPr/>
        <a:lstStyle/>
        <a:p>
          <a:r>
            <a:rPr lang="en-US"/>
            <a:t>CRUD operations with recipes</a:t>
          </a:r>
        </a:p>
      </dgm:t>
    </dgm:pt>
    <dgm:pt modelId="{54EE4D94-A9AB-4863-8717-1721CDDADE48}" type="parTrans" cxnId="{45B547FD-F2A9-482E-870F-754A73FE15B8}">
      <dgm:prSet/>
      <dgm:spPr/>
      <dgm:t>
        <a:bodyPr/>
        <a:lstStyle/>
        <a:p>
          <a:endParaRPr lang="en-US"/>
        </a:p>
      </dgm:t>
    </dgm:pt>
    <dgm:pt modelId="{911DA976-4C87-4FD1-8FBC-CCAC1B26FA26}" type="sibTrans" cxnId="{45B547FD-F2A9-482E-870F-754A73FE15B8}">
      <dgm:prSet/>
      <dgm:spPr/>
      <dgm:t>
        <a:bodyPr/>
        <a:lstStyle/>
        <a:p>
          <a:endParaRPr lang="en-US"/>
        </a:p>
      </dgm:t>
    </dgm:pt>
    <dgm:pt modelId="{81BB815F-E082-4FD1-9EB6-656834ADD8B7}">
      <dgm:prSet/>
      <dgm:spPr/>
      <dgm:t>
        <a:bodyPr/>
        <a:lstStyle/>
        <a:p>
          <a:r>
            <a:rPr lang="en-US"/>
            <a:t>Publish option for recipes that will be viewable by all users</a:t>
          </a:r>
        </a:p>
      </dgm:t>
    </dgm:pt>
    <dgm:pt modelId="{4D80ED92-C068-4A61-9022-B8D232EAB35B}" type="parTrans" cxnId="{E7814086-FE81-4962-AED9-4442B2BEB294}">
      <dgm:prSet/>
      <dgm:spPr/>
      <dgm:t>
        <a:bodyPr/>
        <a:lstStyle/>
        <a:p>
          <a:endParaRPr lang="en-US"/>
        </a:p>
      </dgm:t>
    </dgm:pt>
    <dgm:pt modelId="{9B8CAD06-8854-4C51-A15C-BD7DAD057805}" type="sibTrans" cxnId="{E7814086-FE81-4962-AED9-4442B2BEB294}">
      <dgm:prSet/>
      <dgm:spPr/>
      <dgm:t>
        <a:bodyPr/>
        <a:lstStyle/>
        <a:p>
          <a:endParaRPr lang="en-US"/>
        </a:p>
      </dgm:t>
    </dgm:pt>
    <dgm:pt modelId="{31679950-5C24-47E5-A86A-4974ACB1088A}">
      <dgm:prSet/>
      <dgm:spPr/>
      <dgm:t>
        <a:bodyPr/>
        <a:lstStyle/>
        <a:p>
          <a:r>
            <a:rPr lang="en-US"/>
            <a:t>Review ability</a:t>
          </a:r>
        </a:p>
      </dgm:t>
    </dgm:pt>
    <dgm:pt modelId="{9C9BAA9E-C089-4166-81B8-9B01B652137A}" type="parTrans" cxnId="{DC192AE5-1E64-4280-8A48-4BF20A275572}">
      <dgm:prSet/>
      <dgm:spPr/>
      <dgm:t>
        <a:bodyPr/>
        <a:lstStyle/>
        <a:p>
          <a:endParaRPr lang="en-US"/>
        </a:p>
      </dgm:t>
    </dgm:pt>
    <dgm:pt modelId="{7444C842-ED75-4FD9-9699-B66C64A984F5}" type="sibTrans" cxnId="{DC192AE5-1E64-4280-8A48-4BF20A275572}">
      <dgm:prSet/>
      <dgm:spPr/>
      <dgm:t>
        <a:bodyPr/>
        <a:lstStyle/>
        <a:p>
          <a:endParaRPr lang="en-US"/>
        </a:p>
      </dgm:t>
    </dgm:pt>
    <dgm:pt modelId="{938D9859-CE0B-445A-9853-20EB323B7B7C}" type="pres">
      <dgm:prSet presAssocID="{6BE3BBBC-CE2E-4A79-AEE0-D3BAF4437B5B}" presName="root" presStyleCnt="0">
        <dgm:presLayoutVars>
          <dgm:dir/>
          <dgm:resizeHandles val="exact"/>
        </dgm:presLayoutVars>
      </dgm:prSet>
      <dgm:spPr/>
    </dgm:pt>
    <dgm:pt modelId="{DECB995C-84C8-4642-96FB-823905212BC9}" type="pres">
      <dgm:prSet presAssocID="{95051C3B-A6CA-4AC4-B84B-CE2F29975D93}" presName="compNode" presStyleCnt="0"/>
      <dgm:spPr/>
    </dgm:pt>
    <dgm:pt modelId="{AB016DB6-E74A-40A1-BF85-5DA4F4E928A6}" type="pres">
      <dgm:prSet presAssocID="{95051C3B-A6CA-4AC4-B84B-CE2F29975D93}" presName="bgRect" presStyleLbl="bgShp" presStyleIdx="0" presStyleCnt="5"/>
      <dgm:spPr/>
    </dgm:pt>
    <dgm:pt modelId="{E9EEA546-AB59-4E1A-A12D-0A10165EC6B3}" type="pres">
      <dgm:prSet presAssocID="{95051C3B-A6CA-4AC4-B84B-CE2F29975D9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F20CD6-F580-4769-9E60-2F4916576132}" type="pres">
      <dgm:prSet presAssocID="{95051C3B-A6CA-4AC4-B84B-CE2F29975D93}" presName="spaceRect" presStyleCnt="0"/>
      <dgm:spPr/>
    </dgm:pt>
    <dgm:pt modelId="{CF7B70F8-751A-4CFB-8450-53C71D0D98F7}" type="pres">
      <dgm:prSet presAssocID="{95051C3B-A6CA-4AC4-B84B-CE2F29975D93}" presName="parTx" presStyleLbl="revTx" presStyleIdx="0" presStyleCnt="5">
        <dgm:presLayoutVars>
          <dgm:chMax val="0"/>
          <dgm:chPref val="0"/>
        </dgm:presLayoutVars>
      </dgm:prSet>
      <dgm:spPr/>
    </dgm:pt>
    <dgm:pt modelId="{4F617782-B015-4D6E-8103-516D57FCED8D}" type="pres">
      <dgm:prSet presAssocID="{5A6D51E5-744E-4C42-8433-68F4085A969B}" presName="sibTrans" presStyleCnt="0"/>
      <dgm:spPr/>
    </dgm:pt>
    <dgm:pt modelId="{F965F855-9D9B-4554-88DA-590BB2B99848}" type="pres">
      <dgm:prSet presAssocID="{561793FD-4E82-4B72-AF96-7E80D3C2ABA2}" presName="compNode" presStyleCnt="0"/>
      <dgm:spPr/>
    </dgm:pt>
    <dgm:pt modelId="{ECA9F691-F9F2-4C81-8CDA-53E359F0EF19}" type="pres">
      <dgm:prSet presAssocID="{561793FD-4E82-4B72-AF96-7E80D3C2ABA2}" presName="bgRect" presStyleLbl="bgShp" presStyleIdx="1" presStyleCnt="5"/>
      <dgm:spPr/>
    </dgm:pt>
    <dgm:pt modelId="{BD3909FA-E9BF-4617-8C53-DD95456A831A}" type="pres">
      <dgm:prSet presAssocID="{561793FD-4E82-4B72-AF96-7E80D3C2AB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963324CE-41B3-4EAE-BC69-40D0BC92C7F7}" type="pres">
      <dgm:prSet presAssocID="{561793FD-4E82-4B72-AF96-7E80D3C2ABA2}" presName="spaceRect" presStyleCnt="0"/>
      <dgm:spPr/>
    </dgm:pt>
    <dgm:pt modelId="{8626197D-5252-4B2E-B50F-8A480B53DC16}" type="pres">
      <dgm:prSet presAssocID="{561793FD-4E82-4B72-AF96-7E80D3C2ABA2}" presName="parTx" presStyleLbl="revTx" presStyleIdx="1" presStyleCnt="5">
        <dgm:presLayoutVars>
          <dgm:chMax val="0"/>
          <dgm:chPref val="0"/>
        </dgm:presLayoutVars>
      </dgm:prSet>
      <dgm:spPr/>
    </dgm:pt>
    <dgm:pt modelId="{60F7ECA3-E5BB-474F-B960-45D41148CCCD}" type="pres">
      <dgm:prSet presAssocID="{13BA1A52-3F39-4150-B124-ED06EFDF767F}" presName="sibTrans" presStyleCnt="0"/>
      <dgm:spPr/>
    </dgm:pt>
    <dgm:pt modelId="{75D44B00-49BA-403C-83F4-5F5F0A081923}" type="pres">
      <dgm:prSet presAssocID="{9EF6569E-3D7D-4849-B64A-98B4C1B256ED}" presName="compNode" presStyleCnt="0"/>
      <dgm:spPr/>
    </dgm:pt>
    <dgm:pt modelId="{83E7CFAB-319C-4700-88F5-268DE2AF708E}" type="pres">
      <dgm:prSet presAssocID="{9EF6569E-3D7D-4849-B64A-98B4C1B256ED}" presName="bgRect" presStyleLbl="bgShp" presStyleIdx="2" presStyleCnt="5"/>
      <dgm:spPr/>
    </dgm:pt>
    <dgm:pt modelId="{61BC66EB-6961-463C-A3B5-27957F8BD4CE}" type="pres">
      <dgm:prSet presAssocID="{9EF6569E-3D7D-4849-B64A-98B4C1B256E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653C4F3-80B8-47F3-99CA-B00764B453F2}" type="pres">
      <dgm:prSet presAssocID="{9EF6569E-3D7D-4849-B64A-98B4C1B256ED}" presName="spaceRect" presStyleCnt="0"/>
      <dgm:spPr/>
    </dgm:pt>
    <dgm:pt modelId="{38899C61-40C6-4E74-9A9E-1B29D5A0FFD3}" type="pres">
      <dgm:prSet presAssocID="{9EF6569E-3D7D-4849-B64A-98B4C1B256ED}" presName="parTx" presStyleLbl="revTx" presStyleIdx="2" presStyleCnt="5">
        <dgm:presLayoutVars>
          <dgm:chMax val="0"/>
          <dgm:chPref val="0"/>
        </dgm:presLayoutVars>
      </dgm:prSet>
      <dgm:spPr/>
    </dgm:pt>
    <dgm:pt modelId="{E1DA18F3-98B3-41A1-A323-33F8756C0E3C}" type="pres">
      <dgm:prSet presAssocID="{911DA976-4C87-4FD1-8FBC-CCAC1B26FA26}" presName="sibTrans" presStyleCnt="0"/>
      <dgm:spPr/>
    </dgm:pt>
    <dgm:pt modelId="{51C22CB1-6DE4-4493-A561-7BDB7E49016E}" type="pres">
      <dgm:prSet presAssocID="{81BB815F-E082-4FD1-9EB6-656834ADD8B7}" presName="compNode" presStyleCnt="0"/>
      <dgm:spPr/>
    </dgm:pt>
    <dgm:pt modelId="{CCBA51E1-04F3-495C-97AF-6675998832AB}" type="pres">
      <dgm:prSet presAssocID="{81BB815F-E082-4FD1-9EB6-656834ADD8B7}" presName="bgRect" presStyleLbl="bgShp" presStyleIdx="3" presStyleCnt="5"/>
      <dgm:spPr/>
    </dgm:pt>
    <dgm:pt modelId="{C35D16DA-4D05-4EAC-8832-CC79BBB56D99}" type="pres">
      <dgm:prSet presAssocID="{81BB815F-E082-4FD1-9EB6-656834ADD8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C3439AF5-0A0E-4921-9444-BC0DA4CAEE4D}" type="pres">
      <dgm:prSet presAssocID="{81BB815F-E082-4FD1-9EB6-656834ADD8B7}" presName="spaceRect" presStyleCnt="0"/>
      <dgm:spPr/>
    </dgm:pt>
    <dgm:pt modelId="{2BDF23F6-4673-4117-8F8B-E7D61A19CE5A}" type="pres">
      <dgm:prSet presAssocID="{81BB815F-E082-4FD1-9EB6-656834ADD8B7}" presName="parTx" presStyleLbl="revTx" presStyleIdx="3" presStyleCnt="5">
        <dgm:presLayoutVars>
          <dgm:chMax val="0"/>
          <dgm:chPref val="0"/>
        </dgm:presLayoutVars>
      </dgm:prSet>
      <dgm:spPr/>
    </dgm:pt>
    <dgm:pt modelId="{DD5536F9-913A-41EA-A2EB-69A3DA9BA24D}" type="pres">
      <dgm:prSet presAssocID="{9B8CAD06-8854-4C51-A15C-BD7DAD057805}" presName="sibTrans" presStyleCnt="0"/>
      <dgm:spPr/>
    </dgm:pt>
    <dgm:pt modelId="{FE0D7707-F4CE-4BE9-9CED-32A116AF998C}" type="pres">
      <dgm:prSet presAssocID="{31679950-5C24-47E5-A86A-4974ACB1088A}" presName="compNode" presStyleCnt="0"/>
      <dgm:spPr/>
    </dgm:pt>
    <dgm:pt modelId="{BF39CF81-4ABD-4BC0-8029-5E33616A7C9B}" type="pres">
      <dgm:prSet presAssocID="{31679950-5C24-47E5-A86A-4974ACB1088A}" presName="bgRect" presStyleLbl="bgShp" presStyleIdx="4" presStyleCnt="5"/>
      <dgm:spPr/>
    </dgm:pt>
    <dgm:pt modelId="{CD1CC9E2-B017-4488-8A1F-E2122C08F34B}" type="pres">
      <dgm:prSet presAssocID="{31679950-5C24-47E5-A86A-4974ACB108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8D9816-3329-45C5-80AF-8355858DBF22}" type="pres">
      <dgm:prSet presAssocID="{31679950-5C24-47E5-A86A-4974ACB1088A}" presName="spaceRect" presStyleCnt="0"/>
      <dgm:spPr/>
    </dgm:pt>
    <dgm:pt modelId="{BF276922-D7FF-46FE-9658-105BE5D94A9F}" type="pres">
      <dgm:prSet presAssocID="{31679950-5C24-47E5-A86A-4974ACB1088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797F702-FF08-46B2-BBC5-C788289207AB}" type="presOf" srcId="{95051C3B-A6CA-4AC4-B84B-CE2F29975D93}" destId="{CF7B70F8-751A-4CFB-8450-53C71D0D98F7}" srcOrd="0" destOrd="0" presId="urn:microsoft.com/office/officeart/2018/2/layout/IconVerticalSolidList"/>
    <dgm:cxn modelId="{04FFD169-FC6C-44A7-985E-D8CBD8269DBC}" type="presOf" srcId="{81BB815F-E082-4FD1-9EB6-656834ADD8B7}" destId="{2BDF23F6-4673-4117-8F8B-E7D61A19CE5A}" srcOrd="0" destOrd="0" presId="urn:microsoft.com/office/officeart/2018/2/layout/IconVerticalSolidList"/>
    <dgm:cxn modelId="{2A8BDF7C-BF9B-4997-B982-8E4ECBFFEC1F}" srcId="{6BE3BBBC-CE2E-4A79-AEE0-D3BAF4437B5B}" destId="{95051C3B-A6CA-4AC4-B84B-CE2F29975D93}" srcOrd="0" destOrd="0" parTransId="{6FD45F45-A6F3-4CEE-BDC1-49DF6B009C5A}" sibTransId="{5A6D51E5-744E-4C42-8433-68F4085A969B}"/>
    <dgm:cxn modelId="{E7814086-FE81-4962-AED9-4442B2BEB294}" srcId="{6BE3BBBC-CE2E-4A79-AEE0-D3BAF4437B5B}" destId="{81BB815F-E082-4FD1-9EB6-656834ADD8B7}" srcOrd="3" destOrd="0" parTransId="{4D80ED92-C068-4A61-9022-B8D232EAB35B}" sibTransId="{9B8CAD06-8854-4C51-A15C-BD7DAD057805}"/>
    <dgm:cxn modelId="{590235BA-B047-4263-96A0-7C634AC95757}" type="presOf" srcId="{31679950-5C24-47E5-A86A-4974ACB1088A}" destId="{BF276922-D7FF-46FE-9658-105BE5D94A9F}" srcOrd="0" destOrd="0" presId="urn:microsoft.com/office/officeart/2018/2/layout/IconVerticalSolidList"/>
    <dgm:cxn modelId="{4EFCF2CB-603E-4D66-B80E-21A856622161}" srcId="{6BE3BBBC-CE2E-4A79-AEE0-D3BAF4437B5B}" destId="{561793FD-4E82-4B72-AF96-7E80D3C2ABA2}" srcOrd="1" destOrd="0" parTransId="{247B2AA1-91E9-4E8D-AF02-0B7EC20C8DB3}" sibTransId="{13BA1A52-3F39-4150-B124-ED06EFDF767F}"/>
    <dgm:cxn modelId="{201789CF-ADDF-432E-AAD1-D44667F15211}" type="presOf" srcId="{9EF6569E-3D7D-4849-B64A-98B4C1B256ED}" destId="{38899C61-40C6-4E74-9A9E-1B29D5A0FFD3}" srcOrd="0" destOrd="0" presId="urn:microsoft.com/office/officeart/2018/2/layout/IconVerticalSolidList"/>
    <dgm:cxn modelId="{DC192AE5-1E64-4280-8A48-4BF20A275572}" srcId="{6BE3BBBC-CE2E-4A79-AEE0-D3BAF4437B5B}" destId="{31679950-5C24-47E5-A86A-4974ACB1088A}" srcOrd="4" destOrd="0" parTransId="{9C9BAA9E-C089-4166-81B8-9B01B652137A}" sibTransId="{7444C842-ED75-4FD9-9699-B66C64A984F5}"/>
    <dgm:cxn modelId="{31E49CF3-8BCF-4ABC-A675-C616B72FDDC4}" type="presOf" srcId="{561793FD-4E82-4B72-AF96-7E80D3C2ABA2}" destId="{8626197D-5252-4B2E-B50F-8A480B53DC16}" srcOrd="0" destOrd="0" presId="urn:microsoft.com/office/officeart/2018/2/layout/IconVerticalSolidList"/>
    <dgm:cxn modelId="{990827FA-4E5D-4903-ABEC-D08D30682BE4}" type="presOf" srcId="{6BE3BBBC-CE2E-4A79-AEE0-D3BAF4437B5B}" destId="{938D9859-CE0B-445A-9853-20EB323B7B7C}" srcOrd="0" destOrd="0" presId="urn:microsoft.com/office/officeart/2018/2/layout/IconVerticalSolidList"/>
    <dgm:cxn modelId="{45B547FD-F2A9-482E-870F-754A73FE15B8}" srcId="{6BE3BBBC-CE2E-4A79-AEE0-D3BAF4437B5B}" destId="{9EF6569E-3D7D-4849-B64A-98B4C1B256ED}" srcOrd="2" destOrd="0" parTransId="{54EE4D94-A9AB-4863-8717-1721CDDADE48}" sibTransId="{911DA976-4C87-4FD1-8FBC-CCAC1B26FA26}"/>
    <dgm:cxn modelId="{6A9135AD-4747-4A8C-ADCF-5D9B51F98808}" type="presParOf" srcId="{938D9859-CE0B-445A-9853-20EB323B7B7C}" destId="{DECB995C-84C8-4642-96FB-823905212BC9}" srcOrd="0" destOrd="0" presId="urn:microsoft.com/office/officeart/2018/2/layout/IconVerticalSolidList"/>
    <dgm:cxn modelId="{52C0CC11-4676-4E5E-A477-AC0E2AF97CB7}" type="presParOf" srcId="{DECB995C-84C8-4642-96FB-823905212BC9}" destId="{AB016DB6-E74A-40A1-BF85-5DA4F4E928A6}" srcOrd="0" destOrd="0" presId="urn:microsoft.com/office/officeart/2018/2/layout/IconVerticalSolidList"/>
    <dgm:cxn modelId="{42DD8C7B-6A83-445E-A6E1-DC554C57BFCD}" type="presParOf" srcId="{DECB995C-84C8-4642-96FB-823905212BC9}" destId="{E9EEA546-AB59-4E1A-A12D-0A10165EC6B3}" srcOrd="1" destOrd="0" presId="urn:microsoft.com/office/officeart/2018/2/layout/IconVerticalSolidList"/>
    <dgm:cxn modelId="{9F18C668-D208-4064-BC09-D89EC356F0FE}" type="presParOf" srcId="{DECB995C-84C8-4642-96FB-823905212BC9}" destId="{FEF20CD6-F580-4769-9E60-2F4916576132}" srcOrd="2" destOrd="0" presId="urn:microsoft.com/office/officeart/2018/2/layout/IconVerticalSolidList"/>
    <dgm:cxn modelId="{ACE2B848-4616-4B66-9154-97FA34CE696B}" type="presParOf" srcId="{DECB995C-84C8-4642-96FB-823905212BC9}" destId="{CF7B70F8-751A-4CFB-8450-53C71D0D98F7}" srcOrd="3" destOrd="0" presId="urn:microsoft.com/office/officeart/2018/2/layout/IconVerticalSolidList"/>
    <dgm:cxn modelId="{C687F9AB-A025-49A2-BEA2-69C85F483B75}" type="presParOf" srcId="{938D9859-CE0B-445A-9853-20EB323B7B7C}" destId="{4F617782-B015-4D6E-8103-516D57FCED8D}" srcOrd="1" destOrd="0" presId="urn:microsoft.com/office/officeart/2018/2/layout/IconVerticalSolidList"/>
    <dgm:cxn modelId="{52FAFEAA-BA48-449D-A633-146C93C208A4}" type="presParOf" srcId="{938D9859-CE0B-445A-9853-20EB323B7B7C}" destId="{F965F855-9D9B-4554-88DA-590BB2B99848}" srcOrd="2" destOrd="0" presId="urn:microsoft.com/office/officeart/2018/2/layout/IconVerticalSolidList"/>
    <dgm:cxn modelId="{E96F5B13-7F29-4DF7-BA09-877F828C60D2}" type="presParOf" srcId="{F965F855-9D9B-4554-88DA-590BB2B99848}" destId="{ECA9F691-F9F2-4C81-8CDA-53E359F0EF19}" srcOrd="0" destOrd="0" presId="urn:microsoft.com/office/officeart/2018/2/layout/IconVerticalSolidList"/>
    <dgm:cxn modelId="{CE0CC416-8018-4EFF-AFE9-77F37EB18D7E}" type="presParOf" srcId="{F965F855-9D9B-4554-88DA-590BB2B99848}" destId="{BD3909FA-E9BF-4617-8C53-DD95456A831A}" srcOrd="1" destOrd="0" presId="urn:microsoft.com/office/officeart/2018/2/layout/IconVerticalSolidList"/>
    <dgm:cxn modelId="{7360C2CF-365E-41FC-A120-1FD7183E4492}" type="presParOf" srcId="{F965F855-9D9B-4554-88DA-590BB2B99848}" destId="{963324CE-41B3-4EAE-BC69-40D0BC92C7F7}" srcOrd="2" destOrd="0" presId="urn:microsoft.com/office/officeart/2018/2/layout/IconVerticalSolidList"/>
    <dgm:cxn modelId="{60BAD467-FDFC-4D17-99EF-35507C7CFEEA}" type="presParOf" srcId="{F965F855-9D9B-4554-88DA-590BB2B99848}" destId="{8626197D-5252-4B2E-B50F-8A480B53DC16}" srcOrd="3" destOrd="0" presId="urn:microsoft.com/office/officeart/2018/2/layout/IconVerticalSolidList"/>
    <dgm:cxn modelId="{1E90EFCE-D4F7-4D93-AC3E-311DDC7FFB30}" type="presParOf" srcId="{938D9859-CE0B-445A-9853-20EB323B7B7C}" destId="{60F7ECA3-E5BB-474F-B960-45D41148CCCD}" srcOrd="3" destOrd="0" presId="urn:microsoft.com/office/officeart/2018/2/layout/IconVerticalSolidList"/>
    <dgm:cxn modelId="{4A1B915B-2F91-4A2A-8186-9FF2FD5B87A0}" type="presParOf" srcId="{938D9859-CE0B-445A-9853-20EB323B7B7C}" destId="{75D44B00-49BA-403C-83F4-5F5F0A081923}" srcOrd="4" destOrd="0" presId="urn:microsoft.com/office/officeart/2018/2/layout/IconVerticalSolidList"/>
    <dgm:cxn modelId="{7BF9A1E2-3F48-4263-AC9C-856E5CC78ACB}" type="presParOf" srcId="{75D44B00-49BA-403C-83F4-5F5F0A081923}" destId="{83E7CFAB-319C-4700-88F5-268DE2AF708E}" srcOrd="0" destOrd="0" presId="urn:microsoft.com/office/officeart/2018/2/layout/IconVerticalSolidList"/>
    <dgm:cxn modelId="{AD6F2DB6-782A-48F6-8FAC-49A4E9C1EFF0}" type="presParOf" srcId="{75D44B00-49BA-403C-83F4-5F5F0A081923}" destId="{61BC66EB-6961-463C-A3B5-27957F8BD4CE}" srcOrd="1" destOrd="0" presId="urn:microsoft.com/office/officeart/2018/2/layout/IconVerticalSolidList"/>
    <dgm:cxn modelId="{A4212618-9D14-49FF-93D1-AEDEAF151CF7}" type="presParOf" srcId="{75D44B00-49BA-403C-83F4-5F5F0A081923}" destId="{2653C4F3-80B8-47F3-99CA-B00764B453F2}" srcOrd="2" destOrd="0" presId="urn:microsoft.com/office/officeart/2018/2/layout/IconVerticalSolidList"/>
    <dgm:cxn modelId="{039284B1-2FE8-45F9-8ABF-0342EA7A219B}" type="presParOf" srcId="{75D44B00-49BA-403C-83F4-5F5F0A081923}" destId="{38899C61-40C6-4E74-9A9E-1B29D5A0FFD3}" srcOrd="3" destOrd="0" presId="urn:microsoft.com/office/officeart/2018/2/layout/IconVerticalSolidList"/>
    <dgm:cxn modelId="{EBFD52FF-31E2-4E00-8E1D-93D9B8A8C5DA}" type="presParOf" srcId="{938D9859-CE0B-445A-9853-20EB323B7B7C}" destId="{E1DA18F3-98B3-41A1-A323-33F8756C0E3C}" srcOrd="5" destOrd="0" presId="urn:microsoft.com/office/officeart/2018/2/layout/IconVerticalSolidList"/>
    <dgm:cxn modelId="{E7AE5071-4665-419D-B30B-B4BA45F1A7EC}" type="presParOf" srcId="{938D9859-CE0B-445A-9853-20EB323B7B7C}" destId="{51C22CB1-6DE4-4493-A561-7BDB7E49016E}" srcOrd="6" destOrd="0" presId="urn:microsoft.com/office/officeart/2018/2/layout/IconVerticalSolidList"/>
    <dgm:cxn modelId="{B747DEFF-6119-4967-86E5-1FCF8633F378}" type="presParOf" srcId="{51C22CB1-6DE4-4493-A561-7BDB7E49016E}" destId="{CCBA51E1-04F3-495C-97AF-6675998832AB}" srcOrd="0" destOrd="0" presId="urn:microsoft.com/office/officeart/2018/2/layout/IconVerticalSolidList"/>
    <dgm:cxn modelId="{47C57FA2-10F9-40E9-9A0E-54F6739988B9}" type="presParOf" srcId="{51C22CB1-6DE4-4493-A561-7BDB7E49016E}" destId="{C35D16DA-4D05-4EAC-8832-CC79BBB56D99}" srcOrd="1" destOrd="0" presId="urn:microsoft.com/office/officeart/2018/2/layout/IconVerticalSolidList"/>
    <dgm:cxn modelId="{EECD1B0A-5BBB-4C3D-A228-6BB1112F8F80}" type="presParOf" srcId="{51C22CB1-6DE4-4493-A561-7BDB7E49016E}" destId="{C3439AF5-0A0E-4921-9444-BC0DA4CAEE4D}" srcOrd="2" destOrd="0" presId="urn:microsoft.com/office/officeart/2018/2/layout/IconVerticalSolidList"/>
    <dgm:cxn modelId="{0B6272E6-B4D3-4B8C-ADCC-5C0E3A874964}" type="presParOf" srcId="{51C22CB1-6DE4-4493-A561-7BDB7E49016E}" destId="{2BDF23F6-4673-4117-8F8B-E7D61A19CE5A}" srcOrd="3" destOrd="0" presId="urn:microsoft.com/office/officeart/2018/2/layout/IconVerticalSolidList"/>
    <dgm:cxn modelId="{0222B12B-1366-48DD-9D68-A5B2358502D6}" type="presParOf" srcId="{938D9859-CE0B-445A-9853-20EB323B7B7C}" destId="{DD5536F9-913A-41EA-A2EB-69A3DA9BA24D}" srcOrd="7" destOrd="0" presId="urn:microsoft.com/office/officeart/2018/2/layout/IconVerticalSolidList"/>
    <dgm:cxn modelId="{B46B88D3-CADC-43E7-8B51-E5BD28C5CED8}" type="presParOf" srcId="{938D9859-CE0B-445A-9853-20EB323B7B7C}" destId="{FE0D7707-F4CE-4BE9-9CED-32A116AF998C}" srcOrd="8" destOrd="0" presId="urn:microsoft.com/office/officeart/2018/2/layout/IconVerticalSolidList"/>
    <dgm:cxn modelId="{26D960BA-6EC2-4C5B-A17B-1E132DDB4314}" type="presParOf" srcId="{FE0D7707-F4CE-4BE9-9CED-32A116AF998C}" destId="{BF39CF81-4ABD-4BC0-8029-5E33616A7C9B}" srcOrd="0" destOrd="0" presId="urn:microsoft.com/office/officeart/2018/2/layout/IconVerticalSolidList"/>
    <dgm:cxn modelId="{99B063A6-0E07-469A-B5E0-6A4F73E22E15}" type="presParOf" srcId="{FE0D7707-F4CE-4BE9-9CED-32A116AF998C}" destId="{CD1CC9E2-B017-4488-8A1F-E2122C08F34B}" srcOrd="1" destOrd="0" presId="urn:microsoft.com/office/officeart/2018/2/layout/IconVerticalSolidList"/>
    <dgm:cxn modelId="{939A5C29-703B-4D77-82DC-1203D90CFDD9}" type="presParOf" srcId="{FE0D7707-F4CE-4BE9-9CED-32A116AF998C}" destId="{BA8D9816-3329-45C5-80AF-8355858DBF22}" srcOrd="2" destOrd="0" presId="urn:microsoft.com/office/officeart/2018/2/layout/IconVerticalSolidList"/>
    <dgm:cxn modelId="{96FC83EB-3758-4D59-9375-C5382147CBCE}" type="presParOf" srcId="{FE0D7707-F4CE-4BE9-9CED-32A116AF998C}" destId="{BF276922-D7FF-46FE-9658-105BE5D94A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67BBEF-4D64-4EBE-9763-DF0B7DD35D1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781E89-7F7D-4DB5-8E74-E043B8DC863A}">
      <dgm:prSet/>
      <dgm:spPr/>
      <dgm:t>
        <a:bodyPr/>
        <a:lstStyle/>
        <a:p>
          <a:r>
            <a:rPr lang="en-US"/>
            <a:t>Right</a:t>
          </a:r>
        </a:p>
      </dgm:t>
    </dgm:pt>
    <dgm:pt modelId="{5CDE5661-5620-4B69-B313-A0B188FDE166}" type="parTrans" cxnId="{5AD8B97B-B0F2-47F5-BFA3-8AB3E14DE8B7}">
      <dgm:prSet/>
      <dgm:spPr/>
      <dgm:t>
        <a:bodyPr/>
        <a:lstStyle/>
        <a:p>
          <a:endParaRPr lang="en-US"/>
        </a:p>
      </dgm:t>
    </dgm:pt>
    <dgm:pt modelId="{B4180124-F922-46FA-8DF6-7CE50C1AE8B6}" type="sibTrans" cxnId="{5AD8B97B-B0F2-47F5-BFA3-8AB3E14DE8B7}">
      <dgm:prSet/>
      <dgm:spPr/>
      <dgm:t>
        <a:bodyPr/>
        <a:lstStyle/>
        <a:p>
          <a:endParaRPr lang="en-US"/>
        </a:p>
      </dgm:t>
    </dgm:pt>
    <dgm:pt modelId="{FEC89E99-2E6E-4E51-B3B3-C2314B7FEC9D}">
      <dgm:prSet/>
      <dgm:spPr/>
      <dgm:t>
        <a:bodyPr/>
        <a:lstStyle/>
        <a:p>
          <a:r>
            <a:rPr lang="en-US"/>
            <a:t>HTML/CSS styling</a:t>
          </a:r>
        </a:p>
      </dgm:t>
    </dgm:pt>
    <dgm:pt modelId="{FC9A2FD8-82E8-4061-A2D0-C06A3B0C675F}" type="parTrans" cxnId="{21FC55CF-671D-48C7-B944-EC9EFD66AF75}">
      <dgm:prSet/>
      <dgm:spPr/>
      <dgm:t>
        <a:bodyPr/>
        <a:lstStyle/>
        <a:p>
          <a:endParaRPr lang="en-US"/>
        </a:p>
      </dgm:t>
    </dgm:pt>
    <dgm:pt modelId="{C1CD0130-42F1-4BDC-94F1-6CE82E76F3CC}" type="sibTrans" cxnId="{21FC55CF-671D-48C7-B944-EC9EFD66AF75}">
      <dgm:prSet/>
      <dgm:spPr/>
      <dgm:t>
        <a:bodyPr/>
        <a:lstStyle/>
        <a:p>
          <a:endParaRPr lang="en-US"/>
        </a:p>
      </dgm:t>
    </dgm:pt>
    <dgm:pt modelId="{B383CD8F-C18F-433B-B39C-81DF3CACB212}">
      <dgm:prSet/>
      <dgm:spPr/>
      <dgm:t>
        <a:bodyPr/>
        <a:lstStyle/>
        <a:p>
          <a:r>
            <a:rPr lang="en-US"/>
            <a:t>Wrong</a:t>
          </a:r>
        </a:p>
      </dgm:t>
    </dgm:pt>
    <dgm:pt modelId="{F61CB28E-739E-49B5-A5FB-B3D2A8B69D60}" type="parTrans" cxnId="{3767C05B-6A80-43B8-A3C4-4D04C463F853}">
      <dgm:prSet/>
      <dgm:spPr/>
      <dgm:t>
        <a:bodyPr/>
        <a:lstStyle/>
        <a:p>
          <a:endParaRPr lang="en-US"/>
        </a:p>
      </dgm:t>
    </dgm:pt>
    <dgm:pt modelId="{FF320848-090A-4D07-AAE5-68722BD0D475}" type="sibTrans" cxnId="{3767C05B-6A80-43B8-A3C4-4D04C463F853}">
      <dgm:prSet/>
      <dgm:spPr/>
      <dgm:t>
        <a:bodyPr/>
        <a:lstStyle/>
        <a:p>
          <a:endParaRPr lang="en-US"/>
        </a:p>
      </dgm:t>
    </dgm:pt>
    <dgm:pt modelId="{3362F256-644F-457D-A305-FE017151BDA5}">
      <dgm:prSet/>
      <dgm:spPr/>
      <dgm:t>
        <a:bodyPr/>
        <a:lstStyle/>
        <a:p>
          <a:r>
            <a:rPr lang="en-US"/>
            <a:t>Identity</a:t>
          </a:r>
        </a:p>
      </dgm:t>
    </dgm:pt>
    <dgm:pt modelId="{FA8A0A6D-23BE-4AA1-BAD3-66C3C862CDE7}" type="parTrans" cxnId="{5F44FA60-1211-49F6-861A-7195A5399CB1}">
      <dgm:prSet/>
      <dgm:spPr/>
      <dgm:t>
        <a:bodyPr/>
        <a:lstStyle/>
        <a:p>
          <a:endParaRPr lang="en-US"/>
        </a:p>
      </dgm:t>
    </dgm:pt>
    <dgm:pt modelId="{EE0C0F77-6D21-4491-AFF6-F69C1E83F0A3}" type="sibTrans" cxnId="{5F44FA60-1211-49F6-861A-7195A5399CB1}">
      <dgm:prSet/>
      <dgm:spPr/>
      <dgm:t>
        <a:bodyPr/>
        <a:lstStyle/>
        <a:p>
          <a:endParaRPr lang="en-US"/>
        </a:p>
      </dgm:t>
    </dgm:pt>
    <dgm:pt modelId="{AB1C0EA5-20EE-4912-9825-A06E4A4C87EB}">
      <dgm:prSet/>
      <dgm:spPr/>
      <dgm:t>
        <a:bodyPr/>
        <a:lstStyle/>
        <a:p>
          <a:r>
            <a:rPr lang="en-US"/>
            <a:t>Facebook Integration</a:t>
          </a:r>
        </a:p>
      </dgm:t>
    </dgm:pt>
    <dgm:pt modelId="{FD5927A9-2536-495E-B5D9-2EA5D1E609BD}" type="parTrans" cxnId="{3F45D25A-5130-480B-9271-4974C5405A24}">
      <dgm:prSet/>
      <dgm:spPr/>
      <dgm:t>
        <a:bodyPr/>
        <a:lstStyle/>
        <a:p>
          <a:endParaRPr lang="en-US"/>
        </a:p>
      </dgm:t>
    </dgm:pt>
    <dgm:pt modelId="{F6A24894-FB23-4FC2-AF80-3DD5CCAABE2B}" type="sibTrans" cxnId="{3F45D25A-5130-480B-9271-4974C5405A24}">
      <dgm:prSet/>
      <dgm:spPr/>
      <dgm:t>
        <a:bodyPr/>
        <a:lstStyle/>
        <a:p>
          <a:endParaRPr lang="en-US"/>
        </a:p>
      </dgm:t>
    </dgm:pt>
    <dgm:pt modelId="{604B2987-51B2-4FD3-B807-3F02C610D2B5}">
      <dgm:prSet/>
      <dgm:spPr/>
      <dgm:t>
        <a:bodyPr/>
        <a:lstStyle/>
        <a:p>
          <a:r>
            <a:rPr lang="en-US"/>
            <a:t>Entity Framework</a:t>
          </a:r>
        </a:p>
      </dgm:t>
    </dgm:pt>
    <dgm:pt modelId="{FB6C3F3B-B9EB-4DF1-8C48-6B6A45FDFFB7}" type="parTrans" cxnId="{CE5FE0D5-1D21-44A5-87E1-EEB42667C2D4}">
      <dgm:prSet/>
      <dgm:spPr/>
      <dgm:t>
        <a:bodyPr/>
        <a:lstStyle/>
        <a:p>
          <a:endParaRPr lang="en-US"/>
        </a:p>
      </dgm:t>
    </dgm:pt>
    <dgm:pt modelId="{7F5BC8C8-D537-49B3-B246-B6C3D5064B7A}" type="sibTrans" cxnId="{CE5FE0D5-1D21-44A5-87E1-EEB42667C2D4}">
      <dgm:prSet/>
      <dgm:spPr/>
      <dgm:t>
        <a:bodyPr/>
        <a:lstStyle/>
        <a:p>
          <a:endParaRPr lang="en-US"/>
        </a:p>
      </dgm:t>
    </dgm:pt>
    <dgm:pt modelId="{59CD5321-0AB1-42FE-BAA6-699F025DD27D}">
      <dgm:prSet/>
      <dgm:spPr/>
      <dgm:t>
        <a:bodyPr/>
        <a:lstStyle/>
        <a:p>
          <a:r>
            <a:rPr lang="en-US"/>
            <a:t>View Models</a:t>
          </a:r>
        </a:p>
      </dgm:t>
    </dgm:pt>
    <dgm:pt modelId="{2481F883-6F0C-462F-9CFF-F8A4F5B5B700}" type="parTrans" cxnId="{B4B479E1-F379-49A9-B0F2-A0AB54527B9C}">
      <dgm:prSet/>
      <dgm:spPr/>
      <dgm:t>
        <a:bodyPr/>
        <a:lstStyle/>
        <a:p>
          <a:endParaRPr lang="en-US"/>
        </a:p>
      </dgm:t>
    </dgm:pt>
    <dgm:pt modelId="{D2086A79-1428-4365-8FD6-453533ACABA4}" type="sibTrans" cxnId="{B4B479E1-F379-49A9-B0F2-A0AB54527B9C}">
      <dgm:prSet/>
      <dgm:spPr/>
      <dgm:t>
        <a:bodyPr/>
        <a:lstStyle/>
        <a:p>
          <a:endParaRPr lang="en-US"/>
        </a:p>
      </dgm:t>
    </dgm:pt>
    <dgm:pt modelId="{210B08E6-A32E-4540-98DC-4FC7BC273EEC}">
      <dgm:prSet/>
      <dgm:spPr/>
      <dgm:t>
        <a:bodyPr/>
        <a:lstStyle/>
        <a:p>
          <a:r>
            <a:rPr lang="en-US"/>
            <a:t>CRUD operations</a:t>
          </a:r>
        </a:p>
      </dgm:t>
    </dgm:pt>
    <dgm:pt modelId="{F7C6C544-7665-4E36-97B1-8FDB49469315}" type="parTrans" cxnId="{40794756-3B22-4B34-9575-E949695686B2}">
      <dgm:prSet/>
      <dgm:spPr/>
      <dgm:t>
        <a:bodyPr/>
        <a:lstStyle/>
        <a:p>
          <a:endParaRPr lang="en-US"/>
        </a:p>
      </dgm:t>
    </dgm:pt>
    <dgm:pt modelId="{9AD193D9-F558-4295-9DF8-CD5DEB9DFFA2}" type="sibTrans" cxnId="{40794756-3B22-4B34-9575-E949695686B2}">
      <dgm:prSet/>
      <dgm:spPr/>
      <dgm:t>
        <a:bodyPr/>
        <a:lstStyle/>
        <a:p>
          <a:endParaRPr lang="en-US"/>
        </a:p>
      </dgm:t>
    </dgm:pt>
    <dgm:pt modelId="{0D82BDAF-1092-4736-9EBB-B97000C4A65D}" type="pres">
      <dgm:prSet presAssocID="{8567BBEF-4D64-4EBE-9763-DF0B7DD35D1B}" presName="linear" presStyleCnt="0">
        <dgm:presLayoutVars>
          <dgm:dir/>
          <dgm:animLvl val="lvl"/>
          <dgm:resizeHandles val="exact"/>
        </dgm:presLayoutVars>
      </dgm:prSet>
      <dgm:spPr/>
    </dgm:pt>
    <dgm:pt modelId="{C0463ED6-A5EE-447B-94A0-246F423E3956}" type="pres">
      <dgm:prSet presAssocID="{EA781E89-7F7D-4DB5-8E74-E043B8DC863A}" presName="parentLin" presStyleCnt="0"/>
      <dgm:spPr/>
    </dgm:pt>
    <dgm:pt modelId="{E506DEBF-C80A-4B59-8323-F391EF2F1822}" type="pres">
      <dgm:prSet presAssocID="{EA781E89-7F7D-4DB5-8E74-E043B8DC863A}" presName="parentLeftMargin" presStyleLbl="node1" presStyleIdx="0" presStyleCnt="2"/>
      <dgm:spPr/>
    </dgm:pt>
    <dgm:pt modelId="{6C9C46CD-67C9-460F-9223-66083FE6371D}" type="pres">
      <dgm:prSet presAssocID="{EA781E89-7F7D-4DB5-8E74-E043B8DC86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EEFAC4-F1E2-4DE8-A2AF-C1550A557946}" type="pres">
      <dgm:prSet presAssocID="{EA781E89-7F7D-4DB5-8E74-E043B8DC863A}" presName="negativeSpace" presStyleCnt="0"/>
      <dgm:spPr/>
    </dgm:pt>
    <dgm:pt modelId="{4892FB59-487F-48B1-BB89-EC1B568BF838}" type="pres">
      <dgm:prSet presAssocID="{EA781E89-7F7D-4DB5-8E74-E043B8DC863A}" presName="childText" presStyleLbl="conFgAcc1" presStyleIdx="0" presStyleCnt="2">
        <dgm:presLayoutVars>
          <dgm:bulletEnabled val="1"/>
        </dgm:presLayoutVars>
      </dgm:prSet>
      <dgm:spPr/>
    </dgm:pt>
    <dgm:pt modelId="{ABE9E0F9-275C-4741-8A1F-4638FADEB186}" type="pres">
      <dgm:prSet presAssocID="{B4180124-F922-46FA-8DF6-7CE50C1AE8B6}" presName="spaceBetweenRectangles" presStyleCnt="0"/>
      <dgm:spPr/>
    </dgm:pt>
    <dgm:pt modelId="{972F412A-4A4B-4259-B077-C04B320F23F3}" type="pres">
      <dgm:prSet presAssocID="{B383CD8F-C18F-433B-B39C-81DF3CACB212}" presName="parentLin" presStyleCnt="0"/>
      <dgm:spPr/>
    </dgm:pt>
    <dgm:pt modelId="{1EACB28F-F4DC-4E3D-BD33-9DC9C04A4D65}" type="pres">
      <dgm:prSet presAssocID="{B383CD8F-C18F-433B-B39C-81DF3CACB212}" presName="parentLeftMargin" presStyleLbl="node1" presStyleIdx="0" presStyleCnt="2"/>
      <dgm:spPr/>
    </dgm:pt>
    <dgm:pt modelId="{78D5D2CD-E454-4841-A541-93B9C0AE991C}" type="pres">
      <dgm:prSet presAssocID="{B383CD8F-C18F-433B-B39C-81DF3CACB21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F914CB7-7AB1-40C2-9A5D-3BADA88B3E90}" type="pres">
      <dgm:prSet presAssocID="{B383CD8F-C18F-433B-B39C-81DF3CACB212}" presName="negativeSpace" presStyleCnt="0"/>
      <dgm:spPr/>
    </dgm:pt>
    <dgm:pt modelId="{3927CF78-EB5E-45E1-B025-A54CB5F70606}" type="pres">
      <dgm:prSet presAssocID="{B383CD8F-C18F-433B-B39C-81DF3CACB21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94E3111-62A6-43C8-8051-74D89E46AB0C}" type="presOf" srcId="{604B2987-51B2-4FD3-B807-3F02C610D2B5}" destId="{3927CF78-EB5E-45E1-B025-A54CB5F70606}" srcOrd="0" destOrd="2" presId="urn:microsoft.com/office/officeart/2005/8/layout/list1"/>
    <dgm:cxn modelId="{3767C05B-6A80-43B8-A3C4-4D04C463F853}" srcId="{8567BBEF-4D64-4EBE-9763-DF0B7DD35D1B}" destId="{B383CD8F-C18F-433B-B39C-81DF3CACB212}" srcOrd="1" destOrd="0" parTransId="{F61CB28E-739E-49B5-A5FB-B3D2A8B69D60}" sibTransId="{FF320848-090A-4D07-AAE5-68722BD0D475}"/>
    <dgm:cxn modelId="{5F44FA60-1211-49F6-861A-7195A5399CB1}" srcId="{B383CD8F-C18F-433B-B39C-81DF3CACB212}" destId="{3362F256-644F-457D-A305-FE017151BDA5}" srcOrd="0" destOrd="0" parTransId="{FA8A0A6D-23BE-4AA1-BAD3-66C3C862CDE7}" sibTransId="{EE0C0F77-6D21-4491-AFF6-F69C1E83F0A3}"/>
    <dgm:cxn modelId="{4451B442-0C5B-4AD4-8F3F-64FAE6DF90D0}" type="presOf" srcId="{59CD5321-0AB1-42FE-BAA6-699F025DD27D}" destId="{3927CF78-EB5E-45E1-B025-A54CB5F70606}" srcOrd="0" destOrd="3" presId="urn:microsoft.com/office/officeart/2005/8/layout/list1"/>
    <dgm:cxn modelId="{1BFC5F53-D73D-43A2-A9EB-CEE0AD34DF71}" type="presOf" srcId="{EA781E89-7F7D-4DB5-8E74-E043B8DC863A}" destId="{E506DEBF-C80A-4B59-8323-F391EF2F1822}" srcOrd="0" destOrd="0" presId="urn:microsoft.com/office/officeart/2005/8/layout/list1"/>
    <dgm:cxn modelId="{40794756-3B22-4B34-9575-E949695686B2}" srcId="{B383CD8F-C18F-433B-B39C-81DF3CACB212}" destId="{210B08E6-A32E-4540-98DC-4FC7BC273EEC}" srcOrd="4" destOrd="0" parTransId="{F7C6C544-7665-4E36-97B1-8FDB49469315}" sibTransId="{9AD193D9-F558-4295-9DF8-CD5DEB9DFFA2}"/>
    <dgm:cxn modelId="{3F45D25A-5130-480B-9271-4974C5405A24}" srcId="{B383CD8F-C18F-433B-B39C-81DF3CACB212}" destId="{AB1C0EA5-20EE-4912-9825-A06E4A4C87EB}" srcOrd="1" destOrd="0" parTransId="{FD5927A9-2536-495E-B5D9-2EA5D1E609BD}" sibTransId="{F6A24894-FB23-4FC2-AF80-3DD5CCAABE2B}"/>
    <dgm:cxn modelId="{5AD8B97B-B0F2-47F5-BFA3-8AB3E14DE8B7}" srcId="{8567BBEF-4D64-4EBE-9763-DF0B7DD35D1B}" destId="{EA781E89-7F7D-4DB5-8E74-E043B8DC863A}" srcOrd="0" destOrd="0" parTransId="{5CDE5661-5620-4B69-B313-A0B188FDE166}" sibTransId="{B4180124-F922-46FA-8DF6-7CE50C1AE8B6}"/>
    <dgm:cxn modelId="{FD1A6C86-56DC-4401-833D-14AB6AEF0BA1}" type="presOf" srcId="{EA781E89-7F7D-4DB5-8E74-E043B8DC863A}" destId="{6C9C46CD-67C9-460F-9223-66083FE6371D}" srcOrd="1" destOrd="0" presId="urn:microsoft.com/office/officeart/2005/8/layout/list1"/>
    <dgm:cxn modelId="{22F4AA8A-3973-4992-B952-D3B9D37D18A2}" type="presOf" srcId="{B383CD8F-C18F-433B-B39C-81DF3CACB212}" destId="{1EACB28F-F4DC-4E3D-BD33-9DC9C04A4D65}" srcOrd="0" destOrd="0" presId="urn:microsoft.com/office/officeart/2005/8/layout/list1"/>
    <dgm:cxn modelId="{B8F9A493-E47B-40CA-9CF8-4172E181CD94}" type="presOf" srcId="{3362F256-644F-457D-A305-FE017151BDA5}" destId="{3927CF78-EB5E-45E1-B025-A54CB5F70606}" srcOrd="0" destOrd="0" presId="urn:microsoft.com/office/officeart/2005/8/layout/list1"/>
    <dgm:cxn modelId="{9527159A-9FAE-4BD8-9AA1-2E802FD2F55C}" type="presOf" srcId="{FEC89E99-2E6E-4E51-B3B3-C2314B7FEC9D}" destId="{4892FB59-487F-48B1-BB89-EC1B568BF838}" srcOrd="0" destOrd="0" presId="urn:microsoft.com/office/officeart/2005/8/layout/list1"/>
    <dgm:cxn modelId="{A1BB159F-4F5D-42BF-9233-0A19B8EFFFBD}" type="presOf" srcId="{8567BBEF-4D64-4EBE-9763-DF0B7DD35D1B}" destId="{0D82BDAF-1092-4736-9EBB-B97000C4A65D}" srcOrd="0" destOrd="0" presId="urn:microsoft.com/office/officeart/2005/8/layout/list1"/>
    <dgm:cxn modelId="{0E0C89A6-4326-4B8C-B532-2784C5665B95}" type="presOf" srcId="{210B08E6-A32E-4540-98DC-4FC7BC273EEC}" destId="{3927CF78-EB5E-45E1-B025-A54CB5F70606}" srcOrd="0" destOrd="4" presId="urn:microsoft.com/office/officeart/2005/8/layout/list1"/>
    <dgm:cxn modelId="{14CB12BC-08CB-404F-95DE-DF018B411260}" type="presOf" srcId="{B383CD8F-C18F-433B-B39C-81DF3CACB212}" destId="{78D5D2CD-E454-4841-A541-93B9C0AE991C}" srcOrd="1" destOrd="0" presId="urn:microsoft.com/office/officeart/2005/8/layout/list1"/>
    <dgm:cxn modelId="{21FC55CF-671D-48C7-B944-EC9EFD66AF75}" srcId="{EA781E89-7F7D-4DB5-8E74-E043B8DC863A}" destId="{FEC89E99-2E6E-4E51-B3B3-C2314B7FEC9D}" srcOrd="0" destOrd="0" parTransId="{FC9A2FD8-82E8-4061-A2D0-C06A3B0C675F}" sibTransId="{C1CD0130-42F1-4BDC-94F1-6CE82E76F3CC}"/>
    <dgm:cxn modelId="{DC699AD5-7F3F-45DF-B237-87D62C855661}" type="presOf" srcId="{AB1C0EA5-20EE-4912-9825-A06E4A4C87EB}" destId="{3927CF78-EB5E-45E1-B025-A54CB5F70606}" srcOrd="0" destOrd="1" presId="urn:microsoft.com/office/officeart/2005/8/layout/list1"/>
    <dgm:cxn modelId="{CE5FE0D5-1D21-44A5-87E1-EEB42667C2D4}" srcId="{B383CD8F-C18F-433B-B39C-81DF3CACB212}" destId="{604B2987-51B2-4FD3-B807-3F02C610D2B5}" srcOrd="2" destOrd="0" parTransId="{FB6C3F3B-B9EB-4DF1-8C48-6B6A45FDFFB7}" sibTransId="{7F5BC8C8-D537-49B3-B246-B6C3D5064B7A}"/>
    <dgm:cxn modelId="{B4B479E1-F379-49A9-B0F2-A0AB54527B9C}" srcId="{B383CD8F-C18F-433B-B39C-81DF3CACB212}" destId="{59CD5321-0AB1-42FE-BAA6-699F025DD27D}" srcOrd="3" destOrd="0" parTransId="{2481F883-6F0C-462F-9CFF-F8A4F5B5B700}" sibTransId="{D2086A79-1428-4365-8FD6-453533ACABA4}"/>
    <dgm:cxn modelId="{D727C80C-6894-4C75-9512-FCFC1F0413B8}" type="presParOf" srcId="{0D82BDAF-1092-4736-9EBB-B97000C4A65D}" destId="{C0463ED6-A5EE-447B-94A0-246F423E3956}" srcOrd="0" destOrd="0" presId="urn:microsoft.com/office/officeart/2005/8/layout/list1"/>
    <dgm:cxn modelId="{FB71BC7A-DC18-4656-B47B-97B765A6797F}" type="presParOf" srcId="{C0463ED6-A5EE-447B-94A0-246F423E3956}" destId="{E506DEBF-C80A-4B59-8323-F391EF2F1822}" srcOrd="0" destOrd="0" presId="urn:microsoft.com/office/officeart/2005/8/layout/list1"/>
    <dgm:cxn modelId="{E63A63DB-67CB-4045-A31F-52951C6E7D60}" type="presParOf" srcId="{C0463ED6-A5EE-447B-94A0-246F423E3956}" destId="{6C9C46CD-67C9-460F-9223-66083FE6371D}" srcOrd="1" destOrd="0" presId="urn:microsoft.com/office/officeart/2005/8/layout/list1"/>
    <dgm:cxn modelId="{100B5477-E9DE-42CA-BB56-8CEB8349CE71}" type="presParOf" srcId="{0D82BDAF-1092-4736-9EBB-B97000C4A65D}" destId="{8BEEFAC4-F1E2-4DE8-A2AF-C1550A557946}" srcOrd="1" destOrd="0" presId="urn:microsoft.com/office/officeart/2005/8/layout/list1"/>
    <dgm:cxn modelId="{2467F76B-38D7-4173-AAFC-3FB34515D7FE}" type="presParOf" srcId="{0D82BDAF-1092-4736-9EBB-B97000C4A65D}" destId="{4892FB59-487F-48B1-BB89-EC1B568BF838}" srcOrd="2" destOrd="0" presId="urn:microsoft.com/office/officeart/2005/8/layout/list1"/>
    <dgm:cxn modelId="{7F16CB3B-2C5A-4EF8-A48B-72282FCCD0CD}" type="presParOf" srcId="{0D82BDAF-1092-4736-9EBB-B97000C4A65D}" destId="{ABE9E0F9-275C-4741-8A1F-4638FADEB186}" srcOrd="3" destOrd="0" presId="urn:microsoft.com/office/officeart/2005/8/layout/list1"/>
    <dgm:cxn modelId="{E73E0165-3C49-476F-A2F6-0166DDD2F177}" type="presParOf" srcId="{0D82BDAF-1092-4736-9EBB-B97000C4A65D}" destId="{972F412A-4A4B-4259-B077-C04B320F23F3}" srcOrd="4" destOrd="0" presId="urn:microsoft.com/office/officeart/2005/8/layout/list1"/>
    <dgm:cxn modelId="{D09C06CB-5B14-475F-9FAC-7611D74E1A63}" type="presParOf" srcId="{972F412A-4A4B-4259-B077-C04B320F23F3}" destId="{1EACB28F-F4DC-4E3D-BD33-9DC9C04A4D65}" srcOrd="0" destOrd="0" presId="urn:microsoft.com/office/officeart/2005/8/layout/list1"/>
    <dgm:cxn modelId="{1CF3F88D-3F16-4DE8-A859-5F60EF6F80DF}" type="presParOf" srcId="{972F412A-4A4B-4259-B077-C04B320F23F3}" destId="{78D5D2CD-E454-4841-A541-93B9C0AE991C}" srcOrd="1" destOrd="0" presId="urn:microsoft.com/office/officeart/2005/8/layout/list1"/>
    <dgm:cxn modelId="{AEB90E41-274F-4E67-9B4A-48CC08DD28DF}" type="presParOf" srcId="{0D82BDAF-1092-4736-9EBB-B97000C4A65D}" destId="{6F914CB7-7AB1-40C2-9A5D-3BADA88B3E90}" srcOrd="5" destOrd="0" presId="urn:microsoft.com/office/officeart/2005/8/layout/list1"/>
    <dgm:cxn modelId="{227EB28C-94D0-45C9-9EF0-C684EFD23151}" type="presParOf" srcId="{0D82BDAF-1092-4736-9EBB-B97000C4A65D}" destId="{3927CF78-EB5E-45E1-B025-A54CB5F7060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4E05-D1E5-46F6-B814-406E113121BF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4DC323-AA3D-41A0-BDA2-D457157D83F0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69FF35-C13D-400D-8747-D9F7F080F4E6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Recipes kept on paper can get lost, stolen, or destroyed</a:t>
          </a:r>
        </a:p>
      </dsp:txBody>
      <dsp:txXfrm>
        <a:off x="1736952" y="642"/>
        <a:ext cx="5095259" cy="1503855"/>
      </dsp:txXfrm>
    </dsp:sp>
    <dsp:sp modelId="{43A7E097-1533-4501-B6B1-FAE6DB186345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50BA46-93FC-44C8-B81C-07C849C868E2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C83694-82DE-4562-934E-C09A3CF07425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Paper recipes are hard to share</a:t>
          </a:r>
        </a:p>
      </dsp:txBody>
      <dsp:txXfrm>
        <a:off x="1736952" y="1880461"/>
        <a:ext cx="5095259" cy="1503855"/>
      </dsp:txXfrm>
    </dsp:sp>
    <dsp:sp modelId="{0064E17E-1670-427F-95D4-388C7D82C22D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B5E4E7-0728-4E61-A646-607CA973ACBE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375853-EA82-4651-A2CB-4F4D2D6EC2E7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Paper recipes sizes are limited in space</a:t>
          </a:r>
        </a:p>
      </dsp:txBody>
      <dsp:txXfrm>
        <a:off x="1736952" y="3760280"/>
        <a:ext cx="5095259" cy="1503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95497-0DDC-4ADE-8D22-6F64B22FE1FD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45B5E7-1B0B-43CC-95BF-67CABCDADC78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B8C2FD-690B-42E4-8120-CE0DC78B8CC2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Electronic databases provide integrity and availability</a:t>
          </a:r>
        </a:p>
      </dsp:txBody>
      <dsp:txXfrm>
        <a:off x="1736952" y="642"/>
        <a:ext cx="5095259" cy="1503855"/>
      </dsp:txXfrm>
    </dsp:sp>
    <dsp:sp modelId="{1DC288B1-1D98-4B54-9BCC-AD573A636323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D04D0D-318D-4A7F-A1CB-13B9B03A30B9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953A2C-137D-4F81-9CAD-C9314B2A5B62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Search and share features significantly improves recipe collection</a:t>
          </a:r>
        </a:p>
      </dsp:txBody>
      <dsp:txXfrm>
        <a:off x="1736952" y="1880461"/>
        <a:ext cx="5095259" cy="1503855"/>
      </dsp:txXfrm>
    </dsp:sp>
    <dsp:sp modelId="{157A4C42-208C-483A-AA32-83E3B541FC53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4DD7CA-D5E9-44DC-8293-D7004FF0FCD6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862C6C-09C9-449A-AED6-38C66F2D818F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Review system can introduce new recipes or ideas</a:t>
          </a:r>
        </a:p>
      </dsp:txBody>
      <dsp:txXfrm>
        <a:off x="1736952" y="3760280"/>
        <a:ext cx="5095259" cy="15038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D4D4F-EA75-46FB-BD1A-5FE36E7605C0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56BA19-D44E-482D-A7FC-E4488087659B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ACEC8D-A62A-4EDB-B2AA-01FDA1E7EB5C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Waterfall development method</a:t>
          </a:r>
        </a:p>
      </dsp:txBody>
      <dsp:txXfrm>
        <a:off x="1279109" y="2185"/>
        <a:ext cx="5553102" cy="1107454"/>
      </dsp:txXfrm>
    </dsp:sp>
    <dsp:sp modelId="{4777EB95-CB1F-4DDF-9CD8-634018F81C28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0A41B4-D9AA-468B-8864-8CBB259CC5BD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33BB30-C406-4A13-8B55-6EF340F98DD9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ASP.Net Webapp following MVC (Model View Controller) design</a:t>
          </a:r>
        </a:p>
      </dsp:txBody>
      <dsp:txXfrm>
        <a:off x="1279109" y="1386503"/>
        <a:ext cx="5553102" cy="1107454"/>
      </dsp:txXfrm>
    </dsp:sp>
    <dsp:sp modelId="{FFC63242-9540-4E81-A80E-67DAA9332760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1257FB-DAFE-4427-AE77-C54DC0A65FC4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C3A503-49FF-44FA-84EA-A35ACF48335D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Integrates with SQL Server</a:t>
          </a:r>
        </a:p>
      </dsp:txBody>
      <dsp:txXfrm>
        <a:off x="1279109" y="2770821"/>
        <a:ext cx="5553102" cy="1107454"/>
      </dsp:txXfrm>
    </dsp:sp>
    <dsp:sp modelId="{D643EE0B-B190-4AA9-A96A-0E2417535C89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A90975-030A-4CE0-AD14-BC393E63A2A1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2DB4EE-435F-47EB-8BE3-037B5EFF0B80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Hosted on Azure Cloud</a:t>
          </a:r>
        </a:p>
      </dsp:txBody>
      <dsp:txXfrm>
        <a:off x="1279109" y="4155139"/>
        <a:ext cx="5553102" cy="1107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FBA9B-59E3-41C0-B705-41E9B73CEABD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59D808-9C30-4FAF-B551-6992498F219F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712073-2780-45BB-9DCC-9DE9BAD5D7F7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Minimal requirements</a:t>
          </a:r>
        </a:p>
      </dsp:txBody>
      <dsp:txXfrm>
        <a:off x="1279109" y="2185"/>
        <a:ext cx="5553102" cy="1107454"/>
      </dsp:txXfrm>
    </dsp:sp>
    <dsp:sp modelId="{C6AC860E-99E1-41C1-9892-14F2600C3780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900AEC-FFD2-486D-BCFB-079317E10E86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CEC3F-96A7-41DB-B141-2EAF2EA07FA1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Easily tested</a:t>
          </a:r>
        </a:p>
      </dsp:txBody>
      <dsp:txXfrm>
        <a:off x="1279109" y="1386503"/>
        <a:ext cx="5553102" cy="1107454"/>
      </dsp:txXfrm>
    </dsp:sp>
    <dsp:sp modelId="{0855760F-1532-445F-943C-383B287388CB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B7FB29-E7D7-44FF-82B3-F1DD33593E25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E44EA0-6D8C-43D9-96E5-5356D2CE86C6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Maintenance is accessible </a:t>
          </a:r>
        </a:p>
      </dsp:txBody>
      <dsp:txXfrm>
        <a:off x="1279109" y="2770821"/>
        <a:ext cx="5553102" cy="1107454"/>
      </dsp:txXfrm>
    </dsp:sp>
    <dsp:sp modelId="{EE6759F7-ACB8-4D14-8B0D-3D1825EFFB55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ABB35E-EB8E-4AAB-BD5A-B6E22FB730D3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2F5516-E231-41B8-B4AA-F4784A91FB87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Mobile options are upcoming</a:t>
          </a:r>
        </a:p>
      </dsp:txBody>
      <dsp:txXfrm>
        <a:off x="1279109" y="4155139"/>
        <a:ext cx="5553102" cy="1107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17CED-396E-4789-85DB-2CAA6E41CAA8}">
      <dsp:nvSpPr>
        <dsp:cNvPr id="0" name=""/>
        <dsp:cNvSpPr/>
      </dsp:nvSpPr>
      <dsp:spPr>
        <a:xfrm>
          <a:off x="297896" y="634020"/>
          <a:ext cx="920003" cy="9200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9E12A3-85DB-45A3-ABE6-4B01D6DC22CD}">
      <dsp:nvSpPr>
        <dsp:cNvPr id="0" name=""/>
        <dsp:cNvSpPr/>
      </dsp:nvSpPr>
      <dsp:spPr>
        <a:xfrm>
          <a:off x="493962" y="830086"/>
          <a:ext cx="527871" cy="527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D2A304-D45B-4E0E-B25A-F4B75E919806}">
      <dsp:nvSpPr>
        <dsp:cNvPr id="0" name=""/>
        <dsp:cNvSpPr/>
      </dsp:nvSpPr>
      <dsp:spPr>
        <a:xfrm>
          <a:off x="3796" y="1840582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Meal Planning and Grocery List</a:t>
          </a:r>
        </a:p>
      </dsp:txBody>
      <dsp:txXfrm>
        <a:off x="3796" y="1840582"/>
        <a:ext cx="1508203" cy="603281"/>
      </dsp:txXfrm>
    </dsp:sp>
    <dsp:sp modelId="{CBB62169-39C5-4BE3-BBD3-2880926D99B7}">
      <dsp:nvSpPr>
        <dsp:cNvPr id="0" name=""/>
        <dsp:cNvSpPr/>
      </dsp:nvSpPr>
      <dsp:spPr>
        <a:xfrm>
          <a:off x="2070034" y="634020"/>
          <a:ext cx="920003" cy="9200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D880F4-2814-45AA-83DA-DA794C2BFC9F}">
      <dsp:nvSpPr>
        <dsp:cNvPr id="0" name=""/>
        <dsp:cNvSpPr/>
      </dsp:nvSpPr>
      <dsp:spPr>
        <a:xfrm>
          <a:off x="2266101" y="830086"/>
          <a:ext cx="527871" cy="527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8FE412-C487-41C3-A34F-AEBAA359070E}">
      <dsp:nvSpPr>
        <dsp:cNvPr id="0" name=""/>
        <dsp:cNvSpPr/>
      </dsp:nvSpPr>
      <dsp:spPr>
        <a:xfrm>
          <a:off x="1775935" y="1840582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Cross off steps/ingredients</a:t>
          </a:r>
        </a:p>
      </dsp:txBody>
      <dsp:txXfrm>
        <a:off x="1775935" y="1840582"/>
        <a:ext cx="1508203" cy="603281"/>
      </dsp:txXfrm>
    </dsp:sp>
    <dsp:sp modelId="{841679E3-2000-4948-9690-DC99DE734906}">
      <dsp:nvSpPr>
        <dsp:cNvPr id="0" name=""/>
        <dsp:cNvSpPr/>
      </dsp:nvSpPr>
      <dsp:spPr>
        <a:xfrm>
          <a:off x="3842173" y="634020"/>
          <a:ext cx="920003" cy="9200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90D125-F097-4782-B020-EF595341598E}">
      <dsp:nvSpPr>
        <dsp:cNvPr id="0" name=""/>
        <dsp:cNvSpPr/>
      </dsp:nvSpPr>
      <dsp:spPr>
        <a:xfrm>
          <a:off x="4038239" y="830086"/>
          <a:ext cx="527871" cy="527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9BEC45-44BE-45BD-8D82-823C272D5F78}">
      <dsp:nvSpPr>
        <dsp:cNvPr id="0" name=""/>
        <dsp:cNvSpPr/>
      </dsp:nvSpPr>
      <dsp:spPr>
        <a:xfrm>
          <a:off x="3548073" y="1840582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Leave notes/ratings</a:t>
          </a:r>
        </a:p>
      </dsp:txBody>
      <dsp:txXfrm>
        <a:off x="3548073" y="1840582"/>
        <a:ext cx="1508203" cy="603281"/>
      </dsp:txXfrm>
    </dsp:sp>
    <dsp:sp modelId="{B38D0AC8-07A7-4D0F-9B85-8BD8CDBE3816}">
      <dsp:nvSpPr>
        <dsp:cNvPr id="0" name=""/>
        <dsp:cNvSpPr/>
      </dsp:nvSpPr>
      <dsp:spPr>
        <a:xfrm>
          <a:off x="5614312" y="634020"/>
          <a:ext cx="920003" cy="9200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129DDD-0F53-4B0D-A177-7ABFAF09598C}">
      <dsp:nvSpPr>
        <dsp:cNvPr id="0" name=""/>
        <dsp:cNvSpPr/>
      </dsp:nvSpPr>
      <dsp:spPr>
        <a:xfrm>
          <a:off x="5810378" y="830086"/>
          <a:ext cx="527871" cy="527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F647DB-0592-408B-A06B-912348E00B87}">
      <dsp:nvSpPr>
        <dsp:cNvPr id="0" name=""/>
        <dsp:cNvSpPr/>
      </dsp:nvSpPr>
      <dsp:spPr>
        <a:xfrm>
          <a:off x="5320212" y="1840582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Search by history, rating, category</a:t>
          </a:r>
        </a:p>
      </dsp:txBody>
      <dsp:txXfrm>
        <a:off x="5320212" y="1840582"/>
        <a:ext cx="1508203" cy="603281"/>
      </dsp:txXfrm>
    </dsp:sp>
    <dsp:sp modelId="{2767AF0A-EF68-46D2-BDBB-356158E94B4D}">
      <dsp:nvSpPr>
        <dsp:cNvPr id="0" name=""/>
        <dsp:cNvSpPr/>
      </dsp:nvSpPr>
      <dsp:spPr>
        <a:xfrm>
          <a:off x="1183965" y="2820914"/>
          <a:ext cx="920003" cy="9200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667E79-B4DF-48EE-89FF-7E94713ED27B}">
      <dsp:nvSpPr>
        <dsp:cNvPr id="0" name=""/>
        <dsp:cNvSpPr/>
      </dsp:nvSpPr>
      <dsp:spPr>
        <a:xfrm>
          <a:off x="1380031" y="3016981"/>
          <a:ext cx="527871" cy="527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093152-1FD4-4CAB-83E1-CD17001B8D7C}">
      <dsp:nvSpPr>
        <dsp:cNvPr id="0" name=""/>
        <dsp:cNvSpPr/>
      </dsp:nvSpPr>
      <dsp:spPr>
        <a:xfrm>
          <a:off x="889865" y="4027477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Print, email, sharing</a:t>
          </a:r>
        </a:p>
      </dsp:txBody>
      <dsp:txXfrm>
        <a:off x="889865" y="4027477"/>
        <a:ext cx="1508203" cy="603281"/>
      </dsp:txXfrm>
    </dsp:sp>
    <dsp:sp modelId="{A2D843C6-FDA8-4CB7-8E64-91343B5B78DC}">
      <dsp:nvSpPr>
        <dsp:cNvPr id="0" name=""/>
        <dsp:cNvSpPr/>
      </dsp:nvSpPr>
      <dsp:spPr>
        <a:xfrm>
          <a:off x="2956104" y="2820914"/>
          <a:ext cx="920003" cy="9200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A1D583-617C-401D-9B64-90E80E569380}">
      <dsp:nvSpPr>
        <dsp:cNvPr id="0" name=""/>
        <dsp:cNvSpPr/>
      </dsp:nvSpPr>
      <dsp:spPr>
        <a:xfrm>
          <a:off x="3152170" y="3016981"/>
          <a:ext cx="527871" cy="5278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C8C18B-3D7B-483A-A3D6-3E954C588ECD}">
      <dsp:nvSpPr>
        <dsp:cNvPr id="0" name=""/>
        <dsp:cNvSpPr/>
      </dsp:nvSpPr>
      <dsp:spPr>
        <a:xfrm>
          <a:off x="2662004" y="4027477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Timer</a:t>
          </a:r>
        </a:p>
      </dsp:txBody>
      <dsp:txXfrm>
        <a:off x="2662004" y="4027477"/>
        <a:ext cx="1508203" cy="603281"/>
      </dsp:txXfrm>
    </dsp:sp>
    <dsp:sp modelId="{96D3B597-3154-4E8E-AB26-A8AF25636871}">
      <dsp:nvSpPr>
        <dsp:cNvPr id="0" name=""/>
        <dsp:cNvSpPr/>
      </dsp:nvSpPr>
      <dsp:spPr>
        <a:xfrm>
          <a:off x="4728242" y="2820914"/>
          <a:ext cx="920003" cy="9200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899BF6-0F3A-4048-9250-2518F30977DB}">
      <dsp:nvSpPr>
        <dsp:cNvPr id="0" name=""/>
        <dsp:cNvSpPr/>
      </dsp:nvSpPr>
      <dsp:spPr>
        <a:xfrm>
          <a:off x="4924309" y="3016981"/>
          <a:ext cx="527871" cy="52787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9C8B91-335F-47AE-94BA-154D17FF4A51}">
      <dsp:nvSpPr>
        <dsp:cNvPr id="0" name=""/>
        <dsp:cNvSpPr/>
      </dsp:nvSpPr>
      <dsp:spPr>
        <a:xfrm>
          <a:off x="4434143" y="4027477"/>
          <a:ext cx="1508203" cy="60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Pin recipes to quick access bar</a:t>
          </a:r>
        </a:p>
      </dsp:txBody>
      <dsp:txXfrm>
        <a:off x="4434143" y="4027477"/>
        <a:ext cx="1508203" cy="6032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F25F2-A273-4DFA-8829-A55B9BA7D3B6}">
      <dsp:nvSpPr>
        <dsp:cNvPr id="0" name=""/>
        <dsp:cNvSpPr/>
      </dsp:nvSpPr>
      <dsp:spPr>
        <a:xfrm>
          <a:off x="0" y="855526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05E3F3-B558-490D-8BC0-FDD9C73EC179}">
      <dsp:nvSpPr>
        <dsp:cNvPr id="0" name=""/>
        <dsp:cNvSpPr/>
      </dsp:nvSpPr>
      <dsp:spPr>
        <a:xfrm>
          <a:off x="477778" y="1210899"/>
          <a:ext cx="868688" cy="868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CB74E9-D00F-4241-8F8F-D448C6D4461D}">
      <dsp:nvSpPr>
        <dsp:cNvPr id="0" name=""/>
        <dsp:cNvSpPr/>
      </dsp:nvSpPr>
      <dsp:spPr>
        <a:xfrm>
          <a:off x="1824245" y="855526"/>
          <a:ext cx="3074495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BigOven</a:t>
          </a:r>
        </a:p>
      </dsp:txBody>
      <dsp:txXfrm>
        <a:off x="1824245" y="855526"/>
        <a:ext cx="3074495" cy="1579433"/>
      </dsp:txXfrm>
    </dsp:sp>
    <dsp:sp modelId="{B64A6641-8DE8-439A-A76D-3EFE29AA8373}">
      <dsp:nvSpPr>
        <dsp:cNvPr id="0" name=""/>
        <dsp:cNvSpPr/>
      </dsp:nvSpPr>
      <dsp:spPr>
        <a:xfrm>
          <a:off x="4898741" y="855526"/>
          <a:ext cx="1933470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RecipeScan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25/month</a:t>
          </a:r>
        </a:p>
      </dsp:txBody>
      <dsp:txXfrm>
        <a:off x="4898741" y="855526"/>
        <a:ext cx="1933470" cy="1579433"/>
      </dsp:txXfrm>
    </dsp:sp>
    <dsp:sp modelId="{C7B9A871-BF5E-45B8-8D8B-D75A7A9E2774}">
      <dsp:nvSpPr>
        <dsp:cNvPr id="0" name=""/>
        <dsp:cNvSpPr/>
      </dsp:nvSpPr>
      <dsp:spPr>
        <a:xfrm>
          <a:off x="0" y="2829818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34BEA1-4583-4EE3-9073-2B25A1B9420C}">
      <dsp:nvSpPr>
        <dsp:cNvPr id="0" name=""/>
        <dsp:cNvSpPr/>
      </dsp:nvSpPr>
      <dsp:spPr>
        <a:xfrm>
          <a:off x="477778" y="3185191"/>
          <a:ext cx="868688" cy="8686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0B0667-4471-4B46-8490-B9D80B906FB2}">
      <dsp:nvSpPr>
        <dsp:cNvPr id="0" name=""/>
        <dsp:cNvSpPr/>
      </dsp:nvSpPr>
      <dsp:spPr>
        <a:xfrm>
          <a:off x="1824245" y="2829818"/>
          <a:ext cx="3074495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Paprika</a:t>
          </a:r>
        </a:p>
      </dsp:txBody>
      <dsp:txXfrm>
        <a:off x="1824245" y="2829818"/>
        <a:ext cx="3074495" cy="1579433"/>
      </dsp:txXfrm>
    </dsp:sp>
    <dsp:sp modelId="{D43490F2-D665-4AA8-90DA-0D0BABBEB703}">
      <dsp:nvSpPr>
        <dsp:cNvPr id="0" name=""/>
        <dsp:cNvSpPr/>
      </dsp:nvSpPr>
      <dsp:spPr>
        <a:xfrm>
          <a:off x="4898741" y="2829818"/>
          <a:ext cx="1933470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$5</a:t>
          </a:r>
        </a:p>
      </dsp:txBody>
      <dsp:txXfrm>
        <a:off x="4898741" y="2829818"/>
        <a:ext cx="1933470" cy="15794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16DB6-E74A-40A1-BF85-5DA4F4E928A6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EA546-AB59-4E1A-A12D-0A10165EC6B3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B70F8-751A-4CFB-8450-53C71D0D98F7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 Authentication</a:t>
          </a:r>
        </a:p>
      </dsp:txBody>
      <dsp:txXfrm>
        <a:off x="1011886" y="4113"/>
        <a:ext cx="5820325" cy="876092"/>
      </dsp:txXfrm>
    </dsp:sp>
    <dsp:sp modelId="{ECA9F691-F9F2-4C81-8CDA-53E359F0EF19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909FA-E9BF-4617-8C53-DD95456A831A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6197D-5252-4B2E-B50F-8A480B53DC16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List of all user’s recipes</a:t>
          </a:r>
        </a:p>
      </dsp:txBody>
      <dsp:txXfrm>
        <a:off x="1011886" y="1099228"/>
        <a:ext cx="5820325" cy="876092"/>
      </dsp:txXfrm>
    </dsp:sp>
    <dsp:sp modelId="{83E7CFAB-319C-4700-88F5-268DE2AF708E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C66EB-6961-463C-A3B5-27957F8BD4CE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99C61-40C6-4E74-9A9E-1B29D5A0FFD3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CRUD operations with recipes</a:t>
          </a:r>
        </a:p>
      </dsp:txBody>
      <dsp:txXfrm>
        <a:off x="1011886" y="2194343"/>
        <a:ext cx="5820325" cy="876092"/>
      </dsp:txXfrm>
    </dsp:sp>
    <dsp:sp modelId="{CCBA51E1-04F3-495C-97AF-6675998832AB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D16DA-4D05-4EAC-8832-CC79BBB56D99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F23F6-4673-4117-8F8B-E7D61A19CE5A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Publish option for recipes that will be viewable by all users</a:t>
          </a:r>
        </a:p>
      </dsp:txBody>
      <dsp:txXfrm>
        <a:off x="1011886" y="3289458"/>
        <a:ext cx="5820325" cy="876092"/>
      </dsp:txXfrm>
    </dsp:sp>
    <dsp:sp modelId="{BF39CF81-4ABD-4BC0-8029-5E33616A7C9B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CC9E2-B017-4488-8A1F-E2122C08F34B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76922-D7FF-46FE-9658-105BE5D94A9F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Review ability</a:t>
          </a:r>
        </a:p>
      </dsp:txBody>
      <dsp:txXfrm>
        <a:off x="1011886" y="4384573"/>
        <a:ext cx="5820325" cy="8760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2FB59-487F-48B1-BB89-EC1B568BF838}">
      <dsp:nvSpPr>
        <dsp:cNvPr id="0" name=""/>
        <dsp:cNvSpPr/>
      </dsp:nvSpPr>
      <dsp:spPr>
        <a:xfrm>
          <a:off x="0" y="417939"/>
          <a:ext cx="6832212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583184" rIns="53025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HTML/CSS styling</a:t>
          </a:r>
        </a:p>
      </dsp:txBody>
      <dsp:txXfrm>
        <a:off x="0" y="417939"/>
        <a:ext cx="6832212" cy="1190700"/>
      </dsp:txXfrm>
    </dsp:sp>
    <dsp:sp modelId="{6C9C46CD-67C9-460F-9223-66083FE6371D}">
      <dsp:nvSpPr>
        <dsp:cNvPr id="0" name=""/>
        <dsp:cNvSpPr/>
      </dsp:nvSpPr>
      <dsp:spPr>
        <a:xfrm>
          <a:off x="341610" y="4659"/>
          <a:ext cx="4782548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Right</a:t>
          </a:r>
        </a:p>
      </dsp:txBody>
      <dsp:txXfrm>
        <a:off x="381959" y="45008"/>
        <a:ext cx="4701850" cy="745862"/>
      </dsp:txXfrm>
    </dsp:sp>
    <dsp:sp modelId="{3927CF78-EB5E-45E1-B025-A54CB5F70606}">
      <dsp:nvSpPr>
        <dsp:cNvPr id="0" name=""/>
        <dsp:cNvSpPr/>
      </dsp:nvSpPr>
      <dsp:spPr>
        <a:xfrm>
          <a:off x="0" y="2173119"/>
          <a:ext cx="6832212" cy="308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583184" rIns="53025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Identity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Facebook Integration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Entity Framework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View Models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CRUD operations</a:t>
          </a:r>
        </a:p>
      </dsp:txBody>
      <dsp:txXfrm>
        <a:off x="0" y="2173119"/>
        <a:ext cx="6832212" cy="3087000"/>
      </dsp:txXfrm>
    </dsp:sp>
    <dsp:sp modelId="{78D5D2CD-E454-4841-A541-93B9C0AE991C}">
      <dsp:nvSpPr>
        <dsp:cNvPr id="0" name=""/>
        <dsp:cNvSpPr/>
      </dsp:nvSpPr>
      <dsp:spPr>
        <a:xfrm>
          <a:off x="341610" y="1759839"/>
          <a:ext cx="4782548" cy="82656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Wrong</a:t>
          </a:r>
        </a:p>
      </dsp:txBody>
      <dsp:txXfrm>
        <a:off x="381959" y="1800188"/>
        <a:ext cx="4701850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3A585-8897-467C-954C-44FD05F03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15" y="1318590"/>
            <a:ext cx="5102159" cy="422082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Recipe 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9EA85-8D15-4236-92F8-ECD2DACDF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032" y="804334"/>
            <a:ext cx="3675634" cy="5249332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6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8665-A14C-4AB0-8E10-B14FF173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Gradient Theme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CF094-E23D-488F-96DB-2677FCC66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6" y="2519705"/>
            <a:ext cx="12179364" cy="2593397"/>
          </a:xfrm>
        </p:spPr>
      </p:pic>
    </p:spTree>
    <p:extLst>
      <p:ext uri="{BB962C8B-B14F-4D97-AF65-F5344CB8AC3E}">
        <p14:creationId xmlns:p14="http://schemas.microsoft.com/office/powerpoint/2010/main" val="172930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E437-FE3A-472D-A598-76650E1D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Browser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1282F-9138-44E7-8862-AB76BF351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433" y="2075936"/>
            <a:ext cx="9539887" cy="4683210"/>
          </a:xfrm>
        </p:spPr>
      </p:pic>
    </p:spTree>
    <p:extLst>
      <p:ext uri="{BB962C8B-B14F-4D97-AF65-F5344CB8AC3E}">
        <p14:creationId xmlns:p14="http://schemas.microsoft.com/office/powerpoint/2010/main" val="267680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188AC-3CA4-4661-97B9-39B229DA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1D5831-37AC-4BFB-B439-6C180E5BE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44947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53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78131-F89C-414A-BBAA-A2ED8EF0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Similar Apps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C9089E-6747-45BD-B39C-D31798DF0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33247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30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ACB25-D441-4032-92FE-1A2FE6E1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C25177-E8AF-4542-9F6E-687E52F9E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114267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80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54477-30D5-411B-A239-E0EDDA04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AE73-40B3-4A87-A725-764C4DAB3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EFFFF"/>
                </a:solidFill>
              </a:rPr>
              <a:t>Completed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Users are implemented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DAL is separated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Design is modular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Modify successful login to redirect to user’s recipe list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rgbClr val="FE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EFFFF"/>
                </a:solidFill>
              </a:rPr>
              <a:t>Backlog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Users have CRUD capability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Users can publish their own recipes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Users can submit reviews on recipes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Style is updated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Pagination is implemented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rgbClr val="FEFFFF"/>
                </a:solidFill>
              </a:rPr>
              <a:t>Future Updates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rgbClr val="FEFFFF"/>
                </a:solidFill>
              </a:rPr>
              <a:t>Text-to-speech integration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</a:pPr>
            <a:endParaRPr lang="en-US" sz="1100" dirty="0">
              <a:solidFill>
                <a:srgbClr val="FEFFFF"/>
              </a:solidFill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80B69535-375A-4553-AB72-1C9372CC2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6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2981C-6A19-4425-9E5E-2D5FF6EE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Planning that went right/wrong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E2F4C0-3769-4FE6-88DE-DF08F251A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14122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093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25A96D-0534-4130-BE38-5D12BFF9D8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733284"/>
              </p:ext>
            </p:extLst>
          </p:nvPr>
        </p:nvGraphicFramePr>
        <p:xfrm>
          <a:off x="2407981" y="321277"/>
          <a:ext cx="8915400" cy="6098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327803951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475723479"/>
                    </a:ext>
                  </a:extLst>
                </a:gridCol>
              </a:tblGrid>
              <a:tr h="9062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Passed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4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Redirects to correct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1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Facebook authenticates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31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Displayed Recipes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07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Recipes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39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 Recipes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25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 Recipes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95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Publish page displays recipes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1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Publish button marks recipe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5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Pages display Pagination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Reviews can be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Reviews can be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8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1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23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872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47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F504F-C3CD-4043-8677-AEAA1635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The Problem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611DB7-8094-4D4A-B4DE-5FF36C25F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276554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01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B8725-F4DA-44BC-848E-745DE28B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The Solution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872391-A199-44D8-B91E-663A058B6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13023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91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B425F-2741-4C99-9F16-B6244C1E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Design/Requirements</a:t>
            </a:r>
            <a:br>
              <a:rPr lang="en-US" sz="1500">
                <a:solidFill>
                  <a:schemeClr val="bg1"/>
                </a:solidFill>
              </a:rPr>
            </a:br>
            <a:endParaRPr lang="en-US" sz="1500">
              <a:solidFill>
                <a:schemeClr val="bg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114DB1-0DA5-48EA-8206-5B9815EA4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25053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86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C58E-0EEA-4516-93C7-9D963101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7F7E2-7E09-4436-B9CF-ECBC60BE6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995" y="1482536"/>
            <a:ext cx="10724005" cy="5375464"/>
          </a:xfrm>
        </p:spPr>
      </p:pic>
    </p:spTree>
    <p:extLst>
      <p:ext uri="{BB962C8B-B14F-4D97-AF65-F5344CB8AC3E}">
        <p14:creationId xmlns:p14="http://schemas.microsoft.com/office/powerpoint/2010/main" val="120456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718-14E5-4135-A638-CD2D507B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145C3B-1EAA-4B17-ADBB-77F4A5C612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934" y="1717589"/>
            <a:ext cx="9793667" cy="4737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97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1E3AB-A3DF-476A-9FEA-D4B5B799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Additional Information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60712B-9F5B-4A5D-8F41-BFB21ED39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796843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38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F8DC-14FE-45B3-B987-C979C3C9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Mobile Wireframe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FD957-AD9E-4688-9B1A-6793955E8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406" y="1685309"/>
            <a:ext cx="8266670" cy="5061480"/>
          </a:xfrm>
        </p:spPr>
      </p:pic>
    </p:spTree>
    <p:extLst>
      <p:ext uri="{BB962C8B-B14F-4D97-AF65-F5344CB8AC3E}">
        <p14:creationId xmlns:p14="http://schemas.microsoft.com/office/powerpoint/2010/main" val="310101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CEE0-8D30-43FE-9E28-E77F8CD9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Tablet and Desktop Wireframe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95A8A-7BDD-4B55-925F-78A9CA6F6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094" y="1602258"/>
            <a:ext cx="8551347" cy="4855995"/>
          </a:xfrm>
        </p:spPr>
      </p:pic>
    </p:spTree>
    <p:extLst>
      <p:ext uri="{BB962C8B-B14F-4D97-AF65-F5344CB8AC3E}">
        <p14:creationId xmlns:p14="http://schemas.microsoft.com/office/powerpoint/2010/main" val="228008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289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Recipe Box</vt:lpstr>
      <vt:lpstr>The Problem</vt:lpstr>
      <vt:lpstr>The Solution</vt:lpstr>
      <vt:lpstr>Design/Requirements </vt:lpstr>
      <vt:lpstr>Diagram</vt:lpstr>
      <vt:lpstr>Database</vt:lpstr>
      <vt:lpstr>Additional Information</vt:lpstr>
      <vt:lpstr>Mobile Wireframe</vt:lpstr>
      <vt:lpstr>Tablet and Desktop Wireframe</vt:lpstr>
      <vt:lpstr>Gradient Theme</vt:lpstr>
      <vt:lpstr>In Browser</vt:lpstr>
      <vt:lpstr>Features</vt:lpstr>
      <vt:lpstr>Similar Apps</vt:lpstr>
      <vt:lpstr>Requirements</vt:lpstr>
      <vt:lpstr>Implementation</vt:lpstr>
      <vt:lpstr>Planning that went right/wrong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Box</dc:title>
  <dc:creator>bryan smith</dc:creator>
  <cp:lastModifiedBy>bryan smith</cp:lastModifiedBy>
  <cp:revision>2</cp:revision>
  <dcterms:created xsi:type="dcterms:W3CDTF">2019-05-15T18:07:31Z</dcterms:created>
  <dcterms:modified xsi:type="dcterms:W3CDTF">2019-05-15T18:31:37Z</dcterms:modified>
</cp:coreProperties>
</file>