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5" r:id="rId4"/>
    <p:sldId id="258" r:id="rId5"/>
    <p:sldId id="289" r:id="rId6"/>
    <p:sldId id="286" r:id="rId7"/>
    <p:sldId id="290" r:id="rId8"/>
    <p:sldId id="291" r:id="rId9"/>
    <p:sldId id="292" r:id="rId10"/>
    <p:sldId id="300" r:id="rId11"/>
    <p:sldId id="301" r:id="rId12"/>
    <p:sldId id="287" r:id="rId13"/>
    <p:sldId id="26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88" r:id="rId22"/>
    <p:sldId id="276" r:id="rId23"/>
    <p:sldId id="273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B5F"/>
    <a:srgbClr val="282830"/>
    <a:srgbClr val="F7B902"/>
    <a:srgbClr val="59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6" autoAdjust="0"/>
    <p:restoredTop sz="91071"/>
  </p:normalViewPr>
  <p:slideViewPr>
    <p:cSldViewPr snapToGrid="0" showGuides="1">
      <p:cViewPr varScale="1">
        <p:scale>
          <a:sx n="66" d="100"/>
          <a:sy n="66" d="100"/>
        </p:scale>
        <p:origin x="960" y="72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9096777102801E-2"/>
          <c:y val="0.131041104577613"/>
          <c:w val="0.87953129328171198"/>
          <c:h val="0.72064346127294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LR_LBFGS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0.67200000000000004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7-4745-80A5-30EDACB424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LR_SGD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0.66600000000000004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C7-4745-80A5-30EDACB424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C7-4745-80A5-30EDACB424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0.68600000000000005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C7-4745-80A5-30EDACB424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32241248"/>
        <c:axId val="-2032307120"/>
      </c:barChart>
      <c:catAx>
        <c:axId val="-20322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32307120"/>
        <c:crosses val="autoZero"/>
        <c:auto val="1"/>
        <c:lblAlgn val="ctr"/>
        <c:lblOffset val="100"/>
        <c:noMultiLvlLbl val="0"/>
      </c:catAx>
      <c:valAx>
        <c:axId val="-20323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322412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B6F06-C440-4AB6-8BFA-4E6342CDF7D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770774-2E7D-4BEF-8730-787DE4BA206E}">
      <dgm:prSet phldrT="[文本]"/>
      <dgm:spPr/>
      <dgm:t>
        <a:bodyPr/>
        <a:lstStyle/>
        <a:p>
          <a:endParaRPr lang="zh-CN" altLang="en-US" dirty="0"/>
        </a:p>
      </dgm:t>
    </dgm:pt>
    <dgm:pt modelId="{177C4CE5-AE4C-45DD-AC94-022EDD723F53}" type="par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3E5B6519-0BBD-4AAA-8691-A03B34F51DE8}" type="sib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28C4C62B-8FAC-4A86-85C6-4C02EB0B8831}">
      <dgm:prSet phldrT="[文本]"/>
      <dgm:spPr/>
      <dgm:t>
        <a:bodyPr/>
        <a:lstStyle/>
        <a:p>
          <a:endParaRPr lang="zh-CN" altLang="en-US" dirty="0"/>
        </a:p>
      </dgm:t>
    </dgm:pt>
    <dgm:pt modelId="{A8ABF40E-8BFA-46F4-A831-E6A20B8E7603}" type="par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43FEC8BD-D013-4CC8-977B-2490673F9DCC}" type="sib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29CAB10C-D77F-4992-9216-6B2F61543700}">
      <dgm:prSet phldrT="[文本]"/>
      <dgm:spPr/>
      <dgm:t>
        <a:bodyPr/>
        <a:lstStyle/>
        <a:p>
          <a:endParaRPr lang="zh-CN" altLang="en-US" dirty="0"/>
        </a:p>
      </dgm:t>
    </dgm:pt>
    <dgm:pt modelId="{9032D2B7-FAFC-4DFA-BF29-FB87AF2150EF}" type="par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CE7FB73B-BD0A-4D15-B7FD-5654B7C78554}" type="sib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57426296-C441-4DA0-A756-C1489B4242BC}" type="pres">
      <dgm:prSet presAssocID="{136B6F06-C440-4AB6-8BFA-4E6342CDF7D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BC1743D-AAB4-4781-AF3B-B84BB0C4C902}" type="pres">
      <dgm:prSet presAssocID="{6E770774-2E7D-4BEF-8730-787DE4BA206E}" presName="Accent1" presStyleCnt="0"/>
      <dgm:spPr/>
    </dgm:pt>
    <dgm:pt modelId="{ADA6B17B-F11A-4386-B82A-7C8BE862A440}" type="pres">
      <dgm:prSet presAssocID="{6E770774-2E7D-4BEF-8730-787DE4BA206E}" presName="Accent" presStyleLbl="node1" presStyleIdx="0" presStyleCnt="3"/>
      <dgm:spPr>
        <a:solidFill>
          <a:srgbClr val="F7B902"/>
        </a:solidFill>
        <a:ln>
          <a:noFill/>
        </a:ln>
      </dgm:spPr>
    </dgm:pt>
    <dgm:pt modelId="{7555824B-CB33-4CB4-875B-0086E62B880F}" type="pres">
      <dgm:prSet presAssocID="{6E770774-2E7D-4BEF-8730-787DE4BA206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231FA2-BE53-4A86-93BA-F53B254EED84}" type="pres">
      <dgm:prSet presAssocID="{28C4C62B-8FAC-4A86-85C6-4C02EB0B8831}" presName="Accent2" presStyleCnt="0"/>
      <dgm:spPr/>
    </dgm:pt>
    <dgm:pt modelId="{31E961C1-222D-42F3-AC8F-102E41038B77}" type="pres">
      <dgm:prSet presAssocID="{28C4C62B-8FAC-4A86-85C6-4C02EB0B8831}" presName="Accent" presStyleLbl="node1" presStyleIdx="1" presStyleCnt="3"/>
      <dgm:spPr>
        <a:solidFill>
          <a:srgbClr val="F7B902"/>
        </a:solidFill>
        <a:ln>
          <a:noFill/>
        </a:ln>
      </dgm:spPr>
    </dgm:pt>
    <dgm:pt modelId="{CDF48A84-CBF2-4F53-A353-9F8B59D37E7F}" type="pres">
      <dgm:prSet presAssocID="{28C4C62B-8FAC-4A86-85C6-4C02EB0B88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4E362-FB59-41C1-B63C-71E13CC0F315}" type="pres">
      <dgm:prSet presAssocID="{29CAB10C-D77F-4992-9216-6B2F61543700}" presName="Accent3" presStyleCnt="0"/>
      <dgm:spPr/>
    </dgm:pt>
    <dgm:pt modelId="{EC558510-D6E0-4C54-A8C5-8F90ABF2D5E0}" type="pres">
      <dgm:prSet presAssocID="{29CAB10C-D77F-4992-9216-6B2F61543700}" presName="Accent" presStyleLbl="node1" presStyleIdx="2" presStyleCnt="3"/>
      <dgm:spPr>
        <a:solidFill>
          <a:srgbClr val="F7B902"/>
        </a:solidFill>
        <a:ln>
          <a:noFill/>
        </a:ln>
      </dgm:spPr>
    </dgm:pt>
    <dgm:pt modelId="{B1EA9479-DC85-405D-AFBC-E0547ADCA663}" type="pres">
      <dgm:prSet presAssocID="{29CAB10C-D77F-4992-9216-6B2F6154370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702F0-B21F-43C0-BA5C-2F324F0EE2D1}" srcId="{136B6F06-C440-4AB6-8BFA-4E6342CDF7D5}" destId="{6E770774-2E7D-4BEF-8730-787DE4BA206E}" srcOrd="0" destOrd="0" parTransId="{177C4CE5-AE4C-45DD-AC94-022EDD723F53}" sibTransId="{3E5B6519-0BBD-4AAA-8691-A03B34F51DE8}"/>
    <dgm:cxn modelId="{08E66F42-5595-47E1-8FC5-49E59E52C77D}" type="presOf" srcId="{6E770774-2E7D-4BEF-8730-787DE4BA206E}" destId="{7555824B-CB33-4CB4-875B-0086E62B880F}" srcOrd="0" destOrd="0" presId="urn:microsoft.com/office/officeart/2009/layout/CircleArrowProcess"/>
    <dgm:cxn modelId="{ABDD3D3C-1508-45A4-B4F4-B401EA72C173}" type="presOf" srcId="{28C4C62B-8FAC-4A86-85C6-4C02EB0B8831}" destId="{CDF48A84-CBF2-4F53-A353-9F8B59D37E7F}" srcOrd="0" destOrd="0" presId="urn:microsoft.com/office/officeart/2009/layout/CircleArrowProcess"/>
    <dgm:cxn modelId="{AF1CF674-FF9A-4994-B37A-7BA1C37DA340}" srcId="{136B6F06-C440-4AB6-8BFA-4E6342CDF7D5}" destId="{28C4C62B-8FAC-4A86-85C6-4C02EB0B8831}" srcOrd="1" destOrd="0" parTransId="{A8ABF40E-8BFA-46F4-A831-E6A20B8E7603}" sibTransId="{43FEC8BD-D013-4CC8-977B-2490673F9DCC}"/>
    <dgm:cxn modelId="{8EF1D742-3118-4613-8A93-D00A4DFFD6BA}" type="presOf" srcId="{29CAB10C-D77F-4992-9216-6B2F61543700}" destId="{B1EA9479-DC85-405D-AFBC-E0547ADCA663}" srcOrd="0" destOrd="0" presId="urn:microsoft.com/office/officeart/2009/layout/CircleArrowProcess"/>
    <dgm:cxn modelId="{97316683-AE5D-45C7-86EC-0B15618EF908}" srcId="{136B6F06-C440-4AB6-8BFA-4E6342CDF7D5}" destId="{29CAB10C-D77F-4992-9216-6B2F61543700}" srcOrd="2" destOrd="0" parTransId="{9032D2B7-FAFC-4DFA-BF29-FB87AF2150EF}" sibTransId="{CE7FB73B-BD0A-4D15-B7FD-5654B7C78554}"/>
    <dgm:cxn modelId="{B50FFA4E-FFE7-44BF-B849-010BE828CCF5}" type="presOf" srcId="{136B6F06-C440-4AB6-8BFA-4E6342CDF7D5}" destId="{57426296-C441-4DA0-A756-C1489B4242BC}" srcOrd="0" destOrd="0" presId="urn:microsoft.com/office/officeart/2009/layout/CircleArrowProcess"/>
    <dgm:cxn modelId="{645567BC-B21A-47E4-B2FD-7321B407AA49}" type="presParOf" srcId="{57426296-C441-4DA0-A756-C1489B4242BC}" destId="{3BC1743D-AAB4-4781-AF3B-B84BB0C4C902}" srcOrd="0" destOrd="0" presId="urn:microsoft.com/office/officeart/2009/layout/CircleArrowProcess"/>
    <dgm:cxn modelId="{064BBA48-CF0B-48C1-8839-EB00DB657A35}" type="presParOf" srcId="{3BC1743D-AAB4-4781-AF3B-B84BB0C4C902}" destId="{ADA6B17B-F11A-4386-B82A-7C8BE862A440}" srcOrd="0" destOrd="0" presId="urn:microsoft.com/office/officeart/2009/layout/CircleArrowProcess"/>
    <dgm:cxn modelId="{42922C97-8C16-4C76-8FF5-9ED81E04B7F1}" type="presParOf" srcId="{57426296-C441-4DA0-A756-C1489B4242BC}" destId="{7555824B-CB33-4CB4-875B-0086E62B880F}" srcOrd="1" destOrd="0" presId="urn:microsoft.com/office/officeart/2009/layout/CircleArrowProcess"/>
    <dgm:cxn modelId="{84599126-2A3F-4CF8-B7B9-1D0B7EDEB73E}" type="presParOf" srcId="{57426296-C441-4DA0-A756-C1489B4242BC}" destId="{C1231FA2-BE53-4A86-93BA-F53B254EED84}" srcOrd="2" destOrd="0" presId="urn:microsoft.com/office/officeart/2009/layout/CircleArrowProcess"/>
    <dgm:cxn modelId="{628E42A2-4132-46AC-8095-348DD437B85F}" type="presParOf" srcId="{C1231FA2-BE53-4A86-93BA-F53B254EED84}" destId="{31E961C1-222D-42F3-AC8F-102E41038B77}" srcOrd="0" destOrd="0" presId="urn:microsoft.com/office/officeart/2009/layout/CircleArrowProcess"/>
    <dgm:cxn modelId="{4C70DB5A-BE2D-441B-9C49-61611D337709}" type="presParOf" srcId="{57426296-C441-4DA0-A756-C1489B4242BC}" destId="{CDF48A84-CBF2-4F53-A353-9F8B59D37E7F}" srcOrd="3" destOrd="0" presId="urn:microsoft.com/office/officeart/2009/layout/CircleArrowProcess"/>
    <dgm:cxn modelId="{54B8E1E3-7973-414C-B65E-41768994EB53}" type="presParOf" srcId="{57426296-C441-4DA0-A756-C1489B4242BC}" destId="{29E4E362-FB59-41C1-B63C-71E13CC0F315}" srcOrd="4" destOrd="0" presId="urn:microsoft.com/office/officeart/2009/layout/CircleArrowProcess"/>
    <dgm:cxn modelId="{78840B84-2FD3-46BB-A6AF-29C8A8A66EF4}" type="presParOf" srcId="{29E4E362-FB59-41C1-B63C-71E13CC0F315}" destId="{EC558510-D6E0-4C54-A8C5-8F90ABF2D5E0}" srcOrd="0" destOrd="0" presId="urn:microsoft.com/office/officeart/2009/layout/CircleArrowProcess"/>
    <dgm:cxn modelId="{F2829728-271F-4FD2-82E7-A48A0191DAC1}" type="presParOf" srcId="{57426296-C441-4DA0-A756-C1489B4242BC}" destId="{B1EA9479-DC85-405D-AFBC-E0547ADCA66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B17B-F11A-4386-B82A-7C8BE862A440}">
      <dsp:nvSpPr>
        <dsp:cNvPr id="0" name=""/>
        <dsp:cNvSpPr/>
      </dsp:nvSpPr>
      <dsp:spPr>
        <a:xfrm>
          <a:off x="2248896" y="0"/>
          <a:ext cx="2241377" cy="22417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824B-CB33-4CB4-875B-0086E62B880F}">
      <dsp:nvSpPr>
        <dsp:cNvPr id="0" name=""/>
        <dsp:cNvSpPr/>
      </dsp:nvSpPr>
      <dsp:spPr>
        <a:xfrm>
          <a:off x="2744315" y="809328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744315" y="809328"/>
        <a:ext cx="1245490" cy="622596"/>
      </dsp:txXfrm>
    </dsp:sp>
    <dsp:sp modelId="{31E961C1-222D-42F3-AC8F-102E41038B77}">
      <dsp:nvSpPr>
        <dsp:cNvPr id="0" name=""/>
        <dsp:cNvSpPr/>
      </dsp:nvSpPr>
      <dsp:spPr>
        <a:xfrm>
          <a:off x="1626362" y="1288033"/>
          <a:ext cx="2241377" cy="22417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48A84-CBF2-4F53-A353-9F8B59D37E7F}">
      <dsp:nvSpPr>
        <dsp:cNvPr id="0" name=""/>
        <dsp:cNvSpPr/>
      </dsp:nvSpPr>
      <dsp:spPr>
        <a:xfrm>
          <a:off x="2124305" y="2104813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124305" y="2104813"/>
        <a:ext cx="1245490" cy="622596"/>
      </dsp:txXfrm>
    </dsp:sp>
    <dsp:sp modelId="{EC558510-D6E0-4C54-A8C5-8F90ABF2D5E0}">
      <dsp:nvSpPr>
        <dsp:cNvPr id="0" name=""/>
        <dsp:cNvSpPr/>
      </dsp:nvSpPr>
      <dsp:spPr>
        <a:xfrm>
          <a:off x="2408424" y="2730203"/>
          <a:ext cx="1925690" cy="19264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A9479-DC85-405D-AFBC-E0547ADCA663}">
      <dsp:nvSpPr>
        <dsp:cNvPr id="0" name=""/>
        <dsp:cNvSpPr/>
      </dsp:nvSpPr>
      <dsp:spPr>
        <a:xfrm>
          <a:off x="2747261" y="3402160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747261" y="3402160"/>
        <a:ext cx="1245490" cy="62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8AFC-2CF2-412E-839F-4D688F8A7FAA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72BB-0AAC-4026-BC4E-FFC30456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StackOverflow</a:t>
            </a:r>
            <a:r>
              <a:rPr lang="zh-CN" altLang="en-US" dirty="0" smtClean="0"/>
              <a:t>网站的开放程度超乎你们的想象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16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线性核函数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Stackexchange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4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层次分析法适用于多目标决策，用于存在多个影响指标的情况下，评价各方案的优劣程度。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第二层开始运用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标度法，通过正互反矩阵算矩阵一致性。一致性比率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 = CI/RI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0.1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则接受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6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层次分析法适用于多目标决策，用于存在多个影响指标的情况下，评价各方案的优劣程度。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 smtClean="0"/>
              <a:t>第二层开始运用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标度法，通过正互反矩阵算矩阵一致性。一致性比率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 = CI/RI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0.1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则接受</a:t>
            </a:r>
            <a:endParaRPr lang="zh-CN" altLang="en-US" sz="1200" dirty="0" smtClean="0"/>
          </a:p>
          <a:p>
            <a:endParaRPr kumimoji="1"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层次分析法适用于多目标决策，用于存在多个影响指标的情况下，评价各方案的优劣程度。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第二层开始运用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标度法，通过正互反矩阵算矩阵一致性。一致性比率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 = CI/RI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0.1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则接受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9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区分不是很明显，但是特征还是要保留的。 </a:t>
            </a:r>
            <a:endParaRPr lang="en-US" altLang="zh-CN" dirty="0" smtClean="0"/>
          </a:p>
          <a:p>
            <a:r>
              <a:rPr lang="zh-CN" altLang="en-US" dirty="0" smtClean="0"/>
              <a:t>因为这些特征或多或少的能够表征数据的一些特点。尽管不够明显，但有可能，在多维度下数据就会被分开了</a:t>
            </a:r>
            <a:endParaRPr lang="en-US" altLang="zh-CN" dirty="0" smtClean="0"/>
          </a:p>
          <a:p>
            <a:r>
              <a:rPr lang="zh-CN" altLang="en-US" dirty="0" smtClean="0"/>
              <a:t>分类器会综合多个特征去区分样本，并且一些训练多个弱分类器的算法在这些数据上的表现会更好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Baseline on spark</a:t>
            </a:r>
            <a:r>
              <a:rPr lang="zh-CN" altLang="en-US" dirty="0" smtClean="0"/>
              <a:t>，看看数据，看看算法表现，看看结果</a:t>
            </a:r>
            <a:endParaRPr lang="en-US" altLang="zh-CN" dirty="0" smtClean="0"/>
          </a:p>
          <a:p>
            <a:r>
              <a:rPr lang="zh-CN" altLang="en-US" dirty="0" smtClean="0"/>
              <a:t>发现问题：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上的算法少，且不易调。并且，由于并行化和分布式的作用，多采用</a:t>
            </a:r>
            <a:r>
              <a:rPr lang="en-US" altLang="zh-CN" dirty="0" smtClean="0"/>
              <a:t>batch learning</a:t>
            </a:r>
            <a:r>
              <a:rPr lang="zh-CN" altLang="en-US" dirty="0" smtClean="0"/>
              <a:t>，有牺牲精度换速度的味道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3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转战</a:t>
            </a:r>
            <a:r>
              <a:rPr lang="en-US" altLang="zh-CN" dirty="0" smtClean="0"/>
              <a:t>python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err="1" smtClean="0"/>
              <a:t>sklearn</a:t>
            </a:r>
            <a:endParaRPr lang="en-US" altLang="zh-CN" baseline="0" dirty="0" smtClean="0"/>
          </a:p>
          <a:p>
            <a:r>
              <a:rPr lang="zh-CN" altLang="en-US" dirty="0" smtClean="0"/>
              <a:t>同一套数据，同一套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，同一套算法</a:t>
            </a:r>
            <a:endParaRPr lang="en-US" altLang="zh-CN" dirty="0" smtClean="0"/>
          </a:p>
          <a:p>
            <a:r>
              <a:rPr lang="en-US" altLang="zh-CN" dirty="0" smtClean="0"/>
              <a:t>CV:</a:t>
            </a:r>
            <a:r>
              <a:rPr lang="en-US" altLang="zh-CN" baseline="0" dirty="0" smtClean="0"/>
              <a:t> 10-fold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2016/1/17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44110" y="2766396"/>
            <a:ext cx="9690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5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用户数据挖掘</a:t>
            </a:r>
            <a:endParaRPr lang="zh-CN" altLang="en-US" sz="5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1546" y="3649190"/>
            <a:ext cx="491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张亮  张梦菲  蒋文慧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10139802" y="3422448"/>
            <a:ext cx="1223128" cy="150767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4" y="938179"/>
            <a:ext cx="9123046" cy="59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95" y="946149"/>
            <a:ext cx="8855155" cy="59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6532699" y="2854452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783727" y="1890707"/>
            <a:ext cx="2140140" cy="2007624"/>
            <a:chOff x="3962401" y="1890707"/>
            <a:chExt cx="2140140" cy="2007624"/>
          </a:xfrm>
        </p:grpSpPr>
        <p:sp>
          <p:nvSpPr>
            <p:cNvPr id="18" name="矩形 17"/>
            <p:cNvSpPr/>
            <p:nvPr/>
          </p:nvSpPr>
          <p:spPr>
            <a:xfrm>
              <a:off x="3962401" y="1890707"/>
              <a:ext cx="2007624" cy="2007624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5800539" y="2828261"/>
              <a:ext cx="471488" cy="132516"/>
            </a:xfrm>
            <a:prstGeom prst="triangl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43301" y="1890707"/>
            <a:ext cx="2007624" cy="2132952"/>
            <a:chOff x="6221975" y="1890707"/>
            <a:chExt cx="2007624" cy="2132952"/>
          </a:xfrm>
        </p:grpSpPr>
        <p:sp>
          <p:nvSpPr>
            <p:cNvPr id="19" name="矩形 18"/>
            <p:cNvSpPr/>
            <p:nvPr/>
          </p:nvSpPr>
          <p:spPr>
            <a:xfrm>
              <a:off x="6221975" y="1890707"/>
              <a:ext cx="2007624" cy="200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6990044" y="389114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19943" y="4150281"/>
            <a:ext cx="2130982" cy="2007624"/>
            <a:chOff x="6098617" y="4150281"/>
            <a:chExt cx="2130982" cy="2007624"/>
          </a:xfrm>
        </p:grpSpPr>
        <p:sp>
          <p:nvSpPr>
            <p:cNvPr id="20" name="矩形 19"/>
            <p:cNvSpPr/>
            <p:nvPr/>
          </p:nvSpPr>
          <p:spPr>
            <a:xfrm>
              <a:off x="6221975" y="4150281"/>
              <a:ext cx="2007624" cy="2007624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>
              <a:off x="5929131" y="5087835"/>
              <a:ext cx="471488" cy="132516"/>
            </a:xfrm>
            <a:prstGeom prst="triangl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85631" y="4031493"/>
            <a:ext cx="2007624" cy="2126412"/>
            <a:chOff x="3964305" y="4031493"/>
            <a:chExt cx="2007624" cy="2126412"/>
          </a:xfrm>
        </p:grpSpPr>
        <p:sp>
          <p:nvSpPr>
            <p:cNvPr id="21" name="矩形 20"/>
            <p:cNvSpPr/>
            <p:nvPr/>
          </p:nvSpPr>
          <p:spPr>
            <a:xfrm>
              <a:off x="3964305" y="4150281"/>
              <a:ext cx="2007624" cy="2007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4730469" y="403149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62535" y="2196441"/>
            <a:ext cx="1640912" cy="1232559"/>
            <a:chOff x="4241209" y="2196441"/>
            <a:chExt cx="1640912" cy="1232559"/>
          </a:xfrm>
        </p:grpSpPr>
        <p:sp>
          <p:nvSpPr>
            <p:cNvPr id="26" name="文本框 25"/>
            <p:cNvSpPr txBox="1"/>
            <p:nvPr/>
          </p:nvSpPr>
          <p:spPr>
            <a:xfrm>
              <a:off x="4241209" y="2196441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实验任务</a:t>
              </a:r>
              <a:endPara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KSO_Shape"/>
            <p:cNvSpPr>
              <a:spLocks noChangeArrowheads="1"/>
            </p:cNvSpPr>
            <p:nvPr/>
          </p:nvSpPr>
          <p:spPr bwMode="auto">
            <a:xfrm>
              <a:off x="4639746" y="2876185"/>
              <a:ext cx="652931" cy="552815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54694" y="2196441"/>
            <a:ext cx="1640912" cy="1232560"/>
            <a:chOff x="6533368" y="2196441"/>
            <a:chExt cx="1640912" cy="1232560"/>
          </a:xfrm>
        </p:grpSpPr>
        <p:sp>
          <p:nvSpPr>
            <p:cNvPr id="27" name="文本框 26"/>
            <p:cNvSpPr txBox="1"/>
            <p:nvPr/>
          </p:nvSpPr>
          <p:spPr>
            <a:xfrm>
              <a:off x="6533368" y="2196441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8283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实验数据</a:t>
              </a:r>
              <a:endParaRPr lang="zh-CN" altLang="en-US" sz="2400" dirty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6968470" y="2857474"/>
              <a:ext cx="403879" cy="571527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rgbClr val="F7B90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2535" y="4548076"/>
            <a:ext cx="1640912" cy="1194481"/>
            <a:chOff x="4241209" y="4548076"/>
            <a:chExt cx="1640912" cy="1194481"/>
          </a:xfrm>
        </p:grpSpPr>
        <p:sp>
          <p:nvSpPr>
            <p:cNvPr id="29" name="文本框 28"/>
            <p:cNvSpPr txBox="1"/>
            <p:nvPr/>
          </p:nvSpPr>
          <p:spPr>
            <a:xfrm>
              <a:off x="4241209" y="4548076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8283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实验过程</a:t>
              </a:r>
              <a:endParaRPr lang="zh-CN" altLang="en-US" sz="2400" dirty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KSO_Shape"/>
            <p:cNvSpPr>
              <a:spLocks/>
            </p:cNvSpPr>
            <p:nvPr/>
          </p:nvSpPr>
          <p:spPr bwMode="auto">
            <a:xfrm>
              <a:off x="4606384" y="5163236"/>
              <a:ext cx="719654" cy="579321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rgbClr val="F7B90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54694" y="4548076"/>
            <a:ext cx="1640912" cy="1190264"/>
            <a:chOff x="6533368" y="4548076"/>
            <a:chExt cx="1640912" cy="1190264"/>
          </a:xfrm>
        </p:grpSpPr>
        <p:sp>
          <p:nvSpPr>
            <p:cNvPr id="28" name="文本框 27"/>
            <p:cNvSpPr txBox="1"/>
            <p:nvPr/>
          </p:nvSpPr>
          <p:spPr>
            <a:xfrm>
              <a:off x="6533368" y="4548076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实验环境</a:t>
              </a:r>
              <a:endPara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KSO_Shape"/>
            <p:cNvSpPr/>
            <p:nvPr/>
          </p:nvSpPr>
          <p:spPr>
            <a:xfrm>
              <a:off x="6901762" y="5112898"/>
              <a:ext cx="657207" cy="625442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8743" y="1890707"/>
            <a:ext cx="3128568" cy="1783731"/>
            <a:chOff x="560783" y="1890707"/>
            <a:chExt cx="3128568" cy="1783731"/>
          </a:xfrm>
        </p:grpSpPr>
        <p:grpSp>
          <p:nvGrpSpPr>
            <p:cNvPr id="15" name="组合 14"/>
            <p:cNvGrpSpPr/>
            <p:nvPr/>
          </p:nvGrpSpPr>
          <p:grpSpPr>
            <a:xfrm>
              <a:off x="3136900" y="1890707"/>
              <a:ext cx="398736" cy="398736"/>
              <a:chOff x="3136900" y="1890707"/>
              <a:chExt cx="398736" cy="39873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136900" y="1890707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183158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60783" y="2474109"/>
              <a:ext cx="31285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通过现有数据，并结合机器学习算法，预测发帖是否会被回答。</a:t>
              </a:r>
              <a:endParaRPr lang="en-US" altLang="zh-CN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64775" y="1874338"/>
            <a:ext cx="3128568" cy="1567535"/>
            <a:chOff x="8639091" y="1890707"/>
            <a:chExt cx="3128568" cy="1567535"/>
          </a:xfrm>
        </p:grpSpPr>
        <p:grpSp>
          <p:nvGrpSpPr>
            <p:cNvPr id="16" name="组合 15"/>
            <p:cNvGrpSpPr/>
            <p:nvPr/>
          </p:nvGrpSpPr>
          <p:grpSpPr>
            <a:xfrm>
              <a:off x="8651875" y="1890707"/>
              <a:ext cx="398736" cy="398736"/>
              <a:chOff x="8651875" y="1890707"/>
              <a:chExt cx="398736" cy="39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651875" y="1890707"/>
                <a:ext cx="398736" cy="398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86798" y="1916107"/>
                <a:ext cx="24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82830"/>
                    </a:solidFill>
                    <a:latin typeface="Nexa Light" panose="02000000000000000000" pitchFamily="2" charset="0"/>
                  </a:rPr>
                  <a:t>2</a:t>
                </a:r>
                <a:endParaRPr lang="zh-CN" altLang="en-US" dirty="0">
                  <a:solidFill>
                    <a:srgbClr val="282830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639091" y="2442579"/>
              <a:ext cx="312856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2014-2015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StackOverflow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站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万条数据</a:t>
              </a:r>
            </a:p>
            <a:p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64775" y="4139615"/>
            <a:ext cx="3128568" cy="1639600"/>
            <a:chOff x="8639091" y="4139615"/>
            <a:chExt cx="3128568" cy="1639600"/>
          </a:xfrm>
        </p:grpSpPr>
        <p:grpSp>
          <p:nvGrpSpPr>
            <p:cNvPr id="17" name="组合 16"/>
            <p:cNvGrpSpPr/>
            <p:nvPr/>
          </p:nvGrpSpPr>
          <p:grpSpPr>
            <a:xfrm>
              <a:off x="8651875" y="4139615"/>
              <a:ext cx="398736" cy="398736"/>
              <a:chOff x="8651875" y="4139615"/>
              <a:chExt cx="398736" cy="39873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651875" y="4139615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686799" y="4165015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8639091" y="4701997"/>
              <a:ext cx="312856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 1.5.0 ( </a:t>
              </a:r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on </a:t>
              </a:r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Yarn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)</a:t>
              </a:r>
            </a:p>
            <a:p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Hadoop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2.6.0</a:t>
              </a:r>
            </a:p>
            <a:p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Hive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1.2.1</a:t>
              </a:r>
            </a:p>
            <a:p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Anaconda 1.8.0 64-bit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8743" y="4153344"/>
            <a:ext cx="3128568" cy="1001593"/>
            <a:chOff x="560783" y="4153344"/>
            <a:chExt cx="3128568" cy="1001593"/>
          </a:xfrm>
        </p:grpSpPr>
        <p:grpSp>
          <p:nvGrpSpPr>
            <p:cNvPr id="51" name="组合 50"/>
            <p:cNvGrpSpPr/>
            <p:nvPr/>
          </p:nvGrpSpPr>
          <p:grpSpPr>
            <a:xfrm>
              <a:off x="3136900" y="4153344"/>
              <a:ext cx="398736" cy="398736"/>
              <a:chOff x="3136900" y="4153344"/>
              <a:chExt cx="398736" cy="39873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136900" y="4153344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157536" y="4178744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4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60783" y="4736746"/>
              <a:ext cx="312856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特征选取与模型应用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26" y="1398590"/>
            <a:ext cx="9721645" cy="54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9471" y="1431531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spark </a:t>
            </a:r>
            <a:r>
              <a:rPr lang="en-US" altLang="zh-CN" sz="28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mllib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31779" b="15761"/>
          <a:stretch/>
        </p:blipFill>
        <p:spPr>
          <a:xfrm>
            <a:off x="6215541" y="1885096"/>
            <a:ext cx="4708635" cy="123810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34853"/>
              </p:ext>
            </p:extLst>
          </p:nvPr>
        </p:nvGraphicFramePr>
        <p:xfrm>
          <a:off x="1241546" y="2323671"/>
          <a:ext cx="432205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9783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542269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6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400064"/>
                  </a:ext>
                </a:extLst>
              </a:tr>
            </a:tbl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80237"/>
              </p:ext>
            </p:extLst>
          </p:nvPr>
        </p:nvGraphicFramePr>
        <p:xfrm>
          <a:off x="6131461" y="3112587"/>
          <a:ext cx="4967456" cy="336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47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054" y="1316987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en-US" altLang="zh-CN" sz="28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sklearn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LR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" y="2077738"/>
            <a:ext cx="5728138" cy="41567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147"/>
          <a:stretch/>
        </p:blipFill>
        <p:spPr>
          <a:xfrm>
            <a:off x="6099161" y="2077738"/>
            <a:ext cx="5809060" cy="21387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17511" y="4635023"/>
            <a:ext cx="464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模型欠拟合，表征能力不好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不足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LR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能力有限</a:t>
            </a:r>
          </a:p>
        </p:txBody>
      </p:sp>
    </p:spTree>
    <p:extLst>
      <p:ext uri="{BB962C8B-B14F-4D97-AF65-F5344CB8AC3E}">
        <p14:creationId xmlns:p14="http://schemas.microsoft.com/office/powerpoint/2010/main" val="9766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加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7964"/>
              </p:ext>
            </p:extLst>
          </p:nvPr>
        </p:nvGraphicFramePr>
        <p:xfrm>
          <a:off x="1594054" y="2017214"/>
          <a:ext cx="8986861" cy="4348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87124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699541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  <a:gridCol w="1899627">
                  <a:extLst>
                    <a:ext uri="{9D8B030D-6E8A-4147-A177-3AD203B41FA5}">
                      <a16:colId xmlns:a16="http://schemas.microsoft.com/office/drawing/2014/main" val="834722556"/>
                    </a:ext>
                  </a:extLst>
                </a:gridCol>
                <a:gridCol w="2500569">
                  <a:extLst>
                    <a:ext uri="{9D8B030D-6E8A-4147-A177-3AD203B41FA5}">
                      <a16:colId xmlns:a16="http://schemas.microsoft.com/office/drawing/2014/main" val="3406121413"/>
                    </a:ext>
                  </a:extLst>
                </a:gridCol>
              </a:tblGrid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WhAndQ1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与？同时有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WhAndQ0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与？同时无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totalTI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总流行指数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isweekend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发帖是否在周末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555388721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avgTI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平均流行指数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cntQ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提问者历史提问次数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808979355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cntA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提问者历史回答次数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结果：</a:t>
            </a:r>
            <a:r>
              <a:rPr lang="zh-CN" altLang="en-US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换</a:t>
            </a:r>
            <a:r>
              <a:rPr lang="en-US" altLang="zh-CN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model(</a:t>
            </a:r>
            <a:r>
              <a:rPr lang="en-US" altLang="zh-CN" sz="2800" dirty="0" err="1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LinearSVC</a:t>
            </a:r>
            <a:r>
              <a:rPr lang="en-US" altLang="zh-CN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),</a:t>
            </a:r>
            <a:r>
              <a:rPr lang="zh-CN" altLang="en-US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调参数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93" y="1970986"/>
            <a:ext cx="6300327" cy="45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最终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1101"/>
              </p:ext>
            </p:extLst>
          </p:nvPr>
        </p:nvGraphicFramePr>
        <p:xfrm>
          <a:off x="1257037" y="2049872"/>
          <a:ext cx="9606906" cy="4288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845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880453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  <a:gridCol w="2001018">
                  <a:extLst>
                    <a:ext uri="{9D8B030D-6E8A-4147-A177-3AD203B41FA5}">
                      <a16:colId xmlns:a16="http://schemas.microsoft.com/office/drawing/2014/main" val="834722556"/>
                    </a:ext>
                  </a:extLst>
                </a:gridCol>
                <a:gridCol w="2737590">
                  <a:extLst>
                    <a:ext uri="{9D8B030D-6E8A-4147-A177-3AD203B41FA5}">
                      <a16:colId xmlns:a16="http://schemas.microsoft.com/office/drawing/2014/main" val="3406121413"/>
                    </a:ext>
                  </a:extLst>
                </a:gridCol>
              </a:tblGrid>
              <a:tr h="5405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WhAndQ1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与？同时有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WhAndQ0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与？同时无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totalTI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总流行指数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isweekend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发帖是否在周末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555388721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avgTI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平均流行指数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cntQ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提问者历史提问次数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808979355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cntA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提问者历史回答次数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超链接数量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strongNum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强调片段数量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54322182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thxNum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感谢语数量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hourHot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发帖时网站热度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411026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281487" y="2854452"/>
            <a:ext cx="1769807" cy="1769807"/>
            <a:chOff x="1281487" y="2930652"/>
            <a:chExt cx="1769807" cy="1769807"/>
          </a:xfrm>
        </p:grpSpPr>
        <p:sp>
          <p:nvSpPr>
            <p:cNvPr id="26" name="椭圆 25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07093" y="2854452"/>
            <a:ext cx="1769807" cy="1769807"/>
            <a:chOff x="3888043" y="2930652"/>
            <a:chExt cx="1769807" cy="1769807"/>
          </a:xfrm>
        </p:grpSpPr>
        <p:sp>
          <p:nvSpPr>
            <p:cNvPr id="27" name="椭圆 26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6532699" y="2854452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158305" y="2854452"/>
            <a:ext cx="1769807" cy="1769807"/>
            <a:chOff x="8776009" y="2930652"/>
            <a:chExt cx="1769807" cy="1769807"/>
          </a:xfrm>
        </p:grpSpPr>
        <p:sp>
          <p:nvSpPr>
            <p:cNvPr id="31" name="椭圆 30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634" y="3077635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054" y="1276655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最终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model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和参数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3" y="2163299"/>
            <a:ext cx="5429250" cy="4067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7771" y="2087766"/>
            <a:ext cx="3666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AdaBoost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With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DecisionTree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n_estimator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= 800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learning_rate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= 0.8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Single tree: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max_depth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=2,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min_samples_leaf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35822"/>
          <a:stretch/>
        </p:blipFill>
        <p:spPr>
          <a:xfrm>
            <a:off x="6117771" y="5137594"/>
            <a:ext cx="5581650" cy="10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34" name="椭圆 33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38"/>
          <p:cNvGrpSpPr/>
          <p:nvPr/>
        </p:nvGrpSpPr>
        <p:grpSpPr>
          <a:xfrm>
            <a:off x="9158305" y="2854452"/>
            <a:ext cx="1769807" cy="1769807"/>
            <a:chOff x="8776009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0871053"/>
              </p:ext>
            </p:extLst>
          </p:nvPr>
        </p:nvGraphicFramePr>
        <p:xfrm>
          <a:off x="2793997" y="1493762"/>
          <a:ext cx="6116637" cy="465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11369" y="2296860"/>
            <a:ext cx="12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能力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1940" y="3612292"/>
            <a:ext cx="12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合作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4282" y="4938610"/>
            <a:ext cx="120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感恩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199" y="1953441"/>
            <a:ext cx="3570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三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项分析任务，一项预测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极大地提高了自身能力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项目总结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3969" y="3545096"/>
            <a:ext cx="3570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组内分工明确，各尽其职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6198" y="4989536"/>
            <a:ext cx="3570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感谢刘驰老师的谆谆教导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31796" y="1343086"/>
            <a:ext cx="7795976" cy="509399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876196" y="1647577"/>
            <a:ext cx="6494349" cy="2546368"/>
            <a:chOff x="7199545" y="2011573"/>
            <a:chExt cx="4954524" cy="1942616"/>
          </a:xfrm>
        </p:grpSpPr>
        <p:sp>
          <p:nvSpPr>
            <p:cNvPr id="10" name="文本框 9"/>
            <p:cNvSpPr txBox="1"/>
            <p:nvPr/>
          </p:nvSpPr>
          <p:spPr>
            <a:xfrm>
              <a:off x="7996407" y="2011573"/>
              <a:ext cx="4157662" cy="88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&amp; Hive 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环境搭建与维护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数据抽取、清洗、转换、装载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实验分析与设计</a:t>
              </a: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7199545" y="3381373"/>
              <a:ext cx="404790" cy="572816"/>
            </a:xfrm>
            <a:custGeom>
              <a:avLst/>
              <a:gdLst>
                <a:gd name="T0" fmla="*/ 421448 w 1895475"/>
                <a:gd name="T1" fmla="*/ 941065 h 2679701"/>
                <a:gd name="T2" fmla="*/ 442645 w 1895475"/>
                <a:gd name="T3" fmla="*/ 1051600 h 2679701"/>
                <a:gd name="T4" fmla="*/ 1207999 w 1895475"/>
                <a:gd name="T5" fmla="*/ 795180 h 2679701"/>
                <a:gd name="T6" fmla="*/ 1258950 w 1895475"/>
                <a:gd name="T7" fmla="*/ 846907 h 2679701"/>
                <a:gd name="T8" fmla="*/ 1346200 w 1895475"/>
                <a:gd name="T9" fmla="*/ 1122934 h 2679701"/>
                <a:gd name="T10" fmla="*/ 1248129 w 1895475"/>
                <a:gd name="T11" fmla="*/ 959395 h 2679701"/>
                <a:gd name="T12" fmla="*/ 1150734 w 1895475"/>
                <a:gd name="T13" fmla="*/ 861137 h 2679701"/>
                <a:gd name="T14" fmla="*/ 1166290 w 1895475"/>
                <a:gd name="T15" fmla="*/ 810314 h 2679701"/>
                <a:gd name="T16" fmla="*/ 915055 w 1895475"/>
                <a:gd name="T17" fmla="*/ 680744 h 2679701"/>
                <a:gd name="T18" fmla="*/ 1041557 w 1895475"/>
                <a:gd name="T19" fmla="*/ 724958 h 2679701"/>
                <a:gd name="T20" fmla="*/ 1127471 w 1895475"/>
                <a:gd name="T21" fmla="*/ 796467 h 2679701"/>
                <a:gd name="T22" fmla="*/ 1133785 w 1895475"/>
                <a:gd name="T23" fmla="*/ 1027011 h 2679701"/>
                <a:gd name="T24" fmla="*/ 1018106 w 1895475"/>
                <a:gd name="T25" fmla="*/ 917153 h 2679701"/>
                <a:gd name="T26" fmla="*/ 911447 w 1895475"/>
                <a:gd name="T27" fmla="*/ 1060849 h 2679701"/>
                <a:gd name="T28" fmla="*/ 697228 w 1895475"/>
                <a:gd name="T29" fmla="*/ 1038967 h 2679701"/>
                <a:gd name="T30" fmla="*/ 542990 w 1895475"/>
                <a:gd name="T31" fmla="*/ 974676 h 2679701"/>
                <a:gd name="T32" fmla="*/ 210837 w 1895475"/>
                <a:gd name="T33" fmla="*/ 1030395 h 2679701"/>
                <a:gd name="T34" fmla="*/ 224817 w 1895475"/>
                <a:gd name="T35" fmla="*/ 976030 h 2679701"/>
                <a:gd name="T36" fmla="*/ 326290 w 1895475"/>
                <a:gd name="T37" fmla="*/ 841132 h 2679701"/>
                <a:gd name="T38" fmla="*/ 419644 w 1895475"/>
                <a:gd name="T39" fmla="*/ 736011 h 2679701"/>
                <a:gd name="T40" fmla="*/ 533293 w 1895475"/>
                <a:gd name="T41" fmla="*/ 694505 h 2679701"/>
                <a:gd name="T42" fmla="*/ 786073 w 1895475"/>
                <a:gd name="T43" fmla="*/ 739621 h 2679701"/>
                <a:gd name="T44" fmla="*/ 92762 w 1895475"/>
                <a:gd name="T45" fmla="*/ 254507 h 2679701"/>
                <a:gd name="T46" fmla="*/ 91182 w 1895475"/>
                <a:gd name="T47" fmla="*/ 271895 h 2679701"/>
                <a:gd name="T48" fmla="*/ 301983 w 1895475"/>
                <a:gd name="T49" fmla="*/ 259926 h 2679701"/>
                <a:gd name="T50" fmla="*/ 794555 w 1895475"/>
                <a:gd name="T51" fmla="*/ 223228 h 2679701"/>
                <a:gd name="T52" fmla="*/ 908952 w 1895475"/>
                <a:gd name="T53" fmla="*/ 269047 h 2679701"/>
                <a:gd name="T54" fmla="*/ 906921 w 1895475"/>
                <a:gd name="T55" fmla="*/ 320961 h 2679701"/>
                <a:gd name="T56" fmla="*/ 839231 w 1895475"/>
                <a:gd name="T57" fmla="*/ 345112 h 2679701"/>
                <a:gd name="T58" fmla="*/ 857733 w 1895475"/>
                <a:gd name="T59" fmla="*/ 358429 h 2679701"/>
                <a:gd name="T60" fmla="*/ 911885 w 1895475"/>
                <a:gd name="T61" fmla="*/ 359106 h 2679701"/>
                <a:gd name="T62" fmla="*/ 922941 w 1895475"/>
                <a:gd name="T63" fmla="*/ 406054 h 2679701"/>
                <a:gd name="T64" fmla="*/ 933546 w 1895475"/>
                <a:gd name="T65" fmla="*/ 487310 h 2679701"/>
                <a:gd name="T66" fmla="*/ 918654 w 1895475"/>
                <a:gd name="T67" fmla="*/ 522972 h 2679701"/>
                <a:gd name="T68" fmla="*/ 895639 w 1895475"/>
                <a:gd name="T69" fmla="*/ 562923 h 2679701"/>
                <a:gd name="T70" fmla="*/ 832236 w 1895475"/>
                <a:gd name="T71" fmla="*/ 653433 h 2679701"/>
                <a:gd name="T72" fmla="*/ 753716 w 1895475"/>
                <a:gd name="T73" fmla="*/ 686161 h 2679701"/>
                <a:gd name="T74" fmla="*/ 682190 w 1895475"/>
                <a:gd name="T75" fmla="*/ 652530 h 2679701"/>
                <a:gd name="T76" fmla="*/ 612695 w 1895475"/>
                <a:gd name="T77" fmla="*/ 564728 h 2679701"/>
                <a:gd name="T78" fmla="*/ 584266 w 1895475"/>
                <a:gd name="T79" fmla="*/ 525906 h 2679701"/>
                <a:gd name="T80" fmla="*/ 568471 w 1895475"/>
                <a:gd name="T81" fmla="*/ 478958 h 2679701"/>
                <a:gd name="T82" fmla="*/ 581332 w 1895475"/>
                <a:gd name="T83" fmla="*/ 407860 h 2679701"/>
                <a:gd name="T84" fmla="*/ 588327 w 1895475"/>
                <a:gd name="T85" fmla="*/ 335858 h 2679701"/>
                <a:gd name="T86" fmla="*/ 573886 w 1895475"/>
                <a:gd name="T87" fmla="*/ 296359 h 2679701"/>
                <a:gd name="T88" fmla="*/ 657145 w 1895475"/>
                <a:gd name="T89" fmla="*/ 244897 h 2679701"/>
                <a:gd name="T90" fmla="*/ 755746 w 1895475"/>
                <a:gd name="T91" fmla="*/ 221648 h 2679701"/>
                <a:gd name="T92" fmla="*/ 87120 w 1895475"/>
                <a:gd name="T93" fmla="*/ 198727 h 2679701"/>
                <a:gd name="T94" fmla="*/ 423859 w 1895475"/>
                <a:gd name="T95" fmla="*/ 195566 h 2679701"/>
                <a:gd name="T96" fmla="*/ 91182 w 1895475"/>
                <a:gd name="T97" fmla="*/ 119914 h 2679701"/>
                <a:gd name="T98" fmla="*/ 92762 w 1895475"/>
                <a:gd name="T99" fmla="*/ 137303 h 2679701"/>
                <a:gd name="T100" fmla="*/ 422505 w 1895475"/>
                <a:gd name="T101" fmla="*/ 123075 h 2679701"/>
                <a:gd name="T102" fmla="*/ 406706 w 1895475"/>
                <a:gd name="T103" fmla="*/ 4065 h 2679701"/>
                <a:gd name="T104" fmla="*/ 472836 w 1895475"/>
                <a:gd name="T105" fmla="*/ 46068 h 2679701"/>
                <a:gd name="T106" fmla="*/ 501499 w 1895475"/>
                <a:gd name="T107" fmla="*/ 120140 h 2679701"/>
                <a:gd name="T108" fmla="*/ 483218 w 1895475"/>
                <a:gd name="T109" fmla="*/ 314577 h 2679701"/>
                <a:gd name="T110" fmla="*/ 424536 w 1895475"/>
                <a:gd name="T111" fmla="*/ 365388 h 2679701"/>
                <a:gd name="T112" fmla="*/ 120071 w 1895475"/>
                <a:gd name="T113" fmla="*/ 375324 h 2679701"/>
                <a:gd name="T114" fmla="*/ 46268 w 1895475"/>
                <a:gd name="T115" fmla="*/ 346418 h 2679701"/>
                <a:gd name="T116" fmla="*/ 4062 w 1895475"/>
                <a:gd name="T117" fmla="*/ 280476 h 2679701"/>
                <a:gd name="T118" fmla="*/ 7674 w 1895475"/>
                <a:gd name="T119" fmla="*/ 82878 h 2679701"/>
                <a:gd name="T120" fmla="*/ 55747 w 1895475"/>
                <a:gd name="T121" fmla="*/ 21680 h 26797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95475" h="2679701">
                  <a:moveTo>
                    <a:pt x="742950" y="1773238"/>
                  </a:moveTo>
                  <a:lnTo>
                    <a:pt x="1381125" y="1773238"/>
                  </a:lnTo>
                  <a:lnTo>
                    <a:pt x="1381125" y="2679701"/>
                  </a:lnTo>
                  <a:lnTo>
                    <a:pt x="742950" y="2679701"/>
                  </a:lnTo>
                  <a:lnTo>
                    <a:pt x="742950" y="1773238"/>
                  </a:lnTo>
                  <a:close/>
                  <a:moveTo>
                    <a:pt x="643572" y="1271090"/>
                  </a:moveTo>
                  <a:lnTo>
                    <a:pt x="641985" y="1271725"/>
                  </a:lnTo>
                  <a:lnTo>
                    <a:pt x="638492" y="1274263"/>
                  </a:lnTo>
                  <a:lnTo>
                    <a:pt x="634365" y="1278071"/>
                  </a:lnTo>
                  <a:lnTo>
                    <a:pt x="629602" y="1283148"/>
                  </a:lnTo>
                  <a:lnTo>
                    <a:pt x="623570" y="1289177"/>
                  </a:lnTo>
                  <a:lnTo>
                    <a:pt x="609917" y="1304409"/>
                  </a:lnTo>
                  <a:lnTo>
                    <a:pt x="593407" y="1323765"/>
                  </a:lnTo>
                  <a:lnTo>
                    <a:pt x="574675" y="1346294"/>
                  </a:lnTo>
                  <a:lnTo>
                    <a:pt x="553720" y="1371363"/>
                  </a:lnTo>
                  <a:lnTo>
                    <a:pt x="530225" y="1398335"/>
                  </a:lnTo>
                  <a:lnTo>
                    <a:pt x="548957" y="1421816"/>
                  </a:lnTo>
                  <a:lnTo>
                    <a:pt x="556895" y="1430701"/>
                  </a:lnTo>
                  <a:lnTo>
                    <a:pt x="564197" y="1438634"/>
                  </a:lnTo>
                  <a:lnTo>
                    <a:pt x="570865" y="1445298"/>
                  </a:lnTo>
                  <a:lnTo>
                    <a:pt x="577215" y="1451009"/>
                  </a:lnTo>
                  <a:lnTo>
                    <a:pt x="583565" y="1456404"/>
                  </a:lnTo>
                  <a:lnTo>
                    <a:pt x="589915" y="1460846"/>
                  </a:lnTo>
                  <a:lnTo>
                    <a:pt x="597217" y="1465289"/>
                  </a:lnTo>
                  <a:lnTo>
                    <a:pt x="604837" y="1469731"/>
                  </a:lnTo>
                  <a:lnTo>
                    <a:pt x="623252" y="1479251"/>
                  </a:lnTo>
                  <a:lnTo>
                    <a:pt x="647065" y="1491309"/>
                  </a:lnTo>
                  <a:lnTo>
                    <a:pt x="678815" y="1507492"/>
                  </a:lnTo>
                  <a:lnTo>
                    <a:pt x="664210" y="1288225"/>
                  </a:lnTo>
                  <a:lnTo>
                    <a:pt x="659765" y="1284418"/>
                  </a:lnTo>
                  <a:lnTo>
                    <a:pt x="655320" y="1280292"/>
                  </a:lnTo>
                  <a:lnTo>
                    <a:pt x="646112" y="1271408"/>
                  </a:lnTo>
                  <a:lnTo>
                    <a:pt x="645477" y="1271090"/>
                  </a:lnTo>
                  <a:lnTo>
                    <a:pt x="644525" y="1271090"/>
                  </a:lnTo>
                  <a:lnTo>
                    <a:pt x="643572" y="1271090"/>
                  </a:lnTo>
                  <a:close/>
                  <a:moveTo>
                    <a:pt x="1691044" y="1117600"/>
                  </a:moveTo>
                  <a:lnTo>
                    <a:pt x="1693901" y="1117600"/>
                  </a:lnTo>
                  <a:lnTo>
                    <a:pt x="1697393" y="1117918"/>
                  </a:lnTo>
                  <a:lnTo>
                    <a:pt x="1700885" y="1118553"/>
                  </a:lnTo>
                  <a:lnTo>
                    <a:pt x="1704059" y="1119507"/>
                  </a:lnTo>
                  <a:lnTo>
                    <a:pt x="1707868" y="1120777"/>
                  </a:lnTo>
                  <a:lnTo>
                    <a:pt x="1711360" y="1122684"/>
                  </a:lnTo>
                  <a:lnTo>
                    <a:pt x="1714535" y="1124590"/>
                  </a:lnTo>
                  <a:lnTo>
                    <a:pt x="1718344" y="1126815"/>
                  </a:lnTo>
                  <a:lnTo>
                    <a:pt x="1721836" y="1129674"/>
                  </a:lnTo>
                  <a:lnTo>
                    <a:pt x="1728819" y="1136029"/>
                  </a:lnTo>
                  <a:lnTo>
                    <a:pt x="1736438" y="1143019"/>
                  </a:lnTo>
                  <a:lnTo>
                    <a:pt x="1743739" y="1151280"/>
                  </a:lnTo>
                  <a:lnTo>
                    <a:pt x="1750723" y="1160177"/>
                  </a:lnTo>
                  <a:lnTo>
                    <a:pt x="1758341" y="1169709"/>
                  </a:lnTo>
                  <a:lnTo>
                    <a:pt x="1765325" y="1180513"/>
                  </a:lnTo>
                  <a:lnTo>
                    <a:pt x="1772626" y="1191316"/>
                  </a:lnTo>
                  <a:lnTo>
                    <a:pt x="1779292" y="1202437"/>
                  </a:lnTo>
                  <a:lnTo>
                    <a:pt x="1786593" y="1214193"/>
                  </a:lnTo>
                  <a:lnTo>
                    <a:pt x="1793260" y="1226267"/>
                  </a:lnTo>
                  <a:lnTo>
                    <a:pt x="1799608" y="1238341"/>
                  </a:lnTo>
                  <a:lnTo>
                    <a:pt x="1812306" y="1262807"/>
                  </a:lnTo>
                  <a:lnTo>
                    <a:pt x="1823734" y="1286638"/>
                  </a:lnTo>
                  <a:lnTo>
                    <a:pt x="1833892" y="1308562"/>
                  </a:lnTo>
                  <a:lnTo>
                    <a:pt x="1842780" y="1328579"/>
                  </a:lnTo>
                  <a:lnTo>
                    <a:pt x="1855478" y="1358447"/>
                  </a:lnTo>
                  <a:lnTo>
                    <a:pt x="1860239" y="1369885"/>
                  </a:lnTo>
                  <a:lnTo>
                    <a:pt x="1824051" y="1509691"/>
                  </a:lnTo>
                  <a:lnTo>
                    <a:pt x="1805640" y="1579594"/>
                  </a:lnTo>
                  <a:lnTo>
                    <a:pt x="1895475" y="1579594"/>
                  </a:lnTo>
                  <a:lnTo>
                    <a:pt x="1688187" y="1958975"/>
                  </a:lnTo>
                  <a:lnTo>
                    <a:pt x="1452330" y="1958975"/>
                  </a:lnTo>
                  <a:lnTo>
                    <a:pt x="1452330" y="1701924"/>
                  </a:lnTo>
                  <a:lnTo>
                    <a:pt x="671428" y="1701924"/>
                  </a:lnTo>
                  <a:lnTo>
                    <a:pt x="671428" y="1958975"/>
                  </a:lnTo>
                  <a:lnTo>
                    <a:pt x="435571" y="1958975"/>
                  </a:lnTo>
                  <a:lnTo>
                    <a:pt x="228600" y="1579594"/>
                  </a:lnTo>
                  <a:lnTo>
                    <a:pt x="1763420" y="1579594"/>
                  </a:lnTo>
                  <a:lnTo>
                    <a:pt x="1787546" y="1509691"/>
                  </a:lnTo>
                  <a:lnTo>
                    <a:pt x="1825638" y="1399435"/>
                  </a:lnTo>
                  <a:lnTo>
                    <a:pt x="1820242" y="1395940"/>
                  </a:lnTo>
                  <a:lnTo>
                    <a:pt x="1799608" y="1381006"/>
                  </a:lnTo>
                  <a:lnTo>
                    <a:pt x="1757389" y="1349550"/>
                  </a:lnTo>
                  <a:lnTo>
                    <a:pt x="1726597" y="1326037"/>
                  </a:lnTo>
                  <a:lnTo>
                    <a:pt x="1687552" y="1295852"/>
                  </a:lnTo>
                  <a:lnTo>
                    <a:pt x="1677077" y="1287591"/>
                  </a:lnTo>
                  <a:lnTo>
                    <a:pt x="1667554" y="1279330"/>
                  </a:lnTo>
                  <a:lnTo>
                    <a:pt x="1659300" y="1271386"/>
                  </a:lnTo>
                  <a:lnTo>
                    <a:pt x="1651364" y="1263443"/>
                  </a:lnTo>
                  <a:lnTo>
                    <a:pt x="1644698" y="1255499"/>
                  </a:lnTo>
                  <a:lnTo>
                    <a:pt x="1638667" y="1247873"/>
                  </a:lnTo>
                  <a:lnTo>
                    <a:pt x="1633905" y="1240248"/>
                  </a:lnTo>
                  <a:lnTo>
                    <a:pt x="1629461" y="1232622"/>
                  </a:lnTo>
                  <a:lnTo>
                    <a:pt x="1625652" y="1225632"/>
                  </a:lnTo>
                  <a:lnTo>
                    <a:pt x="1622477" y="1218324"/>
                  </a:lnTo>
                  <a:lnTo>
                    <a:pt x="1620255" y="1211333"/>
                  </a:lnTo>
                  <a:lnTo>
                    <a:pt x="1618668" y="1204343"/>
                  </a:lnTo>
                  <a:lnTo>
                    <a:pt x="1617716" y="1197988"/>
                  </a:lnTo>
                  <a:lnTo>
                    <a:pt x="1617398" y="1191316"/>
                  </a:lnTo>
                  <a:lnTo>
                    <a:pt x="1617716" y="1185279"/>
                  </a:lnTo>
                  <a:lnTo>
                    <a:pt x="1618350" y="1179242"/>
                  </a:lnTo>
                  <a:lnTo>
                    <a:pt x="1619938" y="1173522"/>
                  </a:lnTo>
                  <a:lnTo>
                    <a:pt x="1621842" y="1168121"/>
                  </a:lnTo>
                  <a:lnTo>
                    <a:pt x="1624064" y="1162719"/>
                  </a:lnTo>
                  <a:lnTo>
                    <a:pt x="1626604" y="1157318"/>
                  </a:lnTo>
                  <a:lnTo>
                    <a:pt x="1630096" y="1152551"/>
                  </a:lnTo>
                  <a:lnTo>
                    <a:pt x="1633905" y="1148103"/>
                  </a:lnTo>
                  <a:lnTo>
                    <a:pt x="1638032" y="1143972"/>
                  </a:lnTo>
                  <a:lnTo>
                    <a:pt x="1642158" y="1139842"/>
                  </a:lnTo>
                  <a:lnTo>
                    <a:pt x="1646920" y="1136029"/>
                  </a:lnTo>
                  <a:lnTo>
                    <a:pt x="1651999" y="1132534"/>
                  </a:lnTo>
                  <a:lnTo>
                    <a:pt x="1657396" y="1129356"/>
                  </a:lnTo>
                  <a:lnTo>
                    <a:pt x="1663109" y="1126497"/>
                  </a:lnTo>
                  <a:lnTo>
                    <a:pt x="1668823" y="1123955"/>
                  </a:lnTo>
                  <a:lnTo>
                    <a:pt x="1674855" y="1121731"/>
                  </a:lnTo>
                  <a:lnTo>
                    <a:pt x="1681204" y="1119824"/>
                  </a:lnTo>
                  <a:lnTo>
                    <a:pt x="1687552" y="1118236"/>
                  </a:lnTo>
                  <a:lnTo>
                    <a:pt x="1691044" y="1117600"/>
                  </a:lnTo>
                  <a:close/>
                  <a:moveTo>
                    <a:pt x="1264285" y="957263"/>
                  </a:moveTo>
                  <a:lnTo>
                    <a:pt x="1272222" y="957263"/>
                  </a:lnTo>
                  <a:lnTo>
                    <a:pt x="1280160" y="957263"/>
                  </a:lnTo>
                  <a:lnTo>
                    <a:pt x="1288415" y="957580"/>
                  </a:lnTo>
                  <a:lnTo>
                    <a:pt x="1296035" y="958215"/>
                  </a:lnTo>
                  <a:lnTo>
                    <a:pt x="1303972" y="959167"/>
                  </a:lnTo>
                  <a:lnTo>
                    <a:pt x="1319847" y="961388"/>
                  </a:lnTo>
                  <a:lnTo>
                    <a:pt x="1335722" y="964244"/>
                  </a:lnTo>
                  <a:lnTo>
                    <a:pt x="1350962" y="968052"/>
                  </a:lnTo>
                  <a:lnTo>
                    <a:pt x="1366520" y="972494"/>
                  </a:lnTo>
                  <a:lnTo>
                    <a:pt x="1381442" y="977889"/>
                  </a:lnTo>
                  <a:lnTo>
                    <a:pt x="1396682" y="983918"/>
                  </a:lnTo>
                  <a:lnTo>
                    <a:pt x="1411287" y="989947"/>
                  </a:lnTo>
                  <a:lnTo>
                    <a:pt x="1425575" y="996928"/>
                  </a:lnTo>
                  <a:lnTo>
                    <a:pt x="1439862" y="1004226"/>
                  </a:lnTo>
                  <a:lnTo>
                    <a:pt x="1453515" y="1011842"/>
                  </a:lnTo>
                  <a:lnTo>
                    <a:pt x="1466532" y="1019775"/>
                  </a:lnTo>
                  <a:lnTo>
                    <a:pt x="1479232" y="1027390"/>
                  </a:lnTo>
                  <a:lnTo>
                    <a:pt x="1491615" y="1035641"/>
                  </a:lnTo>
                  <a:lnTo>
                    <a:pt x="1503680" y="1044208"/>
                  </a:lnTo>
                  <a:lnTo>
                    <a:pt x="1515110" y="1052458"/>
                  </a:lnTo>
                  <a:lnTo>
                    <a:pt x="1525905" y="1061026"/>
                  </a:lnTo>
                  <a:lnTo>
                    <a:pt x="1536065" y="1069276"/>
                  </a:lnTo>
                  <a:lnTo>
                    <a:pt x="1545590" y="1077526"/>
                  </a:lnTo>
                  <a:lnTo>
                    <a:pt x="1554480" y="1085459"/>
                  </a:lnTo>
                  <a:lnTo>
                    <a:pt x="1562417" y="1093392"/>
                  </a:lnTo>
                  <a:lnTo>
                    <a:pt x="1570037" y="1100373"/>
                  </a:lnTo>
                  <a:lnTo>
                    <a:pt x="1576705" y="1107672"/>
                  </a:lnTo>
                  <a:lnTo>
                    <a:pt x="1582737" y="1114335"/>
                  </a:lnTo>
                  <a:lnTo>
                    <a:pt x="1587500" y="1120364"/>
                  </a:lnTo>
                  <a:lnTo>
                    <a:pt x="1591627" y="1126076"/>
                  </a:lnTo>
                  <a:lnTo>
                    <a:pt x="1595120" y="1131153"/>
                  </a:lnTo>
                  <a:lnTo>
                    <a:pt x="1597342" y="1135278"/>
                  </a:lnTo>
                  <a:lnTo>
                    <a:pt x="1598930" y="1139086"/>
                  </a:lnTo>
                  <a:lnTo>
                    <a:pt x="1599882" y="1146384"/>
                  </a:lnTo>
                  <a:lnTo>
                    <a:pt x="1600835" y="1155904"/>
                  </a:lnTo>
                  <a:lnTo>
                    <a:pt x="1601152" y="1168914"/>
                  </a:lnTo>
                  <a:lnTo>
                    <a:pt x="1601470" y="1184462"/>
                  </a:lnTo>
                  <a:lnTo>
                    <a:pt x="1601787" y="1222858"/>
                  </a:lnTo>
                  <a:lnTo>
                    <a:pt x="1601152" y="1269504"/>
                  </a:lnTo>
                  <a:lnTo>
                    <a:pt x="1599882" y="1323130"/>
                  </a:lnTo>
                  <a:lnTo>
                    <a:pt x="1598612" y="1381834"/>
                  </a:lnTo>
                  <a:lnTo>
                    <a:pt x="1596390" y="1444663"/>
                  </a:lnTo>
                  <a:lnTo>
                    <a:pt x="1593532" y="1509713"/>
                  </a:lnTo>
                  <a:lnTo>
                    <a:pt x="1435417" y="1509713"/>
                  </a:lnTo>
                  <a:lnTo>
                    <a:pt x="1436370" y="1463385"/>
                  </a:lnTo>
                  <a:lnTo>
                    <a:pt x="1437640" y="1420547"/>
                  </a:lnTo>
                  <a:lnTo>
                    <a:pt x="1437957" y="1381834"/>
                  </a:lnTo>
                  <a:lnTo>
                    <a:pt x="1437957" y="1348833"/>
                  </a:lnTo>
                  <a:lnTo>
                    <a:pt x="1437640" y="1322178"/>
                  </a:lnTo>
                  <a:lnTo>
                    <a:pt x="1437322" y="1311707"/>
                  </a:lnTo>
                  <a:lnTo>
                    <a:pt x="1436370" y="1302822"/>
                  </a:lnTo>
                  <a:lnTo>
                    <a:pt x="1435735" y="1296476"/>
                  </a:lnTo>
                  <a:lnTo>
                    <a:pt x="1434465" y="1292033"/>
                  </a:lnTo>
                  <a:lnTo>
                    <a:pt x="1433830" y="1291081"/>
                  </a:lnTo>
                  <a:lnTo>
                    <a:pt x="1433512" y="1290129"/>
                  </a:lnTo>
                  <a:lnTo>
                    <a:pt x="1432560" y="1290129"/>
                  </a:lnTo>
                  <a:lnTo>
                    <a:pt x="1431925" y="1290447"/>
                  </a:lnTo>
                  <a:lnTo>
                    <a:pt x="1429385" y="1293620"/>
                  </a:lnTo>
                  <a:lnTo>
                    <a:pt x="1429385" y="1292668"/>
                  </a:lnTo>
                  <a:lnTo>
                    <a:pt x="1427162" y="1296158"/>
                  </a:lnTo>
                  <a:lnTo>
                    <a:pt x="1424622" y="1299966"/>
                  </a:lnTo>
                  <a:lnTo>
                    <a:pt x="1410335" y="1509713"/>
                  </a:lnTo>
                  <a:lnTo>
                    <a:pt x="1332230" y="1509713"/>
                  </a:lnTo>
                  <a:lnTo>
                    <a:pt x="1332230" y="1489722"/>
                  </a:lnTo>
                  <a:lnTo>
                    <a:pt x="1326197" y="1490357"/>
                  </a:lnTo>
                  <a:lnTo>
                    <a:pt x="1309687" y="1491626"/>
                  </a:lnTo>
                  <a:lnTo>
                    <a:pt x="1297622" y="1491943"/>
                  </a:lnTo>
                  <a:lnTo>
                    <a:pt x="1283335" y="1492261"/>
                  </a:lnTo>
                  <a:lnTo>
                    <a:pt x="1266507" y="1492895"/>
                  </a:lnTo>
                  <a:lnTo>
                    <a:pt x="1247775" y="1492895"/>
                  </a:lnTo>
                  <a:lnTo>
                    <a:pt x="1226502" y="1492261"/>
                  </a:lnTo>
                  <a:lnTo>
                    <a:pt x="1203642" y="1491626"/>
                  </a:lnTo>
                  <a:lnTo>
                    <a:pt x="1178877" y="1490039"/>
                  </a:lnTo>
                  <a:lnTo>
                    <a:pt x="1152207" y="1488135"/>
                  </a:lnTo>
                  <a:lnTo>
                    <a:pt x="1123950" y="1485280"/>
                  </a:lnTo>
                  <a:lnTo>
                    <a:pt x="1093787" y="1481789"/>
                  </a:lnTo>
                  <a:lnTo>
                    <a:pt x="1062672" y="1477347"/>
                  </a:lnTo>
                  <a:lnTo>
                    <a:pt x="1029970" y="1471635"/>
                  </a:lnTo>
                  <a:lnTo>
                    <a:pt x="1013777" y="1468779"/>
                  </a:lnTo>
                  <a:lnTo>
                    <a:pt x="997585" y="1465289"/>
                  </a:lnTo>
                  <a:lnTo>
                    <a:pt x="981710" y="1461481"/>
                  </a:lnTo>
                  <a:lnTo>
                    <a:pt x="966470" y="1457356"/>
                  </a:lnTo>
                  <a:lnTo>
                    <a:pt x="951547" y="1453231"/>
                  </a:lnTo>
                  <a:lnTo>
                    <a:pt x="936625" y="1448788"/>
                  </a:lnTo>
                  <a:lnTo>
                    <a:pt x="922337" y="1444028"/>
                  </a:lnTo>
                  <a:lnTo>
                    <a:pt x="908367" y="1439269"/>
                  </a:lnTo>
                  <a:lnTo>
                    <a:pt x="895032" y="1434191"/>
                  </a:lnTo>
                  <a:lnTo>
                    <a:pt x="882332" y="1429114"/>
                  </a:lnTo>
                  <a:lnTo>
                    <a:pt x="857250" y="1418960"/>
                  </a:lnTo>
                  <a:lnTo>
                    <a:pt x="834707" y="1408489"/>
                  </a:lnTo>
                  <a:lnTo>
                    <a:pt x="813752" y="1398335"/>
                  </a:lnTo>
                  <a:lnTo>
                    <a:pt x="795020" y="1388498"/>
                  </a:lnTo>
                  <a:lnTo>
                    <a:pt x="778510" y="1379296"/>
                  </a:lnTo>
                  <a:lnTo>
                    <a:pt x="764540" y="1371045"/>
                  </a:lnTo>
                  <a:lnTo>
                    <a:pt x="752475" y="1363430"/>
                  </a:lnTo>
                  <a:lnTo>
                    <a:pt x="742950" y="1357401"/>
                  </a:lnTo>
                  <a:lnTo>
                    <a:pt x="736282" y="1352958"/>
                  </a:lnTo>
                  <a:lnTo>
                    <a:pt x="730567" y="1348833"/>
                  </a:lnTo>
                  <a:lnTo>
                    <a:pt x="752157" y="1509713"/>
                  </a:lnTo>
                  <a:lnTo>
                    <a:pt x="679132" y="1509713"/>
                  </a:lnTo>
                  <a:lnTo>
                    <a:pt x="679132" y="1508444"/>
                  </a:lnTo>
                  <a:lnTo>
                    <a:pt x="671195" y="1509713"/>
                  </a:lnTo>
                  <a:lnTo>
                    <a:pt x="307340" y="1509713"/>
                  </a:lnTo>
                  <a:lnTo>
                    <a:pt x="301942" y="1483376"/>
                  </a:lnTo>
                  <a:lnTo>
                    <a:pt x="299720" y="1471318"/>
                  </a:lnTo>
                  <a:lnTo>
                    <a:pt x="297815" y="1460529"/>
                  </a:lnTo>
                  <a:lnTo>
                    <a:pt x="296862" y="1449423"/>
                  </a:lnTo>
                  <a:lnTo>
                    <a:pt x="296862" y="1438951"/>
                  </a:lnTo>
                  <a:lnTo>
                    <a:pt x="296862" y="1433874"/>
                  </a:lnTo>
                  <a:lnTo>
                    <a:pt x="297180" y="1428797"/>
                  </a:lnTo>
                  <a:lnTo>
                    <a:pt x="297815" y="1423720"/>
                  </a:lnTo>
                  <a:lnTo>
                    <a:pt x="298767" y="1418326"/>
                  </a:lnTo>
                  <a:lnTo>
                    <a:pt x="299720" y="1412931"/>
                  </a:lnTo>
                  <a:lnTo>
                    <a:pt x="301307" y="1407854"/>
                  </a:lnTo>
                  <a:lnTo>
                    <a:pt x="302895" y="1402460"/>
                  </a:lnTo>
                  <a:lnTo>
                    <a:pt x="305117" y="1397065"/>
                  </a:lnTo>
                  <a:lnTo>
                    <a:pt x="307340" y="1391354"/>
                  </a:lnTo>
                  <a:lnTo>
                    <a:pt x="309880" y="1385325"/>
                  </a:lnTo>
                  <a:lnTo>
                    <a:pt x="313372" y="1379296"/>
                  </a:lnTo>
                  <a:lnTo>
                    <a:pt x="316547" y="1372949"/>
                  </a:lnTo>
                  <a:lnTo>
                    <a:pt x="324485" y="1359622"/>
                  </a:lnTo>
                  <a:lnTo>
                    <a:pt x="334645" y="1345660"/>
                  </a:lnTo>
                  <a:lnTo>
                    <a:pt x="346075" y="1330429"/>
                  </a:lnTo>
                  <a:lnTo>
                    <a:pt x="359410" y="1313611"/>
                  </a:lnTo>
                  <a:lnTo>
                    <a:pt x="368300" y="1302822"/>
                  </a:lnTo>
                  <a:lnTo>
                    <a:pt x="376237" y="1292668"/>
                  </a:lnTo>
                  <a:lnTo>
                    <a:pt x="390525" y="1273629"/>
                  </a:lnTo>
                  <a:lnTo>
                    <a:pt x="415607" y="1238407"/>
                  </a:lnTo>
                  <a:lnTo>
                    <a:pt x="428307" y="1220637"/>
                  </a:lnTo>
                  <a:lnTo>
                    <a:pt x="435610" y="1211752"/>
                  </a:lnTo>
                  <a:lnTo>
                    <a:pt x="442912" y="1202550"/>
                  </a:lnTo>
                  <a:lnTo>
                    <a:pt x="450850" y="1192713"/>
                  </a:lnTo>
                  <a:lnTo>
                    <a:pt x="459422" y="1183193"/>
                  </a:lnTo>
                  <a:lnTo>
                    <a:pt x="469265" y="1172722"/>
                  </a:lnTo>
                  <a:lnTo>
                    <a:pt x="479742" y="1161616"/>
                  </a:lnTo>
                  <a:lnTo>
                    <a:pt x="489267" y="1145750"/>
                  </a:lnTo>
                  <a:lnTo>
                    <a:pt x="498792" y="1131153"/>
                  </a:lnTo>
                  <a:lnTo>
                    <a:pt x="508000" y="1117826"/>
                  </a:lnTo>
                  <a:lnTo>
                    <a:pt x="517842" y="1104498"/>
                  </a:lnTo>
                  <a:lnTo>
                    <a:pt x="528002" y="1092440"/>
                  </a:lnTo>
                  <a:lnTo>
                    <a:pt x="537845" y="1081334"/>
                  </a:lnTo>
                  <a:lnTo>
                    <a:pt x="548322" y="1070863"/>
                  </a:lnTo>
                  <a:lnTo>
                    <a:pt x="558482" y="1061026"/>
                  </a:lnTo>
                  <a:lnTo>
                    <a:pt x="568960" y="1051824"/>
                  </a:lnTo>
                  <a:lnTo>
                    <a:pt x="579755" y="1043256"/>
                  </a:lnTo>
                  <a:lnTo>
                    <a:pt x="590867" y="1035323"/>
                  </a:lnTo>
                  <a:lnTo>
                    <a:pt x="601662" y="1028342"/>
                  </a:lnTo>
                  <a:lnTo>
                    <a:pt x="613092" y="1021996"/>
                  </a:lnTo>
                  <a:lnTo>
                    <a:pt x="624205" y="1015650"/>
                  </a:lnTo>
                  <a:lnTo>
                    <a:pt x="635952" y="1010255"/>
                  </a:lnTo>
                  <a:lnTo>
                    <a:pt x="648017" y="1004861"/>
                  </a:lnTo>
                  <a:lnTo>
                    <a:pt x="660082" y="1000418"/>
                  </a:lnTo>
                  <a:lnTo>
                    <a:pt x="672465" y="995976"/>
                  </a:lnTo>
                  <a:lnTo>
                    <a:pt x="684847" y="992168"/>
                  </a:lnTo>
                  <a:lnTo>
                    <a:pt x="697547" y="988360"/>
                  </a:lnTo>
                  <a:lnTo>
                    <a:pt x="710247" y="985187"/>
                  </a:lnTo>
                  <a:lnTo>
                    <a:pt x="723582" y="982014"/>
                  </a:lnTo>
                  <a:lnTo>
                    <a:pt x="736917" y="979475"/>
                  </a:lnTo>
                  <a:lnTo>
                    <a:pt x="750887" y="976937"/>
                  </a:lnTo>
                  <a:lnTo>
                    <a:pt x="779145" y="972177"/>
                  </a:lnTo>
                  <a:lnTo>
                    <a:pt x="808037" y="967735"/>
                  </a:lnTo>
                  <a:lnTo>
                    <a:pt x="870267" y="959484"/>
                  </a:lnTo>
                  <a:lnTo>
                    <a:pt x="874077" y="958850"/>
                  </a:lnTo>
                  <a:lnTo>
                    <a:pt x="878205" y="958850"/>
                  </a:lnTo>
                  <a:lnTo>
                    <a:pt x="885507" y="959167"/>
                  </a:lnTo>
                  <a:lnTo>
                    <a:pt x="991870" y="1351372"/>
                  </a:lnTo>
                  <a:lnTo>
                    <a:pt x="993775" y="1336140"/>
                  </a:lnTo>
                  <a:lnTo>
                    <a:pt x="1030605" y="1066738"/>
                  </a:lnTo>
                  <a:lnTo>
                    <a:pt x="1020127" y="1040400"/>
                  </a:lnTo>
                  <a:lnTo>
                    <a:pt x="1040765" y="1005495"/>
                  </a:lnTo>
                  <a:lnTo>
                    <a:pt x="1087120" y="1004861"/>
                  </a:lnTo>
                  <a:lnTo>
                    <a:pt x="1106805" y="1040400"/>
                  </a:lnTo>
                  <a:lnTo>
                    <a:pt x="1097597" y="1071497"/>
                  </a:lnTo>
                  <a:lnTo>
                    <a:pt x="1130300" y="1355814"/>
                  </a:lnTo>
                  <a:lnTo>
                    <a:pt x="1217612" y="971542"/>
                  </a:lnTo>
                  <a:lnTo>
                    <a:pt x="1227455" y="967100"/>
                  </a:lnTo>
                  <a:lnTo>
                    <a:pt x="1234757" y="963292"/>
                  </a:lnTo>
                  <a:lnTo>
                    <a:pt x="1239520" y="960754"/>
                  </a:lnTo>
                  <a:lnTo>
                    <a:pt x="1240155" y="959802"/>
                  </a:lnTo>
                  <a:lnTo>
                    <a:pt x="1240472" y="959484"/>
                  </a:lnTo>
                  <a:lnTo>
                    <a:pt x="1248410" y="958215"/>
                  </a:lnTo>
                  <a:lnTo>
                    <a:pt x="1256347" y="957580"/>
                  </a:lnTo>
                  <a:lnTo>
                    <a:pt x="1264285" y="957263"/>
                  </a:lnTo>
                  <a:close/>
                  <a:moveTo>
                    <a:pt x="132835" y="357689"/>
                  </a:moveTo>
                  <a:lnTo>
                    <a:pt x="130610" y="358006"/>
                  </a:lnTo>
                  <a:lnTo>
                    <a:pt x="128386" y="358959"/>
                  </a:lnTo>
                  <a:lnTo>
                    <a:pt x="126161" y="359912"/>
                  </a:lnTo>
                  <a:lnTo>
                    <a:pt x="124255" y="361501"/>
                  </a:lnTo>
                  <a:lnTo>
                    <a:pt x="122666" y="363406"/>
                  </a:lnTo>
                  <a:lnTo>
                    <a:pt x="121394" y="365630"/>
                  </a:lnTo>
                  <a:lnTo>
                    <a:pt x="120759" y="368171"/>
                  </a:lnTo>
                  <a:lnTo>
                    <a:pt x="120441" y="370395"/>
                  </a:lnTo>
                  <a:lnTo>
                    <a:pt x="120759" y="373254"/>
                  </a:lnTo>
                  <a:lnTo>
                    <a:pt x="121394" y="375795"/>
                  </a:lnTo>
                  <a:lnTo>
                    <a:pt x="122666" y="378019"/>
                  </a:lnTo>
                  <a:lnTo>
                    <a:pt x="124255" y="379925"/>
                  </a:lnTo>
                  <a:lnTo>
                    <a:pt x="126161" y="381513"/>
                  </a:lnTo>
                  <a:lnTo>
                    <a:pt x="128386" y="382466"/>
                  </a:lnTo>
                  <a:lnTo>
                    <a:pt x="130610" y="383419"/>
                  </a:lnTo>
                  <a:lnTo>
                    <a:pt x="132835" y="383737"/>
                  </a:lnTo>
                  <a:lnTo>
                    <a:pt x="414075" y="383737"/>
                  </a:lnTo>
                  <a:lnTo>
                    <a:pt x="416300" y="383419"/>
                  </a:lnTo>
                  <a:lnTo>
                    <a:pt x="418842" y="382466"/>
                  </a:lnTo>
                  <a:lnTo>
                    <a:pt x="420749" y="381513"/>
                  </a:lnTo>
                  <a:lnTo>
                    <a:pt x="422655" y="379925"/>
                  </a:lnTo>
                  <a:lnTo>
                    <a:pt x="424244" y="378019"/>
                  </a:lnTo>
                  <a:lnTo>
                    <a:pt x="425198" y="375795"/>
                  </a:lnTo>
                  <a:lnTo>
                    <a:pt x="426151" y="373254"/>
                  </a:lnTo>
                  <a:lnTo>
                    <a:pt x="426469" y="370395"/>
                  </a:lnTo>
                  <a:lnTo>
                    <a:pt x="426151" y="368171"/>
                  </a:lnTo>
                  <a:lnTo>
                    <a:pt x="425198" y="365630"/>
                  </a:lnTo>
                  <a:lnTo>
                    <a:pt x="424244" y="363406"/>
                  </a:lnTo>
                  <a:lnTo>
                    <a:pt x="422655" y="361501"/>
                  </a:lnTo>
                  <a:lnTo>
                    <a:pt x="420749" y="359912"/>
                  </a:lnTo>
                  <a:lnTo>
                    <a:pt x="418842" y="358959"/>
                  </a:lnTo>
                  <a:lnTo>
                    <a:pt x="416300" y="358006"/>
                  </a:lnTo>
                  <a:lnTo>
                    <a:pt x="414075" y="357689"/>
                  </a:lnTo>
                  <a:lnTo>
                    <a:pt x="132835" y="357689"/>
                  </a:lnTo>
                  <a:close/>
                  <a:moveTo>
                    <a:pt x="1073636" y="311150"/>
                  </a:moveTo>
                  <a:lnTo>
                    <a:pt x="1083167" y="311150"/>
                  </a:lnTo>
                  <a:lnTo>
                    <a:pt x="1092063" y="311785"/>
                  </a:lnTo>
                  <a:lnTo>
                    <a:pt x="1101594" y="312103"/>
                  </a:lnTo>
                  <a:lnTo>
                    <a:pt x="1110171" y="312738"/>
                  </a:lnTo>
                  <a:lnTo>
                    <a:pt x="1118749" y="314008"/>
                  </a:lnTo>
                  <a:lnTo>
                    <a:pt x="1135587" y="316230"/>
                  </a:lnTo>
                  <a:lnTo>
                    <a:pt x="1151789" y="319405"/>
                  </a:lnTo>
                  <a:lnTo>
                    <a:pt x="1167357" y="323215"/>
                  </a:lnTo>
                  <a:lnTo>
                    <a:pt x="1181971" y="327660"/>
                  </a:lnTo>
                  <a:lnTo>
                    <a:pt x="1195949" y="332740"/>
                  </a:lnTo>
                  <a:lnTo>
                    <a:pt x="1208975" y="337820"/>
                  </a:lnTo>
                  <a:lnTo>
                    <a:pt x="1222000" y="343535"/>
                  </a:lnTo>
                  <a:lnTo>
                    <a:pt x="1233437" y="349568"/>
                  </a:lnTo>
                  <a:lnTo>
                    <a:pt x="1244557" y="355283"/>
                  </a:lnTo>
                  <a:lnTo>
                    <a:pt x="1254088" y="361315"/>
                  </a:lnTo>
                  <a:lnTo>
                    <a:pt x="1263618" y="367348"/>
                  </a:lnTo>
                  <a:lnTo>
                    <a:pt x="1271879" y="373380"/>
                  </a:lnTo>
                  <a:lnTo>
                    <a:pt x="1279821" y="378460"/>
                  </a:lnTo>
                  <a:lnTo>
                    <a:pt x="1286175" y="383858"/>
                  </a:lnTo>
                  <a:lnTo>
                    <a:pt x="1292211" y="388620"/>
                  </a:lnTo>
                  <a:lnTo>
                    <a:pt x="1301424" y="396875"/>
                  </a:lnTo>
                  <a:lnTo>
                    <a:pt x="1306825" y="402273"/>
                  </a:lnTo>
                  <a:lnTo>
                    <a:pt x="1308731" y="404178"/>
                  </a:lnTo>
                  <a:lnTo>
                    <a:pt x="1306507" y="409893"/>
                  </a:lnTo>
                  <a:lnTo>
                    <a:pt x="1303013" y="415925"/>
                  </a:lnTo>
                  <a:lnTo>
                    <a:pt x="1298565" y="423545"/>
                  </a:lnTo>
                  <a:lnTo>
                    <a:pt x="1292529" y="432435"/>
                  </a:lnTo>
                  <a:lnTo>
                    <a:pt x="1289352" y="437198"/>
                  </a:lnTo>
                  <a:lnTo>
                    <a:pt x="1285539" y="441643"/>
                  </a:lnTo>
                  <a:lnTo>
                    <a:pt x="1281409" y="446723"/>
                  </a:lnTo>
                  <a:lnTo>
                    <a:pt x="1276962" y="451485"/>
                  </a:lnTo>
                  <a:lnTo>
                    <a:pt x="1271561" y="456565"/>
                  </a:lnTo>
                  <a:lnTo>
                    <a:pt x="1266160" y="461010"/>
                  </a:lnTo>
                  <a:lnTo>
                    <a:pt x="1260759" y="465455"/>
                  </a:lnTo>
                  <a:lnTo>
                    <a:pt x="1254723" y="469583"/>
                  </a:lnTo>
                  <a:lnTo>
                    <a:pt x="1248369" y="473393"/>
                  </a:lnTo>
                  <a:lnTo>
                    <a:pt x="1241062" y="476568"/>
                  </a:lnTo>
                  <a:lnTo>
                    <a:pt x="1234073" y="479743"/>
                  </a:lnTo>
                  <a:lnTo>
                    <a:pt x="1226448" y="482283"/>
                  </a:lnTo>
                  <a:lnTo>
                    <a:pt x="1218188" y="484188"/>
                  </a:lnTo>
                  <a:lnTo>
                    <a:pt x="1209610" y="485775"/>
                  </a:lnTo>
                  <a:lnTo>
                    <a:pt x="1200715" y="486410"/>
                  </a:lnTo>
                  <a:lnTo>
                    <a:pt x="1191501" y="486410"/>
                  </a:lnTo>
                  <a:lnTo>
                    <a:pt x="1181653" y="485458"/>
                  </a:lnTo>
                  <a:lnTo>
                    <a:pt x="1171487" y="483870"/>
                  </a:lnTo>
                  <a:lnTo>
                    <a:pt x="1160685" y="481330"/>
                  </a:lnTo>
                  <a:lnTo>
                    <a:pt x="1149566" y="477520"/>
                  </a:lnTo>
                  <a:lnTo>
                    <a:pt x="1138129" y="473075"/>
                  </a:lnTo>
                  <a:lnTo>
                    <a:pt x="1126056" y="467360"/>
                  </a:lnTo>
                  <a:lnTo>
                    <a:pt x="1112078" y="460693"/>
                  </a:lnTo>
                  <a:lnTo>
                    <a:pt x="1097781" y="454660"/>
                  </a:lnTo>
                  <a:lnTo>
                    <a:pt x="1127009" y="468313"/>
                  </a:lnTo>
                  <a:lnTo>
                    <a:pt x="1155284" y="482283"/>
                  </a:lnTo>
                  <a:lnTo>
                    <a:pt x="1168945" y="488633"/>
                  </a:lnTo>
                  <a:lnTo>
                    <a:pt x="1182288" y="494348"/>
                  </a:lnTo>
                  <a:lnTo>
                    <a:pt x="1195314" y="499745"/>
                  </a:lnTo>
                  <a:lnTo>
                    <a:pt x="1207704" y="504190"/>
                  </a:lnTo>
                  <a:lnTo>
                    <a:pt x="1219776" y="508318"/>
                  </a:lnTo>
                  <a:lnTo>
                    <a:pt x="1231213" y="510858"/>
                  </a:lnTo>
                  <a:lnTo>
                    <a:pt x="1236932" y="512128"/>
                  </a:lnTo>
                  <a:lnTo>
                    <a:pt x="1242333" y="512763"/>
                  </a:lnTo>
                  <a:lnTo>
                    <a:pt x="1247416" y="513080"/>
                  </a:lnTo>
                  <a:lnTo>
                    <a:pt x="1252817" y="513715"/>
                  </a:lnTo>
                  <a:lnTo>
                    <a:pt x="1257582" y="513080"/>
                  </a:lnTo>
                  <a:lnTo>
                    <a:pt x="1262665" y="512763"/>
                  </a:lnTo>
                  <a:lnTo>
                    <a:pt x="1267113" y="512128"/>
                  </a:lnTo>
                  <a:lnTo>
                    <a:pt x="1271561" y="510858"/>
                  </a:lnTo>
                  <a:lnTo>
                    <a:pt x="1276009" y="509270"/>
                  </a:lnTo>
                  <a:lnTo>
                    <a:pt x="1279821" y="507683"/>
                  </a:lnTo>
                  <a:lnTo>
                    <a:pt x="1283951" y="505143"/>
                  </a:lnTo>
                  <a:lnTo>
                    <a:pt x="1287763" y="502285"/>
                  </a:lnTo>
                  <a:lnTo>
                    <a:pt x="1288716" y="512445"/>
                  </a:lnTo>
                  <a:lnTo>
                    <a:pt x="1289669" y="521970"/>
                  </a:lnTo>
                  <a:lnTo>
                    <a:pt x="1289987" y="531178"/>
                  </a:lnTo>
                  <a:lnTo>
                    <a:pt x="1290305" y="539750"/>
                  </a:lnTo>
                  <a:lnTo>
                    <a:pt x="1289987" y="557213"/>
                  </a:lnTo>
                  <a:lnTo>
                    <a:pt x="1289352" y="573405"/>
                  </a:lnTo>
                  <a:lnTo>
                    <a:pt x="1290623" y="571818"/>
                  </a:lnTo>
                  <a:lnTo>
                    <a:pt x="1292211" y="570230"/>
                  </a:lnTo>
                  <a:lnTo>
                    <a:pt x="1293800" y="569595"/>
                  </a:lnTo>
                  <a:lnTo>
                    <a:pt x="1295388" y="569278"/>
                  </a:lnTo>
                  <a:lnTo>
                    <a:pt x="1297612" y="569595"/>
                  </a:lnTo>
                  <a:lnTo>
                    <a:pt x="1299518" y="571183"/>
                  </a:lnTo>
                  <a:lnTo>
                    <a:pt x="1301742" y="573088"/>
                  </a:lnTo>
                  <a:lnTo>
                    <a:pt x="1303648" y="575945"/>
                  </a:lnTo>
                  <a:lnTo>
                    <a:pt x="1304919" y="579438"/>
                  </a:lnTo>
                  <a:lnTo>
                    <a:pt x="1306825" y="583565"/>
                  </a:lnTo>
                  <a:lnTo>
                    <a:pt x="1308414" y="588328"/>
                  </a:lnTo>
                  <a:lnTo>
                    <a:pt x="1310002" y="593725"/>
                  </a:lnTo>
                  <a:lnTo>
                    <a:pt x="1310955" y="599758"/>
                  </a:lnTo>
                  <a:lnTo>
                    <a:pt x="1312226" y="606108"/>
                  </a:lnTo>
                  <a:lnTo>
                    <a:pt x="1314450" y="620395"/>
                  </a:lnTo>
                  <a:lnTo>
                    <a:pt x="1315721" y="636270"/>
                  </a:lnTo>
                  <a:lnTo>
                    <a:pt x="1316038" y="652780"/>
                  </a:lnTo>
                  <a:lnTo>
                    <a:pt x="1315721" y="669608"/>
                  </a:lnTo>
                  <a:lnTo>
                    <a:pt x="1314450" y="685483"/>
                  </a:lnTo>
                  <a:lnTo>
                    <a:pt x="1312226" y="699770"/>
                  </a:lnTo>
                  <a:lnTo>
                    <a:pt x="1310955" y="706120"/>
                  </a:lnTo>
                  <a:lnTo>
                    <a:pt x="1310002" y="711835"/>
                  </a:lnTo>
                  <a:lnTo>
                    <a:pt x="1308414" y="717233"/>
                  </a:lnTo>
                  <a:lnTo>
                    <a:pt x="1306825" y="722313"/>
                  </a:lnTo>
                  <a:lnTo>
                    <a:pt x="1304919" y="726440"/>
                  </a:lnTo>
                  <a:lnTo>
                    <a:pt x="1303648" y="729615"/>
                  </a:lnTo>
                  <a:lnTo>
                    <a:pt x="1301742" y="732790"/>
                  </a:lnTo>
                  <a:lnTo>
                    <a:pt x="1299518" y="734695"/>
                  </a:lnTo>
                  <a:lnTo>
                    <a:pt x="1297612" y="735648"/>
                  </a:lnTo>
                  <a:lnTo>
                    <a:pt x="1295388" y="736283"/>
                  </a:lnTo>
                  <a:lnTo>
                    <a:pt x="1294117" y="736283"/>
                  </a:lnTo>
                  <a:lnTo>
                    <a:pt x="1293482" y="735648"/>
                  </a:lnTo>
                  <a:lnTo>
                    <a:pt x="1291258" y="734695"/>
                  </a:lnTo>
                  <a:lnTo>
                    <a:pt x="1289352" y="732473"/>
                  </a:lnTo>
                  <a:lnTo>
                    <a:pt x="1287446" y="728980"/>
                  </a:lnTo>
                  <a:lnTo>
                    <a:pt x="1285539" y="725170"/>
                  </a:lnTo>
                  <a:lnTo>
                    <a:pt x="1283633" y="720725"/>
                  </a:lnTo>
                  <a:lnTo>
                    <a:pt x="1282045" y="715328"/>
                  </a:lnTo>
                  <a:lnTo>
                    <a:pt x="1280456" y="709930"/>
                  </a:lnTo>
                  <a:lnTo>
                    <a:pt x="1278550" y="724535"/>
                  </a:lnTo>
                  <a:lnTo>
                    <a:pt x="1276009" y="738823"/>
                  </a:lnTo>
                  <a:lnTo>
                    <a:pt x="1273149" y="752475"/>
                  </a:lnTo>
                  <a:lnTo>
                    <a:pt x="1269655" y="765810"/>
                  </a:lnTo>
                  <a:lnTo>
                    <a:pt x="1265525" y="779145"/>
                  </a:lnTo>
                  <a:lnTo>
                    <a:pt x="1261077" y="791845"/>
                  </a:lnTo>
                  <a:lnTo>
                    <a:pt x="1255994" y="804228"/>
                  </a:lnTo>
                  <a:lnTo>
                    <a:pt x="1250911" y="815975"/>
                  </a:lnTo>
                  <a:lnTo>
                    <a:pt x="1245192" y="827405"/>
                  </a:lnTo>
                  <a:lnTo>
                    <a:pt x="1239156" y="838835"/>
                  </a:lnTo>
                  <a:lnTo>
                    <a:pt x="1232802" y="849313"/>
                  </a:lnTo>
                  <a:lnTo>
                    <a:pt x="1226130" y="859790"/>
                  </a:lnTo>
                  <a:lnTo>
                    <a:pt x="1218823" y="869633"/>
                  </a:lnTo>
                  <a:lnTo>
                    <a:pt x="1211834" y="879158"/>
                  </a:lnTo>
                  <a:lnTo>
                    <a:pt x="1204209" y="888048"/>
                  </a:lnTo>
                  <a:lnTo>
                    <a:pt x="1196267" y="896303"/>
                  </a:lnTo>
                  <a:lnTo>
                    <a:pt x="1188325" y="904558"/>
                  </a:lnTo>
                  <a:lnTo>
                    <a:pt x="1180064" y="912178"/>
                  </a:lnTo>
                  <a:lnTo>
                    <a:pt x="1171804" y="919163"/>
                  </a:lnTo>
                  <a:lnTo>
                    <a:pt x="1163544" y="925513"/>
                  </a:lnTo>
                  <a:lnTo>
                    <a:pt x="1154966" y="932180"/>
                  </a:lnTo>
                  <a:lnTo>
                    <a:pt x="1146389" y="937578"/>
                  </a:lnTo>
                  <a:lnTo>
                    <a:pt x="1137493" y="942658"/>
                  </a:lnTo>
                  <a:lnTo>
                    <a:pt x="1128915" y="947420"/>
                  </a:lnTo>
                  <a:lnTo>
                    <a:pt x="1120338" y="951230"/>
                  </a:lnTo>
                  <a:lnTo>
                    <a:pt x="1111760" y="955040"/>
                  </a:lnTo>
                  <a:lnTo>
                    <a:pt x="1102864" y="957898"/>
                  </a:lnTo>
                  <a:lnTo>
                    <a:pt x="1094287" y="960755"/>
                  </a:lnTo>
                  <a:lnTo>
                    <a:pt x="1085709" y="962660"/>
                  </a:lnTo>
                  <a:lnTo>
                    <a:pt x="1077449" y="963930"/>
                  </a:lnTo>
                  <a:lnTo>
                    <a:pt x="1069189" y="964883"/>
                  </a:lnTo>
                  <a:lnTo>
                    <a:pt x="1061246" y="965200"/>
                  </a:lnTo>
                  <a:lnTo>
                    <a:pt x="1054575" y="964883"/>
                  </a:lnTo>
                  <a:lnTo>
                    <a:pt x="1047585" y="963930"/>
                  </a:lnTo>
                  <a:lnTo>
                    <a:pt x="1040596" y="962660"/>
                  </a:lnTo>
                  <a:lnTo>
                    <a:pt x="1033289" y="960120"/>
                  </a:lnTo>
                  <a:lnTo>
                    <a:pt x="1025982" y="957580"/>
                  </a:lnTo>
                  <a:lnTo>
                    <a:pt x="1018040" y="954723"/>
                  </a:lnTo>
                  <a:lnTo>
                    <a:pt x="1010097" y="950913"/>
                  </a:lnTo>
                  <a:lnTo>
                    <a:pt x="1002155" y="946468"/>
                  </a:lnTo>
                  <a:lnTo>
                    <a:pt x="993895" y="941705"/>
                  </a:lnTo>
                  <a:lnTo>
                    <a:pt x="985635" y="936625"/>
                  </a:lnTo>
                  <a:lnTo>
                    <a:pt x="977375" y="930593"/>
                  </a:lnTo>
                  <a:lnTo>
                    <a:pt x="969114" y="924560"/>
                  </a:lnTo>
                  <a:lnTo>
                    <a:pt x="960537" y="917893"/>
                  </a:lnTo>
                  <a:lnTo>
                    <a:pt x="952277" y="910590"/>
                  </a:lnTo>
                  <a:lnTo>
                    <a:pt x="943699" y="902970"/>
                  </a:lnTo>
                  <a:lnTo>
                    <a:pt x="935439" y="895350"/>
                  </a:lnTo>
                  <a:lnTo>
                    <a:pt x="927814" y="886460"/>
                  </a:lnTo>
                  <a:lnTo>
                    <a:pt x="919236" y="877888"/>
                  </a:lnTo>
                  <a:lnTo>
                    <a:pt x="911611" y="868363"/>
                  </a:lnTo>
                  <a:lnTo>
                    <a:pt x="903987" y="859155"/>
                  </a:lnTo>
                  <a:lnTo>
                    <a:pt x="896362" y="848995"/>
                  </a:lnTo>
                  <a:lnTo>
                    <a:pt x="889373" y="838835"/>
                  </a:lnTo>
                  <a:lnTo>
                    <a:pt x="882066" y="828358"/>
                  </a:lnTo>
                  <a:lnTo>
                    <a:pt x="875394" y="817245"/>
                  </a:lnTo>
                  <a:lnTo>
                    <a:pt x="869040" y="806133"/>
                  </a:lnTo>
                  <a:lnTo>
                    <a:pt x="862686" y="794385"/>
                  </a:lnTo>
                  <a:lnTo>
                    <a:pt x="856968" y="782320"/>
                  </a:lnTo>
                  <a:lnTo>
                    <a:pt x="851567" y="770255"/>
                  </a:lnTo>
                  <a:lnTo>
                    <a:pt x="846484" y="757873"/>
                  </a:lnTo>
                  <a:lnTo>
                    <a:pt x="842036" y="745173"/>
                  </a:lnTo>
                  <a:lnTo>
                    <a:pt x="837588" y="732473"/>
                  </a:lnTo>
                  <a:lnTo>
                    <a:pt x="834094" y="719138"/>
                  </a:lnTo>
                  <a:lnTo>
                    <a:pt x="832823" y="724218"/>
                  </a:lnTo>
                  <a:lnTo>
                    <a:pt x="831234" y="728028"/>
                  </a:lnTo>
                  <a:lnTo>
                    <a:pt x="829328" y="731520"/>
                  </a:lnTo>
                  <a:lnTo>
                    <a:pt x="828057" y="734695"/>
                  </a:lnTo>
                  <a:lnTo>
                    <a:pt x="826151" y="736918"/>
                  </a:lnTo>
                  <a:lnTo>
                    <a:pt x="824563" y="738823"/>
                  </a:lnTo>
                  <a:lnTo>
                    <a:pt x="822657" y="739775"/>
                  </a:lnTo>
                  <a:lnTo>
                    <a:pt x="820750" y="740410"/>
                  </a:lnTo>
                  <a:lnTo>
                    <a:pt x="818527" y="739775"/>
                  </a:lnTo>
                  <a:lnTo>
                    <a:pt x="816620" y="738823"/>
                  </a:lnTo>
                  <a:lnTo>
                    <a:pt x="814397" y="736600"/>
                  </a:lnTo>
                  <a:lnTo>
                    <a:pt x="812490" y="733743"/>
                  </a:lnTo>
                  <a:lnTo>
                    <a:pt x="810902" y="730250"/>
                  </a:lnTo>
                  <a:lnTo>
                    <a:pt x="808996" y="726123"/>
                  </a:lnTo>
                  <a:lnTo>
                    <a:pt x="807725" y="721043"/>
                  </a:lnTo>
                  <a:lnTo>
                    <a:pt x="806136" y="715963"/>
                  </a:lnTo>
                  <a:lnTo>
                    <a:pt x="804866" y="709930"/>
                  </a:lnTo>
                  <a:lnTo>
                    <a:pt x="803595" y="703580"/>
                  </a:lnTo>
                  <a:lnTo>
                    <a:pt x="801689" y="689293"/>
                  </a:lnTo>
                  <a:lnTo>
                    <a:pt x="800418" y="673735"/>
                  </a:lnTo>
                  <a:lnTo>
                    <a:pt x="800100" y="656908"/>
                  </a:lnTo>
                  <a:lnTo>
                    <a:pt x="800418" y="639763"/>
                  </a:lnTo>
                  <a:lnTo>
                    <a:pt x="801689" y="624205"/>
                  </a:lnTo>
                  <a:lnTo>
                    <a:pt x="803595" y="610235"/>
                  </a:lnTo>
                  <a:lnTo>
                    <a:pt x="804866" y="603885"/>
                  </a:lnTo>
                  <a:lnTo>
                    <a:pt x="806136" y="597853"/>
                  </a:lnTo>
                  <a:lnTo>
                    <a:pt x="807725" y="592138"/>
                  </a:lnTo>
                  <a:lnTo>
                    <a:pt x="808996" y="587693"/>
                  </a:lnTo>
                  <a:lnTo>
                    <a:pt x="810902" y="583565"/>
                  </a:lnTo>
                  <a:lnTo>
                    <a:pt x="812490" y="579755"/>
                  </a:lnTo>
                  <a:lnTo>
                    <a:pt x="814397" y="577215"/>
                  </a:lnTo>
                  <a:lnTo>
                    <a:pt x="816620" y="574993"/>
                  </a:lnTo>
                  <a:lnTo>
                    <a:pt x="818527" y="573723"/>
                  </a:lnTo>
                  <a:lnTo>
                    <a:pt x="820750" y="573405"/>
                  </a:lnTo>
                  <a:lnTo>
                    <a:pt x="822021" y="573723"/>
                  </a:lnTo>
                  <a:lnTo>
                    <a:pt x="822974" y="574040"/>
                  </a:lnTo>
                  <a:lnTo>
                    <a:pt x="823292" y="563245"/>
                  </a:lnTo>
                  <a:lnTo>
                    <a:pt x="824245" y="552133"/>
                  </a:lnTo>
                  <a:lnTo>
                    <a:pt x="825198" y="542290"/>
                  </a:lnTo>
                  <a:lnTo>
                    <a:pt x="827104" y="533083"/>
                  </a:lnTo>
                  <a:lnTo>
                    <a:pt x="826151" y="521335"/>
                  </a:lnTo>
                  <a:lnTo>
                    <a:pt x="825834" y="510540"/>
                  </a:lnTo>
                  <a:lnTo>
                    <a:pt x="825834" y="500063"/>
                  </a:lnTo>
                  <a:lnTo>
                    <a:pt x="826151" y="490220"/>
                  </a:lnTo>
                  <a:lnTo>
                    <a:pt x="826787" y="481330"/>
                  </a:lnTo>
                  <a:lnTo>
                    <a:pt x="828375" y="472440"/>
                  </a:lnTo>
                  <a:lnTo>
                    <a:pt x="830281" y="464185"/>
                  </a:lnTo>
                  <a:lnTo>
                    <a:pt x="832188" y="456883"/>
                  </a:lnTo>
                  <a:lnTo>
                    <a:pt x="834729" y="449898"/>
                  </a:lnTo>
                  <a:lnTo>
                    <a:pt x="837588" y="443230"/>
                  </a:lnTo>
                  <a:lnTo>
                    <a:pt x="841083" y="437515"/>
                  </a:lnTo>
                  <a:lnTo>
                    <a:pt x="844895" y="432118"/>
                  </a:lnTo>
                  <a:lnTo>
                    <a:pt x="849025" y="427038"/>
                  </a:lnTo>
                  <a:lnTo>
                    <a:pt x="853473" y="422593"/>
                  </a:lnTo>
                  <a:lnTo>
                    <a:pt x="858556" y="418465"/>
                  </a:lnTo>
                  <a:lnTo>
                    <a:pt x="863322" y="414973"/>
                  </a:lnTo>
                  <a:lnTo>
                    <a:pt x="840765" y="415290"/>
                  </a:lnTo>
                  <a:lnTo>
                    <a:pt x="822974" y="415925"/>
                  </a:lnTo>
                  <a:lnTo>
                    <a:pt x="808043" y="416878"/>
                  </a:lnTo>
                  <a:lnTo>
                    <a:pt x="813443" y="414338"/>
                  </a:lnTo>
                  <a:lnTo>
                    <a:pt x="818527" y="411163"/>
                  </a:lnTo>
                  <a:lnTo>
                    <a:pt x="829011" y="404495"/>
                  </a:lnTo>
                  <a:lnTo>
                    <a:pt x="840130" y="396558"/>
                  </a:lnTo>
                  <a:lnTo>
                    <a:pt x="850932" y="388620"/>
                  </a:lnTo>
                  <a:lnTo>
                    <a:pt x="861416" y="380365"/>
                  </a:lnTo>
                  <a:lnTo>
                    <a:pt x="871582" y="373063"/>
                  </a:lnTo>
                  <a:lnTo>
                    <a:pt x="881113" y="366395"/>
                  </a:lnTo>
                  <a:lnTo>
                    <a:pt x="885560" y="363538"/>
                  </a:lnTo>
                  <a:lnTo>
                    <a:pt x="890008" y="361315"/>
                  </a:lnTo>
                  <a:lnTo>
                    <a:pt x="902081" y="355283"/>
                  </a:lnTo>
                  <a:lnTo>
                    <a:pt x="913835" y="349568"/>
                  </a:lnTo>
                  <a:lnTo>
                    <a:pt x="925272" y="344488"/>
                  </a:lnTo>
                  <a:lnTo>
                    <a:pt x="937027" y="339725"/>
                  </a:lnTo>
                  <a:lnTo>
                    <a:pt x="948464" y="335280"/>
                  </a:lnTo>
                  <a:lnTo>
                    <a:pt x="959584" y="331470"/>
                  </a:lnTo>
                  <a:lnTo>
                    <a:pt x="971021" y="327660"/>
                  </a:lnTo>
                  <a:lnTo>
                    <a:pt x="981822" y="324803"/>
                  </a:lnTo>
                  <a:lnTo>
                    <a:pt x="992624" y="322263"/>
                  </a:lnTo>
                  <a:lnTo>
                    <a:pt x="1003426" y="319405"/>
                  </a:lnTo>
                  <a:lnTo>
                    <a:pt x="1013910" y="317183"/>
                  </a:lnTo>
                  <a:lnTo>
                    <a:pt x="1024393" y="315913"/>
                  </a:lnTo>
                  <a:lnTo>
                    <a:pt x="1034560" y="314325"/>
                  </a:lnTo>
                  <a:lnTo>
                    <a:pt x="1044726" y="313055"/>
                  </a:lnTo>
                  <a:lnTo>
                    <a:pt x="1054575" y="312420"/>
                  </a:lnTo>
                  <a:lnTo>
                    <a:pt x="1064105" y="311785"/>
                  </a:lnTo>
                  <a:lnTo>
                    <a:pt x="1073636" y="311150"/>
                  </a:lnTo>
                  <a:close/>
                  <a:moveTo>
                    <a:pt x="132835" y="259531"/>
                  </a:moveTo>
                  <a:lnTo>
                    <a:pt x="130610" y="259848"/>
                  </a:lnTo>
                  <a:lnTo>
                    <a:pt x="128386" y="260484"/>
                  </a:lnTo>
                  <a:lnTo>
                    <a:pt x="126161" y="261754"/>
                  </a:lnTo>
                  <a:lnTo>
                    <a:pt x="124255" y="263343"/>
                  </a:lnTo>
                  <a:lnTo>
                    <a:pt x="122666" y="265249"/>
                  </a:lnTo>
                  <a:lnTo>
                    <a:pt x="121394" y="267472"/>
                  </a:lnTo>
                  <a:lnTo>
                    <a:pt x="120759" y="269696"/>
                  </a:lnTo>
                  <a:lnTo>
                    <a:pt x="120441" y="272237"/>
                  </a:lnTo>
                  <a:lnTo>
                    <a:pt x="120759" y="275096"/>
                  </a:lnTo>
                  <a:lnTo>
                    <a:pt x="121394" y="277320"/>
                  </a:lnTo>
                  <a:lnTo>
                    <a:pt x="122666" y="279543"/>
                  </a:lnTo>
                  <a:lnTo>
                    <a:pt x="124255" y="281449"/>
                  </a:lnTo>
                  <a:lnTo>
                    <a:pt x="126161" y="283038"/>
                  </a:lnTo>
                  <a:lnTo>
                    <a:pt x="128386" y="283991"/>
                  </a:lnTo>
                  <a:lnTo>
                    <a:pt x="130610" y="284626"/>
                  </a:lnTo>
                  <a:lnTo>
                    <a:pt x="132835" y="285261"/>
                  </a:lnTo>
                  <a:lnTo>
                    <a:pt x="584408" y="285261"/>
                  </a:lnTo>
                  <a:lnTo>
                    <a:pt x="586951" y="284626"/>
                  </a:lnTo>
                  <a:lnTo>
                    <a:pt x="589175" y="283991"/>
                  </a:lnTo>
                  <a:lnTo>
                    <a:pt x="591718" y="283038"/>
                  </a:lnTo>
                  <a:lnTo>
                    <a:pt x="593624" y="281449"/>
                  </a:lnTo>
                  <a:lnTo>
                    <a:pt x="594895" y="279543"/>
                  </a:lnTo>
                  <a:lnTo>
                    <a:pt x="596167" y="277320"/>
                  </a:lnTo>
                  <a:lnTo>
                    <a:pt x="596802" y="275096"/>
                  </a:lnTo>
                  <a:lnTo>
                    <a:pt x="596802" y="272237"/>
                  </a:lnTo>
                  <a:lnTo>
                    <a:pt x="596802" y="269696"/>
                  </a:lnTo>
                  <a:lnTo>
                    <a:pt x="596167" y="267472"/>
                  </a:lnTo>
                  <a:lnTo>
                    <a:pt x="594895" y="265249"/>
                  </a:lnTo>
                  <a:lnTo>
                    <a:pt x="593624" y="263343"/>
                  </a:lnTo>
                  <a:lnTo>
                    <a:pt x="591718" y="261754"/>
                  </a:lnTo>
                  <a:lnTo>
                    <a:pt x="589175" y="260484"/>
                  </a:lnTo>
                  <a:lnTo>
                    <a:pt x="586951" y="259848"/>
                  </a:lnTo>
                  <a:lnTo>
                    <a:pt x="584408" y="259531"/>
                  </a:lnTo>
                  <a:lnTo>
                    <a:pt x="132835" y="259531"/>
                  </a:lnTo>
                  <a:close/>
                  <a:moveTo>
                    <a:pt x="132835" y="167408"/>
                  </a:moveTo>
                  <a:lnTo>
                    <a:pt x="130610" y="167726"/>
                  </a:lnTo>
                  <a:lnTo>
                    <a:pt x="128386" y="168679"/>
                  </a:lnTo>
                  <a:lnTo>
                    <a:pt x="126161" y="169632"/>
                  </a:lnTo>
                  <a:lnTo>
                    <a:pt x="124255" y="171220"/>
                  </a:lnTo>
                  <a:lnTo>
                    <a:pt x="122666" y="173126"/>
                  </a:lnTo>
                  <a:lnTo>
                    <a:pt x="121394" y="175350"/>
                  </a:lnTo>
                  <a:lnTo>
                    <a:pt x="120759" y="177891"/>
                  </a:lnTo>
                  <a:lnTo>
                    <a:pt x="120441" y="180115"/>
                  </a:lnTo>
                  <a:lnTo>
                    <a:pt x="120759" y="182974"/>
                  </a:lnTo>
                  <a:lnTo>
                    <a:pt x="121394" y="185515"/>
                  </a:lnTo>
                  <a:lnTo>
                    <a:pt x="122666" y="187739"/>
                  </a:lnTo>
                  <a:lnTo>
                    <a:pt x="124255" y="189645"/>
                  </a:lnTo>
                  <a:lnTo>
                    <a:pt x="126161" y="191233"/>
                  </a:lnTo>
                  <a:lnTo>
                    <a:pt x="128386" y="192186"/>
                  </a:lnTo>
                  <a:lnTo>
                    <a:pt x="130610" y="193139"/>
                  </a:lnTo>
                  <a:lnTo>
                    <a:pt x="132835" y="193457"/>
                  </a:lnTo>
                  <a:lnTo>
                    <a:pt x="584408" y="193457"/>
                  </a:lnTo>
                  <a:lnTo>
                    <a:pt x="586951" y="193139"/>
                  </a:lnTo>
                  <a:lnTo>
                    <a:pt x="589175" y="192186"/>
                  </a:lnTo>
                  <a:lnTo>
                    <a:pt x="591718" y="191233"/>
                  </a:lnTo>
                  <a:lnTo>
                    <a:pt x="593624" y="189645"/>
                  </a:lnTo>
                  <a:lnTo>
                    <a:pt x="594895" y="187739"/>
                  </a:lnTo>
                  <a:lnTo>
                    <a:pt x="596167" y="185515"/>
                  </a:lnTo>
                  <a:lnTo>
                    <a:pt x="596802" y="182974"/>
                  </a:lnTo>
                  <a:lnTo>
                    <a:pt x="596802" y="180115"/>
                  </a:lnTo>
                  <a:lnTo>
                    <a:pt x="596802" y="177891"/>
                  </a:lnTo>
                  <a:lnTo>
                    <a:pt x="596167" y="175350"/>
                  </a:lnTo>
                  <a:lnTo>
                    <a:pt x="594895" y="173126"/>
                  </a:lnTo>
                  <a:lnTo>
                    <a:pt x="593624" y="171220"/>
                  </a:lnTo>
                  <a:lnTo>
                    <a:pt x="591718" y="169632"/>
                  </a:lnTo>
                  <a:lnTo>
                    <a:pt x="589175" y="168679"/>
                  </a:lnTo>
                  <a:lnTo>
                    <a:pt x="586951" y="167726"/>
                  </a:lnTo>
                  <a:lnTo>
                    <a:pt x="584408" y="167408"/>
                  </a:lnTo>
                  <a:lnTo>
                    <a:pt x="132835" y="167408"/>
                  </a:lnTo>
                  <a:close/>
                  <a:moveTo>
                    <a:pt x="177960" y="0"/>
                  </a:moveTo>
                  <a:lnTo>
                    <a:pt x="528478" y="0"/>
                  </a:lnTo>
                  <a:lnTo>
                    <a:pt x="537376" y="318"/>
                  </a:lnTo>
                  <a:lnTo>
                    <a:pt x="546274" y="635"/>
                  </a:lnTo>
                  <a:lnTo>
                    <a:pt x="555490" y="2224"/>
                  </a:lnTo>
                  <a:lnTo>
                    <a:pt x="564070" y="3812"/>
                  </a:lnTo>
                  <a:lnTo>
                    <a:pt x="572650" y="5718"/>
                  </a:lnTo>
                  <a:lnTo>
                    <a:pt x="580913" y="7942"/>
                  </a:lnTo>
                  <a:lnTo>
                    <a:pt x="589175" y="10801"/>
                  </a:lnTo>
                  <a:lnTo>
                    <a:pt x="597755" y="13977"/>
                  </a:lnTo>
                  <a:lnTo>
                    <a:pt x="605382" y="17789"/>
                  </a:lnTo>
                  <a:lnTo>
                    <a:pt x="613009" y="21601"/>
                  </a:lnTo>
                  <a:lnTo>
                    <a:pt x="620636" y="26048"/>
                  </a:lnTo>
                  <a:lnTo>
                    <a:pt x="627627" y="30496"/>
                  </a:lnTo>
                  <a:lnTo>
                    <a:pt x="634936" y="35261"/>
                  </a:lnTo>
                  <a:lnTo>
                    <a:pt x="641610" y="40661"/>
                  </a:lnTo>
                  <a:lnTo>
                    <a:pt x="647966" y="46379"/>
                  </a:lnTo>
                  <a:lnTo>
                    <a:pt x="654004" y="52414"/>
                  </a:lnTo>
                  <a:lnTo>
                    <a:pt x="660041" y="58450"/>
                  </a:lnTo>
                  <a:lnTo>
                    <a:pt x="665762" y="64803"/>
                  </a:lnTo>
                  <a:lnTo>
                    <a:pt x="670846" y="71474"/>
                  </a:lnTo>
                  <a:lnTo>
                    <a:pt x="675931" y="78781"/>
                  </a:lnTo>
                  <a:lnTo>
                    <a:pt x="680380" y="85769"/>
                  </a:lnTo>
                  <a:lnTo>
                    <a:pt x="684829" y="93393"/>
                  </a:lnTo>
                  <a:lnTo>
                    <a:pt x="688642" y="100699"/>
                  </a:lnTo>
                  <a:lnTo>
                    <a:pt x="692456" y="108641"/>
                  </a:lnTo>
                  <a:lnTo>
                    <a:pt x="695316" y="116582"/>
                  </a:lnTo>
                  <a:lnTo>
                    <a:pt x="698494" y="124842"/>
                  </a:lnTo>
                  <a:lnTo>
                    <a:pt x="700718" y="133419"/>
                  </a:lnTo>
                  <a:lnTo>
                    <a:pt x="702625" y="142313"/>
                  </a:lnTo>
                  <a:lnTo>
                    <a:pt x="704214" y="150890"/>
                  </a:lnTo>
                  <a:lnTo>
                    <a:pt x="705167" y="159785"/>
                  </a:lnTo>
                  <a:lnTo>
                    <a:pt x="706120" y="168997"/>
                  </a:lnTo>
                  <a:lnTo>
                    <a:pt x="706438" y="177891"/>
                  </a:lnTo>
                  <a:lnTo>
                    <a:pt x="706438" y="349747"/>
                  </a:lnTo>
                  <a:lnTo>
                    <a:pt x="706120" y="359277"/>
                  </a:lnTo>
                  <a:lnTo>
                    <a:pt x="705167" y="368171"/>
                  </a:lnTo>
                  <a:lnTo>
                    <a:pt x="704214" y="377066"/>
                  </a:lnTo>
                  <a:lnTo>
                    <a:pt x="702625" y="385961"/>
                  </a:lnTo>
                  <a:lnTo>
                    <a:pt x="700718" y="394537"/>
                  </a:lnTo>
                  <a:lnTo>
                    <a:pt x="698494" y="402797"/>
                  </a:lnTo>
                  <a:lnTo>
                    <a:pt x="695316" y="411056"/>
                  </a:lnTo>
                  <a:lnTo>
                    <a:pt x="692456" y="419315"/>
                  </a:lnTo>
                  <a:lnTo>
                    <a:pt x="688642" y="426939"/>
                  </a:lnTo>
                  <a:lnTo>
                    <a:pt x="684829" y="434881"/>
                  </a:lnTo>
                  <a:lnTo>
                    <a:pt x="680380" y="442505"/>
                  </a:lnTo>
                  <a:lnTo>
                    <a:pt x="675931" y="449493"/>
                  </a:lnTo>
                  <a:lnTo>
                    <a:pt x="670846" y="456482"/>
                  </a:lnTo>
                  <a:lnTo>
                    <a:pt x="665762" y="463153"/>
                  </a:lnTo>
                  <a:lnTo>
                    <a:pt x="660041" y="469506"/>
                  </a:lnTo>
                  <a:lnTo>
                    <a:pt x="654004" y="475859"/>
                  </a:lnTo>
                  <a:lnTo>
                    <a:pt x="647966" y="481895"/>
                  </a:lnTo>
                  <a:lnTo>
                    <a:pt x="641610" y="487295"/>
                  </a:lnTo>
                  <a:lnTo>
                    <a:pt x="634936" y="492378"/>
                  </a:lnTo>
                  <a:lnTo>
                    <a:pt x="627627" y="497778"/>
                  </a:lnTo>
                  <a:lnTo>
                    <a:pt x="620636" y="502225"/>
                  </a:lnTo>
                  <a:lnTo>
                    <a:pt x="613009" y="506355"/>
                  </a:lnTo>
                  <a:lnTo>
                    <a:pt x="605382" y="510484"/>
                  </a:lnTo>
                  <a:lnTo>
                    <a:pt x="597755" y="513979"/>
                  </a:lnTo>
                  <a:lnTo>
                    <a:pt x="589175" y="517155"/>
                  </a:lnTo>
                  <a:lnTo>
                    <a:pt x="580913" y="520014"/>
                  </a:lnTo>
                  <a:lnTo>
                    <a:pt x="572650" y="522556"/>
                  </a:lnTo>
                  <a:lnTo>
                    <a:pt x="564070" y="524462"/>
                  </a:lnTo>
                  <a:lnTo>
                    <a:pt x="555490" y="526050"/>
                  </a:lnTo>
                  <a:lnTo>
                    <a:pt x="546274" y="527003"/>
                  </a:lnTo>
                  <a:lnTo>
                    <a:pt x="537376" y="527956"/>
                  </a:lnTo>
                  <a:lnTo>
                    <a:pt x="528478" y="527956"/>
                  </a:lnTo>
                  <a:lnTo>
                    <a:pt x="498606" y="527956"/>
                  </a:lnTo>
                  <a:lnTo>
                    <a:pt x="526571" y="619125"/>
                  </a:lnTo>
                  <a:lnTo>
                    <a:pt x="363229" y="527956"/>
                  </a:lnTo>
                  <a:lnTo>
                    <a:pt x="177960" y="527956"/>
                  </a:lnTo>
                  <a:lnTo>
                    <a:pt x="169062" y="527956"/>
                  </a:lnTo>
                  <a:lnTo>
                    <a:pt x="159847" y="527003"/>
                  </a:lnTo>
                  <a:lnTo>
                    <a:pt x="150949" y="526050"/>
                  </a:lnTo>
                  <a:lnTo>
                    <a:pt x="142368" y="524462"/>
                  </a:lnTo>
                  <a:lnTo>
                    <a:pt x="133470" y="522556"/>
                  </a:lnTo>
                  <a:lnTo>
                    <a:pt x="125208" y="520014"/>
                  </a:lnTo>
                  <a:lnTo>
                    <a:pt x="116945" y="517155"/>
                  </a:lnTo>
                  <a:lnTo>
                    <a:pt x="108683" y="513979"/>
                  </a:lnTo>
                  <a:lnTo>
                    <a:pt x="100738" y="510484"/>
                  </a:lnTo>
                  <a:lnTo>
                    <a:pt x="93429" y="506355"/>
                  </a:lnTo>
                  <a:lnTo>
                    <a:pt x="85802" y="502225"/>
                  </a:lnTo>
                  <a:lnTo>
                    <a:pt x="78493" y="497778"/>
                  </a:lnTo>
                  <a:lnTo>
                    <a:pt x="71502" y="492378"/>
                  </a:lnTo>
                  <a:lnTo>
                    <a:pt x="65146" y="487295"/>
                  </a:lnTo>
                  <a:lnTo>
                    <a:pt x="58155" y="481895"/>
                  </a:lnTo>
                  <a:lnTo>
                    <a:pt x="52435" y="475859"/>
                  </a:lnTo>
                  <a:lnTo>
                    <a:pt x="46397" y="469506"/>
                  </a:lnTo>
                  <a:lnTo>
                    <a:pt x="40677" y="463153"/>
                  </a:lnTo>
                  <a:lnTo>
                    <a:pt x="35274" y="456482"/>
                  </a:lnTo>
                  <a:lnTo>
                    <a:pt x="30508" y="449493"/>
                  </a:lnTo>
                  <a:lnTo>
                    <a:pt x="26059" y="442505"/>
                  </a:lnTo>
                  <a:lnTo>
                    <a:pt x="21292" y="434881"/>
                  </a:lnTo>
                  <a:lnTo>
                    <a:pt x="17796" y="426939"/>
                  </a:lnTo>
                  <a:lnTo>
                    <a:pt x="14301" y="419315"/>
                  </a:lnTo>
                  <a:lnTo>
                    <a:pt x="10805" y="411056"/>
                  </a:lnTo>
                  <a:lnTo>
                    <a:pt x="8263" y="402797"/>
                  </a:lnTo>
                  <a:lnTo>
                    <a:pt x="5720" y="394537"/>
                  </a:lnTo>
                  <a:lnTo>
                    <a:pt x="3814" y="385961"/>
                  </a:lnTo>
                  <a:lnTo>
                    <a:pt x="2225" y="377066"/>
                  </a:lnTo>
                  <a:lnTo>
                    <a:pt x="954" y="368171"/>
                  </a:lnTo>
                  <a:lnTo>
                    <a:pt x="318" y="359277"/>
                  </a:lnTo>
                  <a:lnTo>
                    <a:pt x="0" y="349747"/>
                  </a:lnTo>
                  <a:lnTo>
                    <a:pt x="0" y="177891"/>
                  </a:lnTo>
                  <a:lnTo>
                    <a:pt x="318" y="168997"/>
                  </a:lnTo>
                  <a:lnTo>
                    <a:pt x="954" y="159785"/>
                  </a:lnTo>
                  <a:lnTo>
                    <a:pt x="2225" y="150890"/>
                  </a:lnTo>
                  <a:lnTo>
                    <a:pt x="3814" y="142313"/>
                  </a:lnTo>
                  <a:lnTo>
                    <a:pt x="5720" y="133419"/>
                  </a:lnTo>
                  <a:lnTo>
                    <a:pt x="8263" y="124842"/>
                  </a:lnTo>
                  <a:lnTo>
                    <a:pt x="10805" y="116582"/>
                  </a:lnTo>
                  <a:lnTo>
                    <a:pt x="14301" y="108641"/>
                  </a:lnTo>
                  <a:lnTo>
                    <a:pt x="17796" y="100699"/>
                  </a:lnTo>
                  <a:lnTo>
                    <a:pt x="21292" y="93393"/>
                  </a:lnTo>
                  <a:lnTo>
                    <a:pt x="26059" y="85769"/>
                  </a:lnTo>
                  <a:lnTo>
                    <a:pt x="30508" y="78781"/>
                  </a:lnTo>
                  <a:lnTo>
                    <a:pt x="35274" y="71474"/>
                  </a:lnTo>
                  <a:lnTo>
                    <a:pt x="40677" y="64803"/>
                  </a:lnTo>
                  <a:lnTo>
                    <a:pt x="46397" y="58450"/>
                  </a:lnTo>
                  <a:lnTo>
                    <a:pt x="52435" y="52414"/>
                  </a:lnTo>
                  <a:lnTo>
                    <a:pt x="58155" y="46379"/>
                  </a:lnTo>
                  <a:lnTo>
                    <a:pt x="65146" y="40661"/>
                  </a:lnTo>
                  <a:lnTo>
                    <a:pt x="71502" y="35261"/>
                  </a:lnTo>
                  <a:lnTo>
                    <a:pt x="78493" y="30496"/>
                  </a:lnTo>
                  <a:lnTo>
                    <a:pt x="85802" y="26048"/>
                  </a:lnTo>
                  <a:lnTo>
                    <a:pt x="93429" y="21601"/>
                  </a:lnTo>
                  <a:lnTo>
                    <a:pt x="100738" y="17789"/>
                  </a:lnTo>
                  <a:lnTo>
                    <a:pt x="108683" y="13977"/>
                  </a:lnTo>
                  <a:lnTo>
                    <a:pt x="116945" y="10801"/>
                  </a:lnTo>
                  <a:lnTo>
                    <a:pt x="125208" y="7942"/>
                  </a:lnTo>
                  <a:lnTo>
                    <a:pt x="133470" y="5718"/>
                  </a:lnTo>
                  <a:lnTo>
                    <a:pt x="142368" y="3812"/>
                  </a:lnTo>
                  <a:lnTo>
                    <a:pt x="150949" y="2224"/>
                  </a:lnTo>
                  <a:lnTo>
                    <a:pt x="159847" y="635"/>
                  </a:lnTo>
                  <a:lnTo>
                    <a:pt x="169062" y="318"/>
                  </a:lnTo>
                  <a:lnTo>
                    <a:pt x="177960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79414" y="1785001"/>
            <a:ext cx="6460307" cy="2455984"/>
            <a:chOff x="7204272" y="2032796"/>
            <a:chExt cx="4928553" cy="1873666"/>
          </a:xfrm>
        </p:grpSpPr>
        <p:sp>
          <p:nvSpPr>
            <p:cNvPr id="12" name="文本框 11"/>
            <p:cNvSpPr txBox="1"/>
            <p:nvPr/>
          </p:nvSpPr>
          <p:spPr>
            <a:xfrm>
              <a:off x="7975163" y="3306591"/>
              <a:ext cx="4157662" cy="5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实验执行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(Spark, 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模型选择与调优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(Spark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mllib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 &amp; Python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sklearn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)</a:t>
              </a: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7204272" y="2032796"/>
              <a:ext cx="447273" cy="595041"/>
            </a:xfrm>
            <a:custGeom>
              <a:avLst/>
              <a:gdLst>
                <a:gd name="T0" fmla="*/ 646493 w 1717675"/>
                <a:gd name="T1" fmla="*/ 1877821 h 2282826"/>
                <a:gd name="T2" fmla="*/ 632296 w 1717675"/>
                <a:gd name="T3" fmla="*/ 1902668 h 2282826"/>
                <a:gd name="T4" fmla="*/ 561643 w 1717675"/>
                <a:gd name="T5" fmla="*/ 1890245 h 2282826"/>
                <a:gd name="T6" fmla="*/ 521694 w 1717675"/>
                <a:gd name="T7" fmla="*/ 1869426 h 2282826"/>
                <a:gd name="T8" fmla="*/ 494290 w 1717675"/>
                <a:gd name="T9" fmla="*/ 1846258 h 2282826"/>
                <a:gd name="T10" fmla="*/ 343424 w 1717675"/>
                <a:gd name="T11" fmla="*/ 1841558 h 2282826"/>
                <a:gd name="T12" fmla="*/ 316294 w 1717675"/>
                <a:gd name="T13" fmla="*/ 1870770 h 2282826"/>
                <a:gd name="T14" fmla="*/ 281223 w 1717675"/>
                <a:gd name="T15" fmla="*/ 1887558 h 2282826"/>
                <a:gd name="T16" fmla="*/ 211414 w 1717675"/>
                <a:gd name="T17" fmla="*/ 1903339 h 2282826"/>
                <a:gd name="T18" fmla="*/ 188916 w 1717675"/>
                <a:gd name="T19" fmla="*/ 1880842 h 2282826"/>
                <a:gd name="T20" fmla="*/ 910172 w 1717675"/>
                <a:gd name="T21" fmla="*/ 1591032 h 2282826"/>
                <a:gd name="T22" fmla="*/ 919436 w 1717675"/>
                <a:gd name="T23" fmla="*/ 1837004 h 2282826"/>
                <a:gd name="T24" fmla="*/ 824151 w 1717675"/>
                <a:gd name="T25" fmla="*/ 1660503 h 2282826"/>
                <a:gd name="T26" fmla="*/ 824482 w 1717675"/>
                <a:gd name="T27" fmla="*/ 1624272 h 2282826"/>
                <a:gd name="T28" fmla="*/ 876757 w 1717675"/>
                <a:gd name="T29" fmla="*/ 1594689 h 2282826"/>
                <a:gd name="T30" fmla="*/ 1310359 w 1717675"/>
                <a:gd name="T31" fmla="*/ 1868582 h 2282826"/>
                <a:gd name="T32" fmla="*/ 1270941 w 1717675"/>
                <a:gd name="T33" fmla="*/ 1904007 h 2282826"/>
                <a:gd name="T34" fmla="*/ 1006609 w 1717675"/>
                <a:gd name="T35" fmla="*/ 1889771 h 2282826"/>
                <a:gd name="T36" fmla="*/ 1152025 w 1717675"/>
                <a:gd name="T37" fmla="*/ 931304 h 2282826"/>
                <a:gd name="T38" fmla="*/ 726881 w 1717675"/>
                <a:gd name="T39" fmla="*/ 867716 h 2282826"/>
                <a:gd name="T40" fmla="*/ 541604 w 1717675"/>
                <a:gd name="T41" fmla="*/ 825323 h 2282826"/>
                <a:gd name="T42" fmla="*/ 705045 w 1717675"/>
                <a:gd name="T43" fmla="*/ 716362 h 2282826"/>
                <a:gd name="T44" fmla="*/ 714308 w 1717675"/>
                <a:gd name="T45" fmla="*/ 706427 h 2282826"/>
                <a:gd name="T46" fmla="*/ 682546 w 1717675"/>
                <a:gd name="T47" fmla="*/ 491816 h 2282826"/>
                <a:gd name="T48" fmla="*/ 798014 w 1717675"/>
                <a:gd name="T49" fmla="*/ 552755 h 2282826"/>
                <a:gd name="T50" fmla="*/ 848634 w 1717675"/>
                <a:gd name="T51" fmla="*/ 615349 h 2282826"/>
                <a:gd name="T52" fmla="*/ 843672 w 1717675"/>
                <a:gd name="T53" fmla="*/ 704439 h 2282826"/>
                <a:gd name="T54" fmla="*/ 678577 w 1717675"/>
                <a:gd name="T55" fmla="*/ 998536 h 2282826"/>
                <a:gd name="T56" fmla="*/ 639536 w 1717675"/>
                <a:gd name="T57" fmla="*/ 1263155 h 2282826"/>
                <a:gd name="T58" fmla="*/ 355335 w 1717675"/>
                <a:gd name="T59" fmla="*/ 1810611 h 2282826"/>
                <a:gd name="T60" fmla="*/ 169727 w 1717675"/>
                <a:gd name="T61" fmla="*/ 1155519 h 2282826"/>
                <a:gd name="T62" fmla="*/ 74773 w 1717675"/>
                <a:gd name="T63" fmla="*/ 1019069 h 2282826"/>
                <a:gd name="T64" fmla="*/ 5956 w 1717675"/>
                <a:gd name="T65" fmla="*/ 714707 h 2282826"/>
                <a:gd name="T66" fmla="*/ 3640 w 1717675"/>
                <a:gd name="T67" fmla="*/ 610713 h 2282826"/>
                <a:gd name="T68" fmla="*/ 60546 w 1717675"/>
                <a:gd name="T69" fmla="*/ 545468 h 2282826"/>
                <a:gd name="T70" fmla="*/ 178990 w 1717675"/>
                <a:gd name="T71" fmla="*/ 498771 h 2282826"/>
                <a:gd name="T72" fmla="*/ 406617 w 1717675"/>
                <a:gd name="T73" fmla="*/ 556398 h 2282826"/>
                <a:gd name="T74" fmla="*/ 560793 w 1717675"/>
                <a:gd name="T75" fmla="*/ 477575 h 2282826"/>
                <a:gd name="T76" fmla="*/ 528293 w 1717675"/>
                <a:gd name="T77" fmla="*/ 15908 h 2282826"/>
                <a:gd name="T78" fmla="*/ 610084 w 1717675"/>
                <a:gd name="T79" fmla="*/ 67278 h 2282826"/>
                <a:gd name="T80" fmla="*/ 575977 w 1717675"/>
                <a:gd name="T81" fmla="*/ 113675 h 2282826"/>
                <a:gd name="T82" fmla="*/ 510080 w 1717675"/>
                <a:gd name="T83" fmla="*/ 126932 h 2282826"/>
                <a:gd name="T84" fmla="*/ 527630 w 1717675"/>
                <a:gd name="T85" fmla="*/ 138864 h 2282826"/>
                <a:gd name="T86" fmla="*/ 587235 w 1717675"/>
                <a:gd name="T87" fmla="*/ 146155 h 2282826"/>
                <a:gd name="T88" fmla="*/ 600150 w 1717675"/>
                <a:gd name="T89" fmla="*/ 190233 h 2282826"/>
                <a:gd name="T90" fmla="*/ 616376 w 1717675"/>
                <a:gd name="T91" fmla="*/ 239282 h 2282826"/>
                <a:gd name="T92" fmla="*/ 603130 w 1717675"/>
                <a:gd name="T93" fmla="*/ 312857 h 2282826"/>
                <a:gd name="T94" fmla="*/ 587566 w 1717675"/>
                <a:gd name="T95" fmla="*/ 315177 h 2282826"/>
                <a:gd name="T96" fmla="*/ 545181 w 1717675"/>
                <a:gd name="T97" fmla="*/ 411619 h 2282826"/>
                <a:gd name="T98" fmla="*/ 478953 w 1717675"/>
                <a:gd name="T99" fmla="*/ 468954 h 2282826"/>
                <a:gd name="T100" fmla="*/ 413718 w 1717675"/>
                <a:gd name="T101" fmla="*/ 480223 h 2282826"/>
                <a:gd name="T102" fmla="*/ 348815 w 1717675"/>
                <a:gd name="T103" fmla="*/ 442110 h 2282826"/>
                <a:gd name="T104" fmla="*/ 287554 w 1717675"/>
                <a:gd name="T105" fmla="*/ 364558 h 2282826"/>
                <a:gd name="T106" fmla="*/ 255765 w 1717675"/>
                <a:gd name="T107" fmla="*/ 313852 h 2282826"/>
                <a:gd name="T108" fmla="*/ 239207 w 1717675"/>
                <a:gd name="T109" fmla="*/ 289327 h 2282826"/>
                <a:gd name="T110" fmla="*/ 247486 w 1717675"/>
                <a:gd name="T111" fmla="*/ 195867 h 2282826"/>
                <a:gd name="T112" fmla="*/ 255433 w 1717675"/>
                <a:gd name="T113" fmla="*/ 146817 h 2282826"/>
                <a:gd name="T114" fmla="*/ 272652 w 1717675"/>
                <a:gd name="T115" fmla="*/ 85174 h 2282826"/>
                <a:gd name="T116" fmla="*/ 273977 w 1717675"/>
                <a:gd name="T117" fmla="*/ 57003 h 2282826"/>
                <a:gd name="T118" fmla="*/ 370339 w 1717675"/>
                <a:gd name="T119" fmla="*/ 9942 h 228282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7675" h="2282826">
                  <a:moveTo>
                    <a:pt x="592137" y="2193925"/>
                  </a:moveTo>
                  <a:lnTo>
                    <a:pt x="708970" y="2193925"/>
                  </a:lnTo>
                  <a:lnTo>
                    <a:pt x="714515" y="2197144"/>
                  </a:lnTo>
                  <a:lnTo>
                    <a:pt x="727980" y="2206399"/>
                  </a:lnTo>
                  <a:lnTo>
                    <a:pt x="736693" y="2212836"/>
                  </a:lnTo>
                  <a:lnTo>
                    <a:pt x="745406" y="2219677"/>
                  </a:lnTo>
                  <a:lnTo>
                    <a:pt x="754119" y="2226919"/>
                  </a:lnTo>
                  <a:lnTo>
                    <a:pt x="762436" y="2234966"/>
                  </a:lnTo>
                  <a:lnTo>
                    <a:pt x="769565" y="2242611"/>
                  </a:lnTo>
                  <a:lnTo>
                    <a:pt x="773129" y="2246635"/>
                  </a:lnTo>
                  <a:lnTo>
                    <a:pt x="775505" y="2250256"/>
                  </a:lnTo>
                  <a:lnTo>
                    <a:pt x="778278" y="2253877"/>
                  </a:lnTo>
                  <a:lnTo>
                    <a:pt x="779466" y="2257499"/>
                  </a:lnTo>
                  <a:lnTo>
                    <a:pt x="780654" y="2261120"/>
                  </a:lnTo>
                  <a:lnTo>
                    <a:pt x="781050" y="2264339"/>
                  </a:lnTo>
                  <a:lnTo>
                    <a:pt x="780654" y="2267558"/>
                  </a:lnTo>
                  <a:lnTo>
                    <a:pt x="779070" y="2269972"/>
                  </a:lnTo>
                  <a:lnTo>
                    <a:pt x="777089" y="2272386"/>
                  </a:lnTo>
                  <a:lnTo>
                    <a:pt x="773921" y="2275203"/>
                  </a:lnTo>
                  <a:lnTo>
                    <a:pt x="769565" y="2276812"/>
                  </a:lnTo>
                  <a:lnTo>
                    <a:pt x="764812" y="2278422"/>
                  </a:lnTo>
                  <a:lnTo>
                    <a:pt x="758475" y="2280031"/>
                  </a:lnTo>
                  <a:lnTo>
                    <a:pt x="750951" y="2280836"/>
                  </a:lnTo>
                  <a:lnTo>
                    <a:pt x="741446" y="2281238"/>
                  </a:lnTo>
                  <a:lnTo>
                    <a:pt x="732733" y="2281238"/>
                  </a:lnTo>
                  <a:lnTo>
                    <a:pt x="724020" y="2280434"/>
                  </a:lnTo>
                  <a:lnTo>
                    <a:pt x="715703" y="2279226"/>
                  </a:lnTo>
                  <a:lnTo>
                    <a:pt x="707782" y="2278019"/>
                  </a:lnTo>
                  <a:lnTo>
                    <a:pt x="700653" y="2276008"/>
                  </a:lnTo>
                  <a:lnTo>
                    <a:pt x="693524" y="2273996"/>
                  </a:lnTo>
                  <a:lnTo>
                    <a:pt x="686395" y="2271179"/>
                  </a:lnTo>
                  <a:lnTo>
                    <a:pt x="680059" y="2268363"/>
                  </a:lnTo>
                  <a:lnTo>
                    <a:pt x="673722" y="2265144"/>
                  </a:lnTo>
                  <a:lnTo>
                    <a:pt x="667385" y="2261925"/>
                  </a:lnTo>
                  <a:lnTo>
                    <a:pt x="661445" y="2258303"/>
                  </a:lnTo>
                  <a:lnTo>
                    <a:pt x="649959" y="2250659"/>
                  </a:lnTo>
                  <a:lnTo>
                    <a:pt x="638474" y="2242611"/>
                  </a:lnTo>
                  <a:lnTo>
                    <a:pt x="633722" y="2239392"/>
                  </a:lnTo>
                  <a:lnTo>
                    <a:pt x="630553" y="2237381"/>
                  </a:lnTo>
                  <a:lnTo>
                    <a:pt x="629365" y="2237381"/>
                  </a:lnTo>
                  <a:lnTo>
                    <a:pt x="627781" y="2237381"/>
                  </a:lnTo>
                  <a:lnTo>
                    <a:pt x="627385" y="2237783"/>
                  </a:lnTo>
                  <a:lnTo>
                    <a:pt x="626593" y="2238990"/>
                  </a:lnTo>
                  <a:lnTo>
                    <a:pt x="625801" y="2240197"/>
                  </a:lnTo>
                  <a:lnTo>
                    <a:pt x="625405" y="2241807"/>
                  </a:lnTo>
                  <a:lnTo>
                    <a:pt x="624613" y="2243014"/>
                  </a:lnTo>
                  <a:lnTo>
                    <a:pt x="623820" y="2243416"/>
                  </a:lnTo>
                  <a:lnTo>
                    <a:pt x="623028" y="2243416"/>
                  </a:lnTo>
                  <a:lnTo>
                    <a:pt x="609563" y="2243014"/>
                  </a:lnTo>
                  <a:lnTo>
                    <a:pt x="602434" y="2242209"/>
                  </a:lnTo>
                  <a:lnTo>
                    <a:pt x="599266" y="2241404"/>
                  </a:lnTo>
                  <a:lnTo>
                    <a:pt x="597682" y="2240599"/>
                  </a:lnTo>
                  <a:lnTo>
                    <a:pt x="595305" y="2229333"/>
                  </a:lnTo>
                  <a:lnTo>
                    <a:pt x="593721" y="2220079"/>
                  </a:lnTo>
                  <a:lnTo>
                    <a:pt x="592929" y="2212434"/>
                  </a:lnTo>
                  <a:lnTo>
                    <a:pt x="592929" y="2206801"/>
                  </a:lnTo>
                  <a:lnTo>
                    <a:pt x="592929" y="2202375"/>
                  </a:lnTo>
                  <a:lnTo>
                    <a:pt x="593325" y="2199558"/>
                  </a:lnTo>
                  <a:lnTo>
                    <a:pt x="593721" y="2197144"/>
                  </a:lnTo>
                  <a:lnTo>
                    <a:pt x="592137" y="2193925"/>
                  </a:lnTo>
                  <a:close/>
                  <a:moveTo>
                    <a:pt x="295275" y="2193925"/>
                  </a:moveTo>
                  <a:lnTo>
                    <a:pt x="412750" y="2193925"/>
                  </a:lnTo>
                  <a:lnTo>
                    <a:pt x="411162" y="2197144"/>
                  </a:lnTo>
                  <a:lnTo>
                    <a:pt x="411559" y="2199558"/>
                  </a:lnTo>
                  <a:lnTo>
                    <a:pt x="411956" y="2202375"/>
                  </a:lnTo>
                  <a:lnTo>
                    <a:pt x="411956" y="2206801"/>
                  </a:lnTo>
                  <a:lnTo>
                    <a:pt x="411956" y="2212434"/>
                  </a:lnTo>
                  <a:lnTo>
                    <a:pt x="411162" y="2220079"/>
                  </a:lnTo>
                  <a:lnTo>
                    <a:pt x="409575" y="2229333"/>
                  </a:lnTo>
                  <a:lnTo>
                    <a:pt x="407194" y="2240599"/>
                  </a:lnTo>
                  <a:lnTo>
                    <a:pt x="405606" y="2241404"/>
                  </a:lnTo>
                  <a:lnTo>
                    <a:pt x="402431" y="2242209"/>
                  </a:lnTo>
                  <a:lnTo>
                    <a:pt x="395287" y="2243014"/>
                  </a:lnTo>
                  <a:lnTo>
                    <a:pt x="381794" y="2243416"/>
                  </a:lnTo>
                  <a:lnTo>
                    <a:pt x="381000" y="2243416"/>
                  </a:lnTo>
                  <a:lnTo>
                    <a:pt x="380603" y="2243014"/>
                  </a:lnTo>
                  <a:lnTo>
                    <a:pt x="379412" y="2241807"/>
                  </a:lnTo>
                  <a:lnTo>
                    <a:pt x="379015" y="2240197"/>
                  </a:lnTo>
                  <a:lnTo>
                    <a:pt x="378222" y="2238990"/>
                  </a:lnTo>
                  <a:lnTo>
                    <a:pt x="377825" y="2237783"/>
                  </a:lnTo>
                  <a:lnTo>
                    <a:pt x="377031" y="2237381"/>
                  </a:lnTo>
                  <a:lnTo>
                    <a:pt x="375840" y="2237381"/>
                  </a:lnTo>
                  <a:lnTo>
                    <a:pt x="374650" y="2237381"/>
                  </a:lnTo>
                  <a:lnTo>
                    <a:pt x="371475" y="2239392"/>
                  </a:lnTo>
                  <a:lnTo>
                    <a:pt x="366315" y="2242611"/>
                  </a:lnTo>
                  <a:lnTo>
                    <a:pt x="354806" y="2250659"/>
                  </a:lnTo>
                  <a:lnTo>
                    <a:pt x="343694" y="2258303"/>
                  </a:lnTo>
                  <a:lnTo>
                    <a:pt x="337343" y="2261925"/>
                  </a:lnTo>
                  <a:lnTo>
                    <a:pt x="331390" y="2265144"/>
                  </a:lnTo>
                  <a:lnTo>
                    <a:pt x="324643" y="2268363"/>
                  </a:lnTo>
                  <a:lnTo>
                    <a:pt x="318293" y="2271179"/>
                  </a:lnTo>
                  <a:lnTo>
                    <a:pt x="311150" y="2273996"/>
                  </a:lnTo>
                  <a:lnTo>
                    <a:pt x="304006" y="2276008"/>
                  </a:lnTo>
                  <a:lnTo>
                    <a:pt x="296862" y="2278019"/>
                  </a:lnTo>
                  <a:lnTo>
                    <a:pt x="288528" y="2279226"/>
                  </a:lnTo>
                  <a:lnTo>
                    <a:pt x="280590" y="2280434"/>
                  </a:lnTo>
                  <a:lnTo>
                    <a:pt x="272256" y="2281238"/>
                  </a:lnTo>
                  <a:lnTo>
                    <a:pt x="263128" y="2281238"/>
                  </a:lnTo>
                  <a:lnTo>
                    <a:pt x="253603" y="2280836"/>
                  </a:lnTo>
                  <a:lnTo>
                    <a:pt x="246062" y="2280031"/>
                  </a:lnTo>
                  <a:lnTo>
                    <a:pt x="239712" y="2278422"/>
                  </a:lnTo>
                  <a:lnTo>
                    <a:pt x="234949" y="2276812"/>
                  </a:lnTo>
                  <a:lnTo>
                    <a:pt x="230584" y="2275203"/>
                  </a:lnTo>
                  <a:lnTo>
                    <a:pt x="227409" y="2272386"/>
                  </a:lnTo>
                  <a:lnTo>
                    <a:pt x="225424" y="2269972"/>
                  </a:lnTo>
                  <a:lnTo>
                    <a:pt x="224234" y="2267558"/>
                  </a:lnTo>
                  <a:lnTo>
                    <a:pt x="223837" y="2264339"/>
                  </a:lnTo>
                  <a:lnTo>
                    <a:pt x="223837" y="2261120"/>
                  </a:lnTo>
                  <a:lnTo>
                    <a:pt x="225028" y="2257499"/>
                  </a:lnTo>
                  <a:lnTo>
                    <a:pt x="226615" y="2253877"/>
                  </a:lnTo>
                  <a:lnTo>
                    <a:pt x="228996" y="2250256"/>
                  </a:lnTo>
                  <a:lnTo>
                    <a:pt x="231378" y="2246635"/>
                  </a:lnTo>
                  <a:lnTo>
                    <a:pt x="234949" y="2242611"/>
                  </a:lnTo>
                  <a:lnTo>
                    <a:pt x="242093" y="2234966"/>
                  </a:lnTo>
                  <a:lnTo>
                    <a:pt x="250428" y="2226919"/>
                  </a:lnTo>
                  <a:lnTo>
                    <a:pt x="259159" y="2219677"/>
                  </a:lnTo>
                  <a:lnTo>
                    <a:pt x="268684" y="2212836"/>
                  </a:lnTo>
                  <a:lnTo>
                    <a:pt x="277018" y="2206399"/>
                  </a:lnTo>
                  <a:lnTo>
                    <a:pt x="290115" y="2197144"/>
                  </a:lnTo>
                  <a:lnTo>
                    <a:pt x="295275" y="2193925"/>
                  </a:lnTo>
                  <a:close/>
                  <a:moveTo>
                    <a:pt x="1091803" y="1906588"/>
                  </a:moveTo>
                  <a:lnTo>
                    <a:pt x="1106091" y="1906588"/>
                  </a:lnTo>
                  <a:lnTo>
                    <a:pt x="1118394" y="1906588"/>
                  </a:lnTo>
                  <a:lnTo>
                    <a:pt x="1127919" y="1906987"/>
                  </a:lnTo>
                  <a:lnTo>
                    <a:pt x="1136650" y="1907385"/>
                  </a:lnTo>
                  <a:lnTo>
                    <a:pt x="1129506" y="2235201"/>
                  </a:lnTo>
                  <a:lnTo>
                    <a:pt x="1127919" y="2234006"/>
                  </a:lnTo>
                  <a:lnTo>
                    <a:pt x="1123950" y="2229625"/>
                  </a:lnTo>
                  <a:lnTo>
                    <a:pt x="1119981" y="2225243"/>
                  </a:lnTo>
                  <a:lnTo>
                    <a:pt x="1115219" y="2219667"/>
                  </a:lnTo>
                  <a:lnTo>
                    <a:pt x="1109663" y="2211302"/>
                  </a:lnTo>
                  <a:lnTo>
                    <a:pt x="1102916" y="2201344"/>
                  </a:lnTo>
                  <a:lnTo>
                    <a:pt x="1094185" y="2188598"/>
                  </a:lnTo>
                  <a:lnTo>
                    <a:pt x="1085056" y="2173064"/>
                  </a:lnTo>
                  <a:lnTo>
                    <a:pt x="1073547" y="2154343"/>
                  </a:lnTo>
                  <a:lnTo>
                    <a:pt x="1061641" y="2132435"/>
                  </a:lnTo>
                  <a:lnTo>
                    <a:pt x="1047353" y="2106943"/>
                  </a:lnTo>
                  <a:lnTo>
                    <a:pt x="1031478" y="2077467"/>
                  </a:lnTo>
                  <a:lnTo>
                    <a:pt x="1014413" y="2043610"/>
                  </a:lnTo>
                  <a:lnTo>
                    <a:pt x="994966" y="2005371"/>
                  </a:lnTo>
                  <a:lnTo>
                    <a:pt x="992188" y="1999795"/>
                  </a:lnTo>
                  <a:lnTo>
                    <a:pt x="990203" y="1995015"/>
                  </a:lnTo>
                  <a:lnTo>
                    <a:pt x="988616" y="1989837"/>
                  </a:lnTo>
                  <a:lnTo>
                    <a:pt x="987028" y="1985057"/>
                  </a:lnTo>
                  <a:lnTo>
                    <a:pt x="985838" y="1980277"/>
                  </a:lnTo>
                  <a:lnTo>
                    <a:pt x="985044" y="1976294"/>
                  </a:lnTo>
                  <a:lnTo>
                    <a:pt x="984647" y="1971514"/>
                  </a:lnTo>
                  <a:lnTo>
                    <a:pt x="984250" y="1967929"/>
                  </a:lnTo>
                  <a:lnTo>
                    <a:pt x="984250" y="1963946"/>
                  </a:lnTo>
                  <a:lnTo>
                    <a:pt x="984647" y="1959963"/>
                  </a:lnTo>
                  <a:lnTo>
                    <a:pt x="985441" y="1956378"/>
                  </a:lnTo>
                  <a:lnTo>
                    <a:pt x="986235" y="1952793"/>
                  </a:lnTo>
                  <a:lnTo>
                    <a:pt x="987822" y="1950005"/>
                  </a:lnTo>
                  <a:lnTo>
                    <a:pt x="989013" y="1946420"/>
                  </a:lnTo>
                  <a:lnTo>
                    <a:pt x="990600" y="1943632"/>
                  </a:lnTo>
                  <a:lnTo>
                    <a:pt x="992585" y="1941242"/>
                  </a:lnTo>
                  <a:lnTo>
                    <a:pt x="996950" y="1935666"/>
                  </a:lnTo>
                  <a:lnTo>
                    <a:pt x="1002110" y="1930886"/>
                  </a:lnTo>
                  <a:lnTo>
                    <a:pt x="1008063" y="1926903"/>
                  </a:lnTo>
                  <a:lnTo>
                    <a:pt x="1014413" y="1923318"/>
                  </a:lnTo>
                  <a:lnTo>
                    <a:pt x="1021160" y="1920131"/>
                  </a:lnTo>
                  <a:lnTo>
                    <a:pt x="1028700" y="1916945"/>
                  </a:lnTo>
                  <a:lnTo>
                    <a:pt x="1036241" y="1914953"/>
                  </a:lnTo>
                  <a:lnTo>
                    <a:pt x="1043781" y="1912563"/>
                  </a:lnTo>
                  <a:lnTo>
                    <a:pt x="1051719" y="1910970"/>
                  </a:lnTo>
                  <a:lnTo>
                    <a:pt x="1060053" y="1909376"/>
                  </a:lnTo>
                  <a:lnTo>
                    <a:pt x="1068388" y="1908580"/>
                  </a:lnTo>
                  <a:lnTo>
                    <a:pt x="1076325" y="1907783"/>
                  </a:lnTo>
                  <a:lnTo>
                    <a:pt x="1091803" y="1906588"/>
                  </a:lnTo>
                  <a:close/>
                  <a:moveTo>
                    <a:pt x="1381919" y="1116013"/>
                  </a:moveTo>
                  <a:lnTo>
                    <a:pt x="1717675" y="1488552"/>
                  </a:lnTo>
                  <a:lnTo>
                    <a:pt x="1574631" y="1488552"/>
                  </a:lnTo>
                  <a:lnTo>
                    <a:pt x="1574631" y="2220141"/>
                  </a:lnTo>
                  <a:lnTo>
                    <a:pt x="1574234" y="2226886"/>
                  </a:lnTo>
                  <a:lnTo>
                    <a:pt x="1573439" y="2232837"/>
                  </a:lnTo>
                  <a:lnTo>
                    <a:pt x="1571850" y="2239185"/>
                  </a:lnTo>
                  <a:lnTo>
                    <a:pt x="1569863" y="2244342"/>
                  </a:lnTo>
                  <a:lnTo>
                    <a:pt x="1567081" y="2249897"/>
                  </a:lnTo>
                  <a:lnTo>
                    <a:pt x="1563903" y="2255451"/>
                  </a:lnTo>
                  <a:lnTo>
                    <a:pt x="1560327" y="2260212"/>
                  </a:lnTo>
                  <a:lnTo>
                    <a:pt x="1556353" y="2264576"/>
                  </a:lnTo>
                  <a:lnTo>
                    <a:pt x="1551982" y="2268544"/>
                  </a:lnTo>
                  <a:lnTo>
                    <a:pt x="1546817" y="2272114"/>
                  </a:lnTo>
                  <a:lnTo>
                    <a:pt x="1541651" y="2275288"/>
                  </a:lnTo>
                  <a:lnTo>
                    <a:pt x="1536486" y="2278065"/>
                  </a:lnTo>
                  <a:lnTo>
                    <a:pt x="1530526" y="2280446"/>
                  </a:lnTo>
                  <a:lnTo>
                    <a:pt x="1524565" y="2281636"/>
                  </a:lnTo>
                  <a:lnTo>
                    <a:pt x="1518208" y="2282826"/>
                  </a:lnTo>
                  <a:lnTo>
                    <a:pt x="1511850" y="2282826"/>
                  </a:lnTo>
                  <a:lnTo>
                    <a:pt x="1252384" y="2282826"/>
                  </a:lnTo>
                  <a:lnTo>
                    <a:pt x="1245629" y="2282826"/>
                  </a:lnTo>
                  <a:lnTo>
                    <a:pt x="1239669" y="2281636"/>
                  </a:lnTo>
                  <a:lnTo>
                    <a:pt x="1233312" y="2280446"/>
                  </a:lnTo>
                  <a:lnTo>
                    <a:pt x="1227749" y="2278065"/>
                  </a:lnTo>
                  <a:lnTo>
                    <a:pt x="1222186" y="2275288"/>
                  </a:lnTo>
                  <a:lnTo>
                    <a:pt x="1217020" y="2272114"/>
                  </a:lnTo>
                  <a:lnTo>
                    <a:pt x="1212252" y="2268544"/>
                  </a:lnTo>
                  <a:lnTo>
                    <a:pt x="1207484" y="2264576"/>
                  </a:lnTo>
                  <a:lnTo>
                    <a:pt x="1203908" y="2260212"/>
                  </a:lnTo>
                  <a:lnTo>
                    <a:pt x="1199935" y="2255451"/>
                  </a:lnTo>
                  <a:lnTo>
                    <a:pt x="1197153" y="2249897"/>
                  </a:lnTo>
                  <a:lnTo>
                    <a:pt x="1193974" y="2244342"/>
                  </a:lnTo>
                  <a:lnTo>
                    <a:pt x="1191988" y="2239185"/>
                  </a:lnTo>
                  <a:lnTo>
                    <a:pt x="1190796" y="2232837"/>
                  </a:lnTo>
                  <a:lnTo>
                    <a:pt x="1189604" y="2226886"/>
                  </a:lnTo>
                  <a:lnTo>
                    <a:pt x="1189604" y="2220141"/>
                  </a:lnTo>
                  <a:lnTo>
                    <a:pt x="1189604" y="1488552"/>
                  </a:lnTo>
                  <a:lnTo>
                    <a:pt x="1046162" y="1488552"/>
                  </a:lnTo>
                  <a:lnTo>
                    <a:pt x="1381919" y="1116013"/>
                  </a:lnTo>
                  <a:close/>
                  <a:moveTo>
                    <a:pt x="871935" y="1039813"/>
                  </a:moveTo>
                  <a:lnTo>
                    <a:pt x="819150" y="1046560"/>
                  </a:lnTo>
                  <a:lnTo>
                    <a:pt x="529431" y="1083469"/>
                  </a:lnTo>
                  <a:lnTo>
                    <a:pt x="515144" y="1089422"/>
                  </a:lnTo>
                  <a:lnTo>
                    <a:pt x="486569" y="1100535"/>
                  </a:lnTo>
                  <a:lnTo>
                    <a:pt x="434975" y="1121966"/>
                  </a:lnTo>
                  <a:lnTo>
                    <a:pt x="483394" y="1115616"/>
                  </a:lnTo>
                  <a:lnTo>
                    <a:pt x="504825" y="1112441"/>
                  </a:lnTo>
                  <a:lnTo>
                    <a:pt x="892572" y="1062832"/>
                  </a:lnTo>
                  <a:lnTo>
                    <a:pt x="888207" y="1058466"/>
                  </a:lnTo>
                  <a:lnTo>
                    <a:pt x="871935" y="1039813"/>
                  </a:lnTo>
                  <a:close/>
                  <a:moveTo>
                    <a:pt x="649685" y="989013"/>
                  </a:moveTo>
                  <a:lnTo>
                    <a:pt x="509588" y="995760"/>
                  </a:lnTo>
                  <a:lnTo>
                    <a:pt x="469900" y="997744"/>
                  </a:lnTo>
                  <a:lnTo>
                    <a:pt x="447675" y="998935"/>
                  </a:lnTo>
                  <a:lnTo>
                    <a:pt x="200025" y="1021954"/>
                  </a:lnTo>
                  <a:lnTo>
                    <a:pt x="187325" y="1029891"/>
                  </a:lnTo>
                  <a:lnTo>
                    <a:pt x="112712" y="1074341"/>
                  </a:lnTo>
                  <a:lnTo>
                    <a:pt x="506413" y="1011635"/>
                  </a:lnTo>
                  <a:lnTo>
                    <a:pt x="551260" y="1004491"/>
                  </a:lnTo>
                  <a:lnTo>
                    <a:pt x="560785" y="1002904"/>
                  </a:lnTo>
                  <a:lnTo>
                    <a:pt x="649685" y="989013"/>
                  </a:lnTo>
                  <a:close/>
                  <a:moveTo>
                    <a:pt x="150813" y="851694"/>
                  </a:moveTo>
                  <a:lnTo>
                    <a:pt x="153988" y="857647"/>
                  </a:lnTo>
                  <a:lnTo>
                    <a:pt x="157163" y="865585"/>
                  </a:lnTo>
                  <a:lnTo>
                    <a:pt x="165497" y="887810"/>
                  </a:lnTo>
                  <a:lnTo>
                    <a:pt x="163909" y="862410"/>
                  </a:lnTo>
                  <a:lnTo>
                    <a:pt x="157956" y="858044"/>
                  </a:lnTo>
                  <a:lnTo>
                    <a:pt x="150813" y="851694"/>
                  </a:lnTo>
                  <a:close/>
                  <a:moveTo>
                    <a:pt x="855663" y="846138"/>
                  </a:moveTo>
                  <a:lnTo>
                    <a:pt x="854869" y="846535"/>
                  </a:lnTo>
                  <a:lnTo>
                    <a:pt x="854075" y="847328"/>
                  </a:lnTo>
                  <a:lnTo>
                    <a:pt x="845741" y="858441"/>
                  </a:lnTo>
                  <a:lnTo>
                    <a:pt x="837803" y="869553"/>
                  </a:lnTo>
                  <a:lnTo>
                    <a:pt x="835819" y="872728"/>
                  </a:lnTo>
                  <a:lnTo>
                    <a:pt x="827881" y="991394"/>
                  </a:lnTo>
                  <a:lnTo>
                    <a:pt x="833835" y="962422"/>
                  </a:lnTo>
                  <a:lnTo>
                    <a:pt x="840185" y="934641"/>
                  </a:lnTo>
                  <a:lnTo>
                    <a:pt x="851297" y="885428"/>
                  </a:lnTo>
                  <a:lnTo>
                    <a:pt x="854869" y="866775"/>
                  </a:lnTo>
                  <a:lnTo>
                    <a:pt x="856060" y="859235"/>
                  </a:lnTo>
                  <a:lnTo>
                    <a:pt x="856853" y="853282"/>
                  </a:lnTo>
                  <a:lnTo>
                    <a:pt x="857647" y="848916"/>
                  </a:lnTo>
                  <a:lnTo>
                    <a:pt x="856853" y="846535"/>
                  </a:lnTo>
                  <a:lnTo>
                    <a:pt x="856457" y="846138"/>
                  </a:lnTo>
                  <a:lnTo>
                    <a:pt x="855663" y="846138"/>
                  </a:lnTo>
                  <a:close/>
                  <a:moveTo>
                    <a:pt x="701278" y="569913"/>
                  </a:moveTo>
                  <a:lnTo>
                    <a:pt x="716360" y="569913"/>
                  </a:lnTo>
                  <a:lnTo>
                    <a:pt x="730647" y="570707"/>
                  </a:lnTo>
                  <a:lnTo>
                    <a:pt x="745331" y="572294"/>
                  </a:lnTo>
                  <a:lnTo>
                    <a:pt x="760016" y="574675"/>
                  </a:lnTo>
                  <a:lnTo>
                    <a:pt x="774700" y="577453"/>
                  </a:lnTo>
                  <a:lnTo>
                    <a:pt x="789781" y="581025"/>
                  </a:lnTo>
                  <a:lnTo>
                    <a:pt x="804466" y="584994"/>
                  </a:lnTo>
                  <a:lnTo>
                    <a:pt x="818753" y="589360"/>
                  </a:lnTo>
                  <a:lnTo>
                    <a:pt x="833041" y="594519"/>
                  </a:lnTo>
                  <a:lnTo>
                    <a:pt x="846932" y="599678"/>
                  </a:lnTo>
                  <a:lnTo>
                    <a:pt x="860822" y="605632"/>
                  </a:lnTo>
                  <a:lnTo>
                    <a:pt x="874316" y="611982"/>
                  </a:lnTo>
                  <a:lnTo>
                    <a:pt x="887810" y="618332"/>
                  </a:lnTo>
                  <a:lnTo>
                    <a:pt x="900510" y="625078"/>
                  </a:lnTo>
                  <a:lnTo>
                    <a:pt x="912813" y="632222"/>
                  </a:lnTo>
                  <a:lnTo>
                    <a:pt x="924719" y="639366"/>
                  </a:lnTo>
                  <a:lnTo>
                    <a:pt x="936228" y="646907"/>
                  </a:lnTo>
                  <a:lnTo>
                    <a:pt x="946944" y="654844"/>
                  </a:lnTo>
                  <a:lnTo>
                    <a:pt x="957263" y="662385"/>
                  </a:lnTo>
                  <a:lnTo>
                    <a:pt x="967185" y="669925"/>
                  </a:lnTo>
                  <a:lnTo>
                    <a:pt x="975916" y="677466"/>
                  </a:lnTo>
                  <a:lnTo>
                    <a:pt x="983853" y="685007"/>
                  </a:lnTo>
                  <a:lnTo>
                    <a:pt x="991394" y="692547"/>
                  </a:lnTo>
                  <a:lnTo>
                    <a:pt x="998141" y="700088"/>
                  </a:lnTo>
                  <a:lnTo>
                    <a:pt x="1003698" y="707232"/>
                  </a:lnTo>
                  <a:lnTo>
                    <a:pt x="1008857" y="714375"/>
                  </a:lnTo>
                  <a:lnTo>
                    <a:pt x="1012429" y="721122"/>
                  </a:lnTo>
                  <a:lnTo>
                    <a:pt x="1015604" y="727869"/>
                  </a:lnTo>
                  <a:lnTo>
                    <a:pt x="1017588" y="734219"/>
                  </a:lnTo>
                  <a:lnTo>
                    <a:pt x="1017985" y="737394"/>
                  </a:lnTo>
                  <a:lnTo>
                    <a:pt x="1018382" y="740172"/>
                  </a:lnTo>
                  <a:lnTo>
                    <a:pt x="1019176" y="749300"/>
                  </a:lnTo>
                  <a:lnTo>
                    <a:pt x="1020366" y="758032"/>
                  </a:lnTo>
                  <a:lnTo>
                    <a:pt x="1020763" y="767557"/>
                  </a:lnTo>
                  <a:lnTo>
                    <a:pt x="1020763" y="777478"/>
                  </a:lnTo>
                  <a:lnTo>
                    <a:pt x="1020366" y="787797"/>
                  </a:lnTo>
                  <a:lnTo>
                    <a:pt x="1019176" y="798513"/>
                  </a:lnTo>
                  <a:lnTo>
                    <a:pt x="1017985" y="809228"/>
                  </a:lnTo>
                  <a:lnTo>
                    <a:pt x="1016398" y="820341"/>
                  </a:lnTo>
                  <a:lnTo>
                    <a:pt x="1014810" y="832247"/>
                  </a:lnTo>
                  <a:lnTo>
                    <a:pt x="1012032" y="844153"/>
                  </a:lnTo>
                  <a:lnTo>
                    <a:pt x="1007269" y="867966"/>
                  </a:lnTo>
                  <a:lnTo>
                    <a:pt x="1000919" y="893366"/>
                  </a:lnTo>
                  <a:lnTo>
                    <a:pt x="993776" y="919163"/>
                  </a:lnTo>
                  <a:lnTo>
                    <a:pt x="985441" y="945754"/>
                  </a:lnTo>
                  <a:lnTo>
                    <a:pt x="977107" y="972741"/>
                  </a:lnTo>
                  <a:lnTo>
                    <a:pt x="967978" y="1000125"/>
                  </a:lnTo>
                  <a:lnTo>
                    <a:pt x="958057" y="1027510"/>
                  </a:lnTo>
                  <a:lnTo>
                    <a:pt x="937419" y="1083072"/>
                  </a:lnTo>
                  <a:lnTo>
                    <a:pt x="917178" y="1137444"/>
                  </a:lnTo>
                  <a:lnTo>
                    <a:pt x="892572" y="1213644"/>
                  </a:lnTo>
                  <a:lnTo>
                    <a:pt x="813991" y="1196579"/>
                  </a:lnTo>
                  <a:lnTo>
                    <a:pt x="809625" y="1257697"/>
                  </a:lnTo>
                  <a:lnTo>
                    <a:pt x="802481" y="1338263"/>
                  </a:lnTo>
                  <a:lnTo>
                    <a:pt x="796925" y="1400572"/>
                  </a:lnTo>
                  <a:lnTo>
                    <a:pt x="791369" y="1456929"/>
                  </a:lnTo>
                  <a:lnTo>
                    <a:pt x="790972" y="1462088"/>
                  </a:lnTo>
                  <a:lnTo>
                    <a:pt x="787797" y="1470819"/>
                  </a:lnTo>
                  <a:lnTo>
                    <a:pt x="784622" y="1479551"/>
                  </a:lnTo>
                  <a:lnTo>
                    <a:pt x="781050" y="1488282"/>
                  </a:lnTo>
                  <a:lnTo>
                    <a:pt x="777081" y="1497013"/>
                  </a:lnTo>
                  <a:lnTo>
                    <a:pt x="772319" y="1505347"/>
                  </a:lnTo>
                  <a:lnTo>
                    <a:pt x="767160" y="1513682"/>
                  </a:lnTo>
                  <a:lnTo>
                    <a:pt x="762000" y="1522413"/>
                  </a:lnTo>
                  <a:lnTo>
                    <a:pt x="756841" y="1530351"/>
                  </a:lnTo>
                  <a:lnTo>
                    <a:pt x="708819" y="2171701"/>
                  </a:lnTo>
                  <a:lnTo>
                    <a:pt x="579041" y="2171701"/>
                  </a:lnTo>
                  <a:lnTo>
                    <a:pt x="514350" y="1661716"/>
                  </a:lnTo>
                  <a:lnTo>
                    <a:pt x="506413" y="1662510"/>
                  </a:lnTo>
                  <a:lnTo>
                    <a:pt x="502047" y="1663304"/>
                  </a:lnTo>
                  <a:lnTo>
                    <a:pt x="497681" y="1663304"/>
                  </a:lnTo>
                  <a:lnTo>
                    <a:pt x="492522" y="1662510"/>
                  </a:lnTo>
                  <a:lnTo>
                    <a:pt x="486966" y="1662113"/>
                  </a:lnTo>
                  <a:lnTo>
                    <a:pt x="426244" y="2169717"/>
                  </a:lnTo>
                  <a:lnTo>
                    <a:pt x="291703" y="2171701"/>
                  </a:lnTo>
                  <a:lnTo>
                    <a:pt x="242888" y="1522016"/>
                  </a:lnTo>
                  <a:lnTo>
                    <a:pt x="232966" y="1507729"/>
                  </a:lnTo>
                  <a:lnTo>
                    <a:pt x="228997" y="1500188"/>
                  </a:lnTo>
                  <a:lnTo>
                    <a:pt x="224631" y="1492647"/>
                  </a:lnTo>
                  <a:lnTo>
                    <a:pt x="221059" y="1485504"/>
                  </a:lnTo>
                  <a:lnTo>
                    <a:pt x="217488" y="1477963"/>
                  </a:lnTo>
                  <a:lnTo>
                    <a:pt x="214313" y="1470422"/>
                  </a:lnTo>
                  <a:lnTo>
                    <a:pt x="211138" y="1462882"/>
                  </a:lnTo>
                  <a:lnTo>
                    <a:pt x="210741" y="1456929"/>
                  </a:lnTo>
                  <a:lnTo>
                    <a:pt x="203597" y="1384697"/>
                  </a:lnTo>
                  <a:lnTo>
                    <a:pt x="196453" y="1305719"/>
                  </a:lnTo>
                  <a:lnTo>
                    <a:pt x="188119" y="1205310"/>
                  </a:lnTo>
                  <a:lnTo>
                    <a:pt x="171450" y="1210072"/>
                  </a:lnTo>
                  <a:lnTo>
                    <a:pt x="154781" y="1214438"/>
                  </a:lnTo>
                  <a:lnTo>
                    <a:pt x="137319" y="1218010"/>
                  </a:lnTo>
                  <a:lnTo>
                    <a:pt x="128984" y="1219597"/>
                  </a:lnTo>
                  <a:lnTo>
                    <a:pt x="120650" y="1220391"/>
                  </a:lnTo>
                  <a:lnTo>
                    <a:pt x="112712" y="1221185"/>
                  </a:lnTo>
                  <a:lnTo>
                    <a:pt x="104378" y="1221582"/>
                  </a:lnTo>
                  <a:lnTo>
                    <a:pt x="96837" y="1221582"/>
                  </a:lnTo>
                  <a:lnTo>
                    <a:pt x="89694" y="1221185"/>
                  </a:lnTo>
                  <a:lnTo>
                    <a:pt x="82550" y="1220391"/>
                  </a:lnTo>
                  <a:lnTo>
                    <a:pt x="76200" y="1218804"/>
                  </a:lnTo>
                  <a:lnTo>
                    <a:pt x="69850" y="1216819"/>
                  </a:lnTo>
                  <a:lnTo>
                    <a:pt x="65087" y="1213644"/>
                  </a:lnTo>
                  <a:lnTo>
                    <a:pt x="55166" y="1162844"/>
                  </a:lnTo>
                  <a:lnTo>
                    <a:pt x="43656" y="1099741"/>
                  </a:lnTo>
                  <a:lnTo>
                    <a:pt x="32147" y="1029494"/>
                  </a:lnTo>
                  <a:lnTo>
                    <a:pt x="21034" y="957263"/>
                  </a:lnTo>
                  <a:lnTo>
                    <a:pt x="15875" y="922338"/>
                  </a:lnTo>
                  <a:lnTo>
                    <a:pt x="11509" y="888207"/>
                  </a:lnTo>
                  <a:lnTo>
                    <a:pt x="7144" y="856457"/>
                  </a:lnTo>
                  <a:lnTo>
                    <a:pt x="4366" y="827485"/>
                  </a:lnTo>
                  <a:lnTo>
                    <a:pt x="1587" y="801688"/>
                  </a:lnTo>
                  <a:lnTo>
                    <a:pt x="397" y="779860"/>
                  </a:lnTo>
                  <a:lnTo>
                    <a:pt x="0" y="770732"/>
                  </a:lnTo>
                  <a:lnTo>
                    <a:pt x="0" y="762794"/>
                  </a:lnTo>
                  <a:lnTo>
                    <a:pt x="397" y="756047"/>
                  </a:lnTo>
                  <a:lnTo>
                    <a:pt x="1191" y="750888"/>
                  </a:lnTo>
                  <a:lnTo>
                    <a:pt x="1587" y="745728"/>
                  </a:lnTo>
                  <a:lnTo>
                    <a:pt x="1984" y="740966"/>
                  </a:lnTo>
                  <a:lnTo>
                    <a:pt x="2778" y="736600"/>
                  </a:lnTo>
                  <a:lnTo>
                    <a:pt x="4366" y="731838"/>
                  </a:lnTo>
                  <a:lnTo>
                    <a:pt x="5556" y="727075"/>
                  </a:lnTo>
                  <a:lnTo>
                    <a:pt x="7144" y="722710"/>
                  </a:lnTo>
                  <a:lnTo>
                    <a:pt x="11509" y="713582"/>
                  </a:lnTo>
                  <a:lnTo>
                    <a:pt x="15875" y="705247"/>
                  </a:lnTo>
                  <a:lnTo>
                    <a:pt x="21828" y="697310"/>
                  </a:lnTo>
                  <a:lnTo>
                    <a:pt x="28575" y="689372"/>
                  </a:lnTo>
                  <a:lnTo>
                    <a:pt x="35719" y="681832"/>
                  </a:lnTo>
                  <a:lnTo>
                    <a:pt x="44053" y="673894"/>
                  </a:lnTo>
                  <a:lnTo>
                    <a:pt x="53181" y="666750"/>
                  </a:lnTo>
                  <a:lnTo>
                    <a:pt x="62309" y="660003"/>
                  </a:lnTo>
                  <a:lnTo>
                    <a:pt x="72628" y="653653"/>
                  </a:lnTo>
                  <a:lnTo>
                    <a:pt x="83344" y="647700"/>
                  </a:lnTo>
                  <a:lnTo>
                    <a:pt x="94853" y="641350"/>
                  </a:lnTo>
                  <a:lnTo>
                    <a:pt x="106759" y="635397"/>
                  </a:lnTo>
                  <a:lnTo>
                    <a:pt x="118666" y="629841"/>
                  </a:lnTo>
                  <a:lnTo>
                    <a:pt x="131366" y="624682"/>
                  </a:lnTo>
                  <a:lnTo>
                    <a:pt x="144463" y="619522"/>
                  </a:lnTo>
                  <a:lnTo>
                    <a:pt x="157956" y="614760"/>
                  </a:lnTo>
                  <a:lnTo>
                    <a:pt x="171847" y="609997"/>
                  </a:lnTo>
                  <a:lnTo>
                    <a:pt x="185738" y="605632"/>
                  </a:lnTo>
                  <a:lnTo>
                    <a:pt x="200025" y="601663"/>
                  </a:lnTo>
                  <a:lnTo>
                    <a:pt x="214709" y="597694"/>
                  </a:lnTo>
                  <a:lnTo>
                    <a:pt x="228997" y="594122"/>
                  </a:lnTo>
                  <a:lnTo>
                    <a:pt x="258366" y="587375"/>
                  </a:lnTo>
                  <a:lnTo>
                    <a:pt x="287734" y="581422"/>
                  </a:lnTo>
                  <a:lnTo>
                    <a:pt x="317500" y="576263"/>
                  </a:lnTo>
                  <a:lnTo>
                    <a:pt x="346075" y="571897"/>
                  </a:lnTo>
                  <a:lnTo>
                    <a:pt x="349647" y="571500"/>
                  </a:lnTo>
                  <a:lnTo>
                    <a:pt x="352822" y="571103"/>
                  </a:lnTo>
                  <a:lnTo>
                    <a:pt x="359569" y="571500"/>
                  </a:lnTo>
                  <a:lnTo>
                    <a:pt x="453628" y="918766"/>
                  </a:lnTo>
                  <a:lnTo>
                    <a:pt x="455216" y="904478"/>
                  </a:lnTo>
                  <a:lnTo>
                    <a:pt x="487760" y="666750"/>
                  </a:lnTo>
                  <a:lnTo>
                    <a:pt x="478631" y="643335"/>
                  </a:lnTo>
                  <a:lnTo>
                    <a:pt x="496491" y="612378"/>
                  </a:lnTo>
                  <a:lnTo>
                    <a:pt x="537766" y="611982"/>
                  </a:lnTo>
                  <a:lnTo>
                    <a:pt x="554831" y="643335"/>
                  </a:lnTo>
                  <a:lnTo>
                    <a:pt x="546894" y="671116"/>
                  </a:lnTo>
                  <a:lnTo>
                    <a:pt x="575866" y="922338"/>
                  </a:lnTo>
                  <a:lnTo>
                    <a:pt x="652463" y="582613"/>
                  </a:lnTo>
                  <a:lnTo>
                    <a:pt x="661591" y="578644"/>
                  </a:lnTo>
                  <a:lnTo>
                    <a:pt x="668338" y="575469"/>
                  </a:lnTo>
                  <a:lnTo>
                    <a:pt x="671910" y="572691"/>
                  </a:lnTo>
                  <a:lnTo>
                    <a:pt x="672703" y="572294"/>
                  </a:lnTo>
                  <a:lnTo>
                    <a:pt x="673100" y="571897"/>
                  </a:lnTo>
                  <a:lnTo>
                    <a:pt x="686991" y="570310"/>
                  </a:lnTo>
                  <a:lnTo>
                    <a:pt x="701278" y="569913"/>
                  </a:lnTo>
                  <a:close/>
                  <a:moveTo>
                    <a:pt x="534014" y="0"/>
                  </a:moveTo>
                  <a:lnTo>
                    <a:pt x="549903" y="794"/>
                  </a:lnTo>
                  <a:lnTo>
                    <a:pt x="565395" y="1985"/>
                  </a:lnTo>
                  <a:lnTo>
                    <a:pt x="580886" y="3971"/>
                  </a:lnTo>
                  <a:lnTo>
                    <a:pt x="594789" y="7148"/>
                  </a:lnTo>
                  <a:lnTo>
                    <a:pt x="608692" y="10326"/>
                  </a:lnTo>
                  <a:lnTo>
                    <a:pt x="621800" y="14297"/>
                  </a:lnTo>
                  <a:lnTo>
                    <a:pt x="633717" y="19063"/>
                  </a:lnTo>
                  <a:lnTo>
                    <a:pt x="645236" y="23431"/>
                  </a:lnTo>
                  <a:lnTo>
                    <a:pt x="656756" y="28594"/>
                  </a:lnTo>
                  <a:lnTo>
                    <a:pt x="666686" y="33757"/>
                  </a:lnTo>
                  <a:lnTo>
                    <a:pt x="676617" y="38920"/>
                  </a:lnTo>
                  <a:lnTo>
                    <a:pt x="685356" y="44083"/>
                  </a:lnTo>
                  <a:lnTo>
                    <a:pt x="693300" y="49246"/>
                  </a:lnTo>
                  <a:lnTo>
                    <a:pt x="700847" y="54806"/>
                  </a:lnTo>
                  <a:lnTo>
                    <a:pt x="707600" y="59572"/>
                  </a:lnTo>
                  <a:lnTo>
                    <a:pt x="718722" y="68309"/>
                  </a:lnTo>
                  <a:lnTo>
                    <a:pt x="726667" y="75458"/>
                  </a:lnTo>
                  <a:lnTo>
                    <a:pt x="731830" y="80621"/>
                  </a:lnTo>
                  <a:lnTo>
                    <a:pt x="733419" y="82209"/>
                  </a:lnTo>
                  <a:lnTo>
                    <a:pt x="731433" y="86975"/>
                  </a:lnTo>
                  <a:lnTo>
                    <a:pt x="728255" y="92138"/>
                  </a:lnTo>
                  <a:lnTo>
                    <a:pt x="724681" y="98890"/>
                  </a:lnTo>
                  <a:lnTo>
                    <a:pt x="719119" y="107230"/>
                  </a:lnTo>
                  <a:lnTo>
                    <a:pt x="712764" y="115173"/>
                  </a:lnTo>
                  <a:lnTo>
                    <a:pt x="708792" y="119541"/>
                  </a:lnTo>
                  <a:lnTo>
                    <a:pt x="705217" y="123910"/>
                  </a:lnTo>
                  <a:lnTo>
                    <a:pt x="700450" y="128278"/>
                  </a:lnTo>
                  <a:lnTo>
                    <a:pt x="696081" y="131853"/>
                  </a:lnTo>
                  <a:lnTo>
                    <a:pt x="690917" y="136221"/>
                  </a:lnTo>
                  <a:lnTo>
                    <a:pt x="685356" y="139399"/>
                  </a:lnTo>
                  <a:lnTo>
                    <a:pt x="679794" y="142973"/>
                  </a:lnTo>
                  <a:lnTo>
                    <a:pt x="673439" y="146150"/>
                  </a:lnTo>
                  <a:lnTo>
                    <a:pt x="667083" y="148930"/>
                  </a:lnTo>
                  <a:lnTo>
                    <a:pt x="660331" y="150916"/>
                  </a:lnTo>
                  <a:lnTo>
                    <a:pt x="653181" y="152505"/>
                  </a:lnTo>
                  <a:lnTo>
                    <a:pt x="645633" y="154093"/>
                  </a:lnTo>
                  <a:lnTo>
                    <a:pt x="638086" y="154887"/>
                  </a:lnTo>
                  <a:lnTo>
                    <a:pt x="629745" y="154887"/>
                  </a:lnTo>
                  <a:lnTo>
                    <a:pt x="620608" y="154093"/>
                  </a:lnTo>
                  <a:lnTo>
                    <a:pt x="611870" y="152107"/>
                  </a:lnTo>
                  <a:lnTo>
                    <a:pt x="602734" y="150122"/>
                  </a:lnTo>
                  <a:lnTo>
                    <a:pt x="592406" y="146547"/>
                  </a:lnTo>
                  <a:lnTo>
                    <a:pt x="582475" y="142576"/>
                  </a:lnTo>
                  <a:lnTo>
                    <a:pt x="571750" y="137413"/>
                  </a:lnTo>
                  <a:lnTo>
                    <a:pt x="559436" y="131853"/>
                  </a:lnTo>
                  <a:lnTo>
                    <a:pt x="547123" y="126293"/>
                  </a:lnTo>
                  <a:lnTo>
                    <a:pt x="572545" y="138604"/>
                  </a:lnTo>
                  <a:lnTo>
                    <a:pt x="597570" y="150916"/>
                  </a:lnTo>
                  <a:lnTo>
                    <a:pt x="609884" y="156476"/>
                  </a:lnTo>
                  <a:lnTo>
                    <a:pt x="621800" y="162036"/>
                  </a:lnTo>
                  <a:lnTo>
                    <a:pt x="632922" y="166405"/>
                  </a:lnTo>
                  <a:lnTo>
                    <a:pt x="644045" y="170376"/>
                  </a:lnTo>
                  <a:lnTo>
                    <a:pt x="655167" y="173553"/>
                  </a:lnTo>
                  <a:lnTo>
                    <a:pt x="665097" y="176333"/>
                  </a:lnTo>
                  <a:lnTo>
                    <a:pt x="674631" y="177922"/>
                  </a:lnTo>
                  <a:lnTo>
                    <a:pt x="679397" y="178319"/>
                  </a:lnTo>
                  <a:lnTo>
                    <a:pt x="683767" y="178319"/>
                  </a:lnTo>
                  <a:lnTo>
                    <a:pt x="688136" y="178319"/>
                  </a:lnTo>
                  <a:lnTo>
                    <a:pt x="692506" y="177922"/>
                  </a:lnTo>
                  <a:lnTo>
                    <a:pt x="696875" y="177525"/>
                  </a:lnTo>
                  <a:lnTo>
                    <a:pt x="700450" y="176333"/>
                  </a:lnTo>
                  <a:lnTo>
                    <a:pt x="704422" y="175142"/>
                  </a:lnTo>
                  <a:lnTo>
                    <a:pt x="707997" y="173156"/>
                  </a:lnTo>
                  <a:lnTo>
                    <a:pt x="711572" y="171170"/>
                  </a:lnTo>
                  <a:lnTo>
                    <a:pt x="714353" y="168788"/>
                  </a:lnTo>
                  <a:lnTo>
                    <a:pt x="715544" y="177525"/>
                  </a:lnTo>
                  <a:lnTo>
                    <a:pt x="716736" y="185865"/>
                  </a:lnTo>
                  <a:lnTo>
                    <a:pt x="717133" y="202148"/>
                  </a:lnTo>
                  <a:lnTo>
                    <a:pt x="717133" y="217240"/>
                  </a:lnTo>
                  <a:lnTo>
                    <a:pt x="716339" y="231537"/>
                  </a:lnTo>
                  <a:lnTo>
                    <a:pt x="717531" y="230345"/>
                  </a:lnTo>
                  <a:lnTo>
                    <a:pt x="718722" y="229154"/>
                  </a:lnTo>
                  <a:lnTo>
                    <a:pt x="719914" y="227963"/>
                  </a:lnTo>
                  <a:lnTo>
                    <a:pt x="721503" y="227565"/>
                  </a:lnTo>
                  <a:lnTo>
                    <a:pt x="723489" y="227963"/>
                  </a:lnTo>
                  <a:lnTo>
                    <a:pt x="725078" y="229551"/>
                  </a:lnTo>
                  <a:lnTo>
                    <a:pt x="727064" y="231140"/>
                  </a:lnTo>
                  <a:lnTo>
                    <a:pt x="728255" y="233523"/>
                  </a:lnTo>
                  <a:lnTo>
                    <a:pt x="730242" y="236700"/>
                  </a:lnTo>
                  <a:lnTo>
                    <a:pt x="731830" y="240274"/>
                  </a:lnTo>
                  <a:lnTo>
                    <a:pt x="734214" y="249806"/>
                  </a:lnTo>
                  <a:lnTo>
                    <a:pt x="736597" y="260529"/>
                  </a:lnTo>
                  <a:lnTo>
                    <a:pt x="738186" y="272840"/>
                  </a:lnTo>
                  <a:lnTo>
                    <a:pt x="739378" y="286740"/>
                  </a:lnTo>
                  <a:lnTo>
                    <a:pt x="739775" y="301435"/>
                  </a:lnTo>
                  <a:lnTo>
                    <a:pt x="739378" y="316924"/>
                  </a:lnTo>
                  <a:lnTo>
                    <a:pt x="738186" y="330427"/>
                  </a:lnTo>
                  <a:lnTo>
                    <a:pt x="736597" y="342738"/>
                  </a:lnTo>
                  <a:lnTo>
                    <a:pt x="734214" y="353858"/>
                  </a:lnTo>
                  <a:lnTo>
                    <a:pt x="731830" y="362596"/>
                  </a:lnTo>
                  <a:lnTo>
                    <a:pt x="730242" y="366567"/>
                  </a:lnTo>
                  <a:lnTo>
                    <a:pt x="728255" y="369744"/>
                  </a:lnTo>
                  <a:lnTo>
                    <a:pt x="727064" y="372524"/>
                  </a:lnTo>
                  <a:lnTo>
                    <a:pt x="725078" y="374113"/>
                  </a:lnTo>
                  <a:lnTo>
                    <a:pt x="723489" y="374907"/>
                  </a:lnTo>
                  <a:lnTo>
                    <a:pt x="721503" y="375304"/>
                  </a:lnTo>
                  <a:lnTo>
                    <a:pt x="719517" y="374907"/>
                  </a:lnTo>
                  <a:lnTo>
                    <a:pt x="717928" y="373716"/>
                  </a:lnTo>
                  <a:lnTo>
                    <a:pt x="716339" y="372127"/>
                  </a:lnTo>
                  <a:lnTo>
                    <a:pt x="714353" y="368950"/>
                  </a:lnTo>
                  <a:lnTo>
                    <a:pt x="712764" y="365773"/>
                  </a:lnTo>
                  <a:lnTo>
                    <a:pt x="711175" y="361801"/>
                  </a:lnTo>
                  <a:lnTo>
                    <a:pt x="709983" y="357433"/>
                  </a:lnTo>
                  <a:lnTo>
                    <a:pt x="708394" y="352270"/>
                  </a:lnTo>
                  <a:lnTo>
                    <a:pt x="706806" y="364979"/>
                  </a:lnTo>
                  <a:lnTo>
                    <a:pt x="704819" y="377687"/>
                  </a:lnTo>
                  <a:lnTo>
                    <a:pt x="701642" y="389602"/>
                  </a:lnTo>
                  <a:lnTo>
                    <a:pt x="698861" y="401516"/>
                  </a:lnTo>
                  <a:lnTo>
                    <a:pt x="695683" y="413431"/>
                  </a:lnTo>
                  <a:lnTo>
                    <a:pt x="691314" y="424551"/>
                  </a:lnTo>
                  <a:lnTo>
                    <a:pt x="686944" y="435274"/>
                  </a:lnTo>
                  <a:lnTo>
                    <a:pt x="682575" y="445997"/>
                  </a:lnTo>
                  <a:lnTo>
                    <a:pt x="677411" y="456323"/>
                  </a:lnTo>
                  <a:lnTo>
                    <a:pt x="671850" y="466251"/>
                  </a:lnTo>
                  <a:lnTo>
                    <a:pt x="666289" y="475386"/>
                  </a:lnTo>
                  <a:lnTo>
                    <a:pt x="659933" y="484520"/>
                  </a:lnTo>
                  <a:lnTo>
                    <a:pt x="653975" y="493257"/>
                  </a:lnTo>
                  <a:lnTo>
                    <a:pt x="647222" y="501597"/>
                  </a:lnTo>
                  <a:lnTo>
                    <a:pt x="640867" y="509540"/>
                  </a:lnTo>
                  <a:lnTo>
                    <a:pt x="633717" y="517086"/>
                  </a:lnTo>
                  <a:lnTo>
                    <a:pt x="626964" y="524235"/>
                  </a:lnTo>
                  <a:lnTo>
                    <a:pt x="619417" y="530589"/>
                  </a:lnTo>
                  <a:lnTo>
                    <a:pt x="612267" y="536944"/>
                  </a:lnTo>
                  <a:lnTo>
                    <a:pt x="604720" y="542901"/>
                  </a:lnTo>
                  <a:lnTo>
                    <a:pt x="597570" y="548461"/>
                  </a:lnTo>
                  <a:lnTo>
                    <a:pt x="590022" y="553227"/>
                  </a:lnTo>
                  <a:lnTo>
                    <a:pt x="582078" y="557992"/>
                  </a:lnTo>
                  <a:lnTo>
                    <a:pt x="574531" y="561964"/>
                  </a:lnTo>
                  <a:lnTo>
                    <a:pt x="566984" y="565538"/>
                  </a:lnTo>
                  <a:lnTo>
                    <a:pt x="559039" y="568715"/>
                  </a:lnTo>
                  <a:lnTo>
                    <a:pt x="551492" y="571495"/>
                  </a:lnTo>
                  <a:lnTo>
                    <a:pt x="543945" y="573481"/>
                  </a:lnTo>
                  <a:lnTo>
                    <a:pt x="536398" y="575467"/>
                  </a:lnTo>
                  <a:lnTo>
                    <a:pt x="528850" y="576658"/>
                  </a:lnTo>
                  <a:lnTo>
                    <a:pt x="521700" y="577453"/>
                  </a:lnTo>
                  <a:lnTo>
                    <a:pt x="514550" y="577850"/>
                  </a:lnTo>
                  <a:lnTo>
                    <a:pt x="508989" y="577453"/>
                  </a:lnTo>
                  <a:lnTo>
                    <a:pt x="502634" y="576658"/>
                  </a:lnTo>
                  <a:lnTo>
                    <a:pt x="496278" y="575467"/>
                  </a:lnTo>
                  <a:lnTo>
                    <a:pt x="489923" y="573481"/>
                  </a:lnTo>
                  <a:lnTo>
                    <a:pt x="483170" y="571098"/>
                  </a:lnTo>
                  <a:lnTo>
                    <a:pt x="476417" y="568318"/>
                  </a:lnTo>
                  <a:lnTo>
                    <a:pt x="469267" y="565141"/>
                  </a:lnTo>
                  <a:lnTo>
                    <a:pt x="462514" y="561567"/>
                  </a:lnTo>
                  <a:lnTo>
                    <a:pt x="454967" y="557198"/>
                  </a:lnTo>
                  <a:lnTo>
                    <a:pt x="447817" y="552432"/>
                  </a:lnTo>
                  <a:lnTo>
                    <a:pt x="440667" y="547667"/>
                  </a:lnTo>
                  <a:lnTo>
                    <a:pt x="433120" y="542106"/>
                  </a:lnTo>
                  <a:lnTo>
                    <a:pt x="425970" y="536149"/>
                  </a:lnTo>
                  <a:lnTo>
                    <a:pt x="418423" y="529795"/>
                  </a:lnTo>
                  <a:lnTo>
                    <a:pt x="411273" y="523043"/>
                  </a:lnTo>
                  <a:lnTo>
                    <a:pt x="403726" y="515895"/>
                  </a:lnTo>
                  <a:lnTo>
                    <a:pt x="396576" y="508349"/>
                  </a:lnTo>
                  <a:lnTo>
                    <a:pt x="389426" y="500803"/>
                  </a:lnTo>
                  <a:lnTo>
                    <a:pt x="382276" y="492860"/>
                  </a:lnTo>
                  <a:lnTo>
                    <a:pt x="375523" y="483726"/>
                  </a:lnTo>
                  <a:lnTo>
                    <a:pt x="368770" y="475386"/>
                  </a:lnTo>
                  <a:lnTo>
                    <a:pt x="362415" y="466251"/>
                  </a:lnTo>
                  <a:lnTo>
                    <a:pt x="356059" y="456720"/>
                  </a:lnTo>
                  <a:lnTo>
                    <a:pt x="350498" y="447188"/>
                  </a:lnTo>
                  <a:lnTo>
                    <a:pt x="344937" y="436862"/>
                  </a:lnTo>
                  <a:lnTo>
                    <a:pt x="339376" y="426934"/>
                  </a:lnTo>
                  <a:lnTo>
                    <a:pt x="334212" y="416211"/>
                  </a:lnTo>
                  <a:lnTo>
                    <a:pt x="329048" y="405885"/>
                  </a:lnTo>
                  <a:lnTo>
                    <a:pt x="325076" y="394765"/>
                  </a:lnTo>
                  <a:lnTo>
                    <a:pt x="320706" y="383247"/>
                  </a:lnTo>
                  <a:lnTo>
                    <a:pt x="317529" y="372127"/>
                  </a:lnTo>
                  <a:lnTo>
                    <a:pt x="313954" y="360610"/>
                  </a:lnTo>
                  <a:lnTo>
                    <a:pt x="311570" y="368156"/>
                  </a:lnTo>
                  <a:lnTo>
                    <a:pt x="310379" y="371730"/>
                  </a:lnTo>
                  <a:lnTo>
                    <a:pt x="308392" y="374113"/>
                  </a:lnTo>
                  <a:lnTo>
                    <a:pt x="306804" y="376099"/>
                  </a:lnTo>
                  <a:lnTo>
                    <a:pt x="305612" y="378084"/>
                  </a:lnTo>
                  <a:lnTo>
                    <a:pt x="304023" y="378879"/>
                  </a:lnTo>
                  <a:lnTo>
                    <a:pt x="302037" y="379276"/>
                  </a:lnTo>
                  <a:lnTo>
                    <a:pt x="300051" y="378879"/>
                  </a:lnTo>
                  <a:lnTo>
                    <a:pt x="298462" y="377687"/>
                  </a:lnTo>
                  <a:lnTo>
                    <a:pt x="296873" y="375702"/>
                  </a:lnTo>
                  <a:lnTo>
                    <a:pt x="294887" y="373319"/>
                  </a:lnTo>
                  <a:lnTo>
                    <a:pt x="293298" y="370141"/>
                  </a:lnTo>
                  <a:lnTo>
                    <a:pt x="292106" y="366567"/>
                  </a:lnTo>
                  <a:lnTo>
                    <a:pt x="289326" y="357433"/>
                  </a:lnTo>
                  <a:lnTo>
                    <a:pt x="286942" y="346710"/>
                  </a:lnTo>
                  <a:lnTo>
                    <a:pt x="285354" y="334001"/>
                  </a:lnTo>
                  <a:lnTo>
                    <a:pt x="284559" y="320101"/>
                  </a:lnTo>
                  <a:lnTo>
                    <a:pt x="284162" y="305406"/>
                  </a:lnTo>
                  <a:lnTo>
                    <a:pt x="284559" y="290315"/>
                  </a:lnTo>
                  <a:lnTo>
                    <a:pt x="285354" y="276812"/>
                  </a:lnTo>
                  <a:lnTo>
                    <a:pt x="286942" y="264103"/>
                  </a:lnTo>
                  <a:lnTo>
                    <a:pt x="289326" y="252983"/>
                  </a:lnTo>
                  <a:lnTo>
                    <a:pt x="292106" y="244246"/>
                  </a:lnTo>
                  <a:lnTo>
                    <a:pt x="293298" y="240274"/>
                  </a:lnTo>
                  <a:lnTo>
                    <a:pt x="294887" y="237097"/>
                  </a:lnTo>
                  <a:lnTo>
                    <a:pt x="296873" y="234714"/>
                  </a:lnTo>
                  <a:lnTo>
                    <a:pt x="298462" y="232728"/>
                  </a:lnTo>
                  <a:lnTo>
                    <a:pt x="300051" y="231934"/>
                  </a:lnTo>
                  <a:lnTo>
                    <a:pt x="302037" y="231537"/>
                  </a:lnTo>
                  <a:lnTo>
                    <a:pt x="303229" y="231537"/>
                  </a:lnTo>
                  <a:lnTo>
                    <a:pt x="304420" y="232331"/>
                  </a:lnTo>
                  <a:lnTo>
                    <a:pt x="304817" y="222403"/>
                  </a:lnTo>
                  <a:lnTo>
                    <a:pt x="305215" y="212871"/>
                  </a:lnTo>
                  <a:lnTo>
                    <a:pt x="306406" y="204134"/>
                  </a:lnTo>
                  <a:lnTo>
                    <a:pt x="307598" y="196191"/>
                  </a:lnTo>
                  <a:lnTo>
                    <a:pt x="306804" y="185468"/>
                  </a:lnTo>
                  <a:lnTo>
                    <a:pt x="306406" y="175936"/>
                  </a:lnTo>
                  <a:lnTo>
                    <a:pt x="306406" y="166405"/>
                  </a:lnTo>
                  <a:lnTo>
                    <a:pt x="306804" y="158065"/>
                  </a:lnTo>
                  <a:lnTo>
                    <a:pt x="307598" y="150122"/>
                  </a:lnTo>
                  <a:lnTo>
                    <a:pt x="308790" y="142179"/>
                  </a:lnTo>
                  <a:lnTo>
                    <a:pt x="310379" y="135427"/>
                  </a:lnTo>
                  <a:lnTo>
                    <a:pt x="312365" y="128676"/>
                  </a:lnTo>
                  <a:lnTo>
                    <a:pt x="314748" y="122321"/>
                  </a:lnTo>
                  <a:lnTo>
                    <a:pt x="317529" y="116761"/>
                  </a:lnTo>
                  <a:lnTo>
                    <a:pt x="320309" y="111201"/>
                  </a:lnTo>
                  <a:lnTo>
                    <a:pt x="323884" y="106833"/>
                  </a:lnTo>
                  <a:lnTo>
                    <a:pt x="327062" y="102067"/>
                  </a:lnTo>
                  <a:lnTo>
                    <a:pt x="331431" y="98095"/>
                  </a:lnTo>
                  <a:lnTo>
                    <a:pt x="335404" y="94918"/>
                  </a:lnTo>
                  <a:lnTo>
                    <a:pt x="339773" y="91344"/>
                  </a:lnTo>
                  <a:lnTo>
                    <a:pt x="319912" y="91741"/>
                  </a:lnTo>
                  <a:lnTo>
                    <a:pt x="304420" y="92138"/>
                  </a:lnTo>
                  <a:lnTo>
                    <a:pt x="290915" y="93329"/>
                  </a:lnTo>
                  <a:lnTo>
                    <a:pt x="295284" y="90549"/>
                  </a:lnTo>
                  <a:lnTo>
                    <a:pt x="300051" y="88167"/>
                  </a:lnTo>
                  <a:lnTo>
                    <a:pt x="309981" y="82209"/>
                  </a:lnTo>
                  <a:lnTo>
                    <a:pt x="319117" y="75458"/>
                  </a:lnTo>
                  <a:lnTo>
                    <a:pt x="328651" y="68309"/>
                  </a:lnTo>
                  <a:lnTo>
                    <a:pt x="346923" y="54409"/>
                  </a:lnTo>
                  <a:lnTo>
                    <a:pt x="355265" y="48452"/>
                  </a:lnTo>
                  <a:lnTo>
                    <a:pt x="363606" y="43686"/>
                  </a:lnTo>
                  <a:lnTo>
                    <a:pt x="373934" y="38920"/>
                  </a:lnTo>
                  <a:lnTo>
                    <a:pt x="384659" y="33757"/>
                  </a:lnTo>
                  <a:lnTo>
                    <a:pt x="394589" y="28992"/>
                  </a:lnTo>
                  <a:lnTo>
                    <a:pt x="405314" y="24623"/>
                  </a:lnTo>
                  <a:lnTo>
                    <a:pt x="414848" y="21049"/>
                  </a:lnTo>
                  <a:lnTo>
                    <a:pt x="425176" y="17474"/>
                  </a:lnTo>
                  <a:lnTo>
                    <a:pt x="434709" y="14694"/>
                  </a:lnTo>
                  <a:lnTo>
                    <a:pt x="444242" y="11914"/>
                  </a:lnTo>
                  <a:lnTo>
                    <a:pt x="454173" y="9134"/>
                  </a:lnTo>
                  <a:lnTo>
                    <a:pt x="463309" y="7148"/>
                  </a:lnTo>
                  <a:lnTo>
                    <a:pt x="472842" y="5560"/>
                  </a:lnTo>
                  <a:lnTo>
                    <a:pt x="481978" y="3574"/>
                  </a:lnTo>
                  <a:lnTo>
                    <a:pt x="491114" y="2383"/>
                  </a:lnTo>
                  <a:lnTo>
                    <a:pt x="500250" y="1588"/>
                  </a:lnTo>
                  <a:lnTo>
                    <a:pt x="517331" y="397"/>
                  </a:lnTo>
                  <a:lnTo>
                    <a:pt x="534014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15288" y="4907258"/>
            <a:ext cx="6434053" cy="909047"/>
            <a:chOff x="7255029" y="4401959"/>
            <a:chExt cx="4908524" cy="693510"/>
          </a:xfrm>
        </p:grpSpPr>
        <p:sp>
          <p:nvSpPr>
            <p:cNvPr id="14" name="文本框 13"/>
            <p:cNvSpPr txBox="1"/>
            <p:nvPr/>
          </p:nvSpPr>
          <p:spPr>
            <a:xfrm>
              <a:off x="8005891" y="4494669"/>
              <a:ext cx="4157662" cy="6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实验结果整理与格式化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结果可视化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Echarts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&amp; Tableau &amp; 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 )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7255029" y="4401959"/>
              <a:ext cx="385816" cy="538348"/>
            </a:xfrm>
            <a:custGeom>
              <a:avLst/>
              <a:gdLst>
                <a:gd name="T0" fmla="*/ 1362327 w 1631950"/>
                <a:gd name="T1" fmla="*/ 1279012 h 2274888"/>
                <a:gd name="T2" fmla="*/ 1342394 w 1631950"/>
                <a:gd name="T3" fmla="*/ 1329027 h 2274888"/>
                <a:gd name="T4" fmla="*/ 1307844 w 1631950"/>
                <a:gd name="T5" fmla="*/ 1369199 h 2274888"/>
                <a:gd name="T6" fmla="*/ 1261867 w 1631950"/>
                <a:gd name="T7" fmla="*/ 1395537 h 2274888"/>
                <a:gd name="T8" fmla="*/ 1207650 w 1631950"/>
                <a:gd name="T9" fmla="*/ 1405114 h 2274888"/>
                <a:gd name="T10" fmla="*/ 141920 w 1631950"/>
                <a:gd name="T11" fmla="*/ 1404583 h 2274888"/>
                <a:gd name="T12" fmla="*/ 89564 w 1631950"/>
                <a:gd name="T13" fmla="*/ 1389684 h 2274888"/>
                <a:gd name="T14" fmla="*/ 46243 w 1631950"/>
                <a:gd name="T15" fmla="*/ 1359090 h 2274888"/>
                <a:gd name="T16" fmla="*/ 15680 w 1631950"/>
                <a:gd name="T17" fmla="*/ 1315726 h 2274888"/>
                <a:gd name="T18" fmla="*/ 797 w 1631950"/>
                <a:gd name="T19" fmla="*/ 1263316 h 2274888"/>
                <a:gd name="T20" fmla="*/ 562478 w 1631950"/>
                <a:gd name="T21" fmla="*/ 608645 h 2274888"/>
                <a:gd name="T22" fmla="*/ 625937 w 1631950"/>
                <a:gd name="T23" fmla="*/ 720923 h 2274888"/>
                <a:gd name="T24" fmla="*/ 642664 w 1631950"/>
                <a:gd name="T25" fmla="*/ 681013 h 2274888"/>
                <a:gd name="T26" fmla="*/ 658330 w 1631950"/>
                <a:gd name="T27" fmla="*/ 632590 h 2274888"/>
                <a:gd name="T28" fmla="*/ 652223 w 1631950"/>
                <a:gd name="T29" fmla="*/ 614764 h 2274888"/>
                <a:gd name="T30" fmla="*/ 638416 w 1631950"/>
                <a:gd name="T31" fmla="*/ 592416 h 2274888"/>
                <a:gd name="T32" fmla="*/ 643461 w 1631950"/>
                <a:gd name="T33" fmla="*/ 573259 h 2274888"/>
                <a:gd name="T34" fmla="*/ 671075 w 1631950"/>
                <a:gd name="T35" fmla="*/ 568470 h 2274888"/>
                <a:gd name="T36" fmla="*/ 728693 w 1631950"/>
                <a:gd name="T37" fmla="*/ 570332 h 2274888"/>
                <a:gd name="T38" fmla="*/ 740641 w 1631950"/>
                <a:gd name="T39" fmla="*/ 582305 h 2274888"/>
                <a:gd name="T40" fmla="*/ 736658 w 1631950"/>
                <a:gd name="T41" fmla="*/ 603856 h 2274888"/>
                <a:gd name="T42" fmla="*/ 721789 w 1631950"/>
                <a:gd name="T43" fmla="*/ 624076 h 2274888"/>
                <a:gd name="T44" fmla="*/ 727100 w 1631950"/>
                <a:gd name="T45" fmla="*/ 652811 h 2274888"/>
                <a:gd name="T46" fmla="*/ 740110 w 1631950"/>
                <a:gd name="T47" fmla="*/ 699904 h 2274888"/>
                <a:gd name="T48" fmla="*/ 783920 w 1631950"/>
                <a:gd name="T49" fmla="*/ 670903 h 2274888"/>
                <a:gd name="T50" fmla="*/ 884021 w 1631950"/>
                <a:gd name="T51" fmla="*/ 540800 h 2274888"/>
                <a:gd name="T52" fmla="*/ 964473 w 1631950"/>
                <a:gd name="T53" fmla="*/ 575653 h 2274888"/>
                <a:gd name="T54" fmla="*/ 1017046 w 1631950"/>
                <a:gd name="T55" fmla="*/ 612635 h 2274888"/>
                <a:gd name="T56" fmla="*/ 1052360 w 1631950"/>
                <a:gd name="T57" fmla="*/ 652811 h 2274888"/>
                <a:gd name="T58" fmla="*/ 310235 w 1631950"/>
                <a:gd name="T59" fmla="*/ 657068 h 2274888"/>
                <a:gd name="T60" fmla="*/ 346346 w 1631950"/>
                <a:gd name="T61" fmla="*/ 615562 h 2274888"/>
                <a:gd name="T62" fmla="*/ 398387 w 1631950"/>
                <a:gd name="T63" fmla="*/ 578048 h 2274888"/>
                <a:gd name="T64" fmla="*/ 478839 w 1631950"/>
                <a:gd name="T65" fmla="*/ 542130 h 2274888"/>
                <a:gd name="T66" fmla="*/ 709370 w 1631950"/>
                <a:gd name="T67" fmla="*/ 2124 h 2274888"/>
                <a:gd name="T68" fmla="*/ 770048 w 1631950"/>
                <a:gd name="T69" fmla="*/ 22301 h 2274888"/>
                <a:gd name="T70" fmla="*/ 822741 w 1631950"/>
                <a:gd name="T71" fmla="*/ 63716 h 2274888"/>
                <a:gd name="T72" fmla="*/ 860798 w 1631950"/>
                <a:gd name="T73" fmla="*/ 126634 h 2274888"/>
                <a:gd name="T74" fmla="*/ 877298 w 1631950"/>
                <a:gd name="T75" fmla="*/ 210260 h 2274888"/>
                <a:gd name="T76" fmla="*/ 884749 w 1631950"/>
                <a:gd name="T77" fmla="*/ 238666 h 2274888"/>
                <a:gd name="T78" fmla="*/ 887943 w 1631950"/>
                <a:gd name="T79" fmla="*/ 270259 h 2274888"/>
                <a:gd name="T80" fmla="*/ 873040 w 1631950"/>
                <a:gd name="T81" fmla="*/ 332115 h 2274888"/>
                <a:gd name="T82" fmla="*/ 858669 w 1631950"/>
                <a:gd name="T83" fmla="*/ 349903 h 2274888"/>
                <a:gd name="T84" fmla="*/ 836846 w 1631950"/>
                <a:gd name="T85" fmla="*/ 396095 h 2274888"/>
                <a:gd name="T86" fmla="*/ 803580 w 1631950"/>
                <a:gd name="T87" fmla="*/ 452908 h 2274888"/>
                <a:gd name="T88" fmla="*/ 764193 w 1631950"/>
                <a:gd name="T89" fmla="*/ 497508 h 2274888"/>
                <a:gd name="T90" fmla="*/ 720814 w 1631950"/>
                <a:gd name="T91" fmla="*/ 525915 h 2274888"/>
                <a:gd name="T92" fmla="*/ 675838 w 1631950"/>
                <a:gd name="T93" fmla="*/ 534410 h 2274888"/>
                <a:gd name="T94" fmla="*/ 631128 w 1631950"/>
                <a:gd name="T95" fmla="*/ 519809 h 2274888"/>
                <a:gd name="T96" fmla="*/ 588813 w 1631950"/>
                <a:gd name="T97" fmla="*/ 486093 h 2274888"/>
                <a:gd name="T98" fmla="*/ 550756 w 1631950"/>
                <a:gd name="T99" fmla="*/ 437245 h 2274888"/>
                <a:gd name="T100" fmla="*/ 519886 w 1631950"/>
                <a:gd name="T101" fmla="*/ 377246 h 2274888"/>
                <a:gd name="T102" fmla="*/ 500458 w 1631950"/>
                <a:gd name="T103" fmla="*/ 343531 h 2274888"/>
                <a:gd name="T104" fmla="*/ 485821 w 1631950"/>
                <a:gd name="T105" fmla="*/ 312204 h 2274888"/>
                <a:gd name="T106" fmla="*/ 478369 w 1631950"/>
                <a:gd name="T107" fmla="*/ 253799 h 2274888"/>
                <a:gd name="T108" fmla="*/ 485554 w 1631950"/>
                <a:gd name="T109" fmla="*/ 235215 h 2274888"/>
                <a:gd name="T110" fmla="*/ 493805 w 1631950"/>
                <a:gd name="T111" fmla="*/ 160084 h 2274888"/>
                <a:gd name="T112" fmla="*/ 523611 w 1631950"/>
                <a:gd name="T113" fmla="*/ 88139 h 2274888"/>
                <a:gd name="T114" fmla="*/ 570450 w 1631950"/>
                <a:gd name="T115" fmla="*/ 37698 h 2274888"/>
                <a:gd name="T116" fmla="*/ 628733 w 1631950"/>
                <a:gd name="T117" fmla="*/ 7965 h 2274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1950" h="2274888">
                  <a:moveTo>
                    <a:pt x="0" y="1235075"/>
                  </a:moveTo>
                  <a:lnTo>
                    <a:pt x="1631950" y="1235075"/>
                  </a:lnTo>
                  <a:lnTo>
                    <a:pt x="1631950" y="1489231"/>
                  </a:lnTo>
                  <a:lnTo>
                    <a:pt x="1631950" y="1499079"/>
                  </a:lnTo>
                  <a:lnTo>
                    <a:pt x="1631315" y="1508610"/>
                  </a:lnTo>
                  <a:lnTo>
                    <a:pt x="1629726" y="1518141"/>
                  </a:lnTo>
                  <a:lnTo>
                    <a:pt x="1628456" y="1527354"/>
                  </a:lnTo>
                  <a:lnTo>
                    <a:pt x="1626232" y="1536567"/>
                  </a:lnTo>
                  <a:lnTo>
                    <a:pt x="1623690" y="1545462"/>
                  </a:lnTo>
                  <a:lnTo>
                    <a:pt x="1620514" y="1554358"/>
                  </a:lnTo>
                  <a:lnTo>
                    <a:pt x="1617337" y="1562618"/>
                  </a:lnTo>
                  <a:lnTo>
                    <a:pt x="1613524" y="1571196"/>
                  </a:lnTo>
                  <a:lnTo>
                    <a:pt x="1609712" y="1579456"/>
                  </a:lnTo>
                  <a:lnTo>
                    <a:pt x="1604629" y="1587080"/>
                  </a:lnTo>
                  <a:lnTo>
                    <a:pt x="1599864" y="1595023"/>
                  </a:lnTo>
                  <a:lnTo>
                    <a:pt x="1594781" y="1602330"/>
                  </a:lnTo>
                  <a:lnTo>
                    <a:pt x="1588745" y="1609319"/>
                  </a:lnTo>
                  <a:lnTo>
                    <a:pt x="1583027" y="1616308"/>
                  </a:lnTo>
                  <a:lnTo>
                    <a:pt x="1576673" y="1622980"/>
                  </a:lnTo>
                  <a:lnTo>
                    <a:pt x="1570319" y="1629334"/>
                  </a:lnTo>
                  <a:lnTo>
                    <a:pt x="1563330" y="1635052"/>
                  </a:lnTo>
                  <a:lnTo>
                    <a:pt x="1556341" y="1640771"/>
                  </a:lnTo>
                  <a:lnTo>
                    <a:pt x="1549034" y="1645854"/>
                  </a:lnTo>
                  <a:lnTo>
                    <a:pt x="1541410" y="1650619"/>
                  </a:lnTo>
                  <a:lnTo>
                    <a:pt x="1533468" y="1655385"/>
                  </a:lnTo>
                  <a:lnTo>
                    <a:pt x="1525208" y="1659515"/>
                  </a:lnTo>
                  <a:lnTo>
                    <a:pt x="1516948" y="1663009"/>
                  </a:lnTo>
                  <a:lnTo>
                    <a:pt x="1508371" y="1666504"/>
                  </a:lnTo>
                  <a:lnTo>
                    <a:pt x="1499475" y="1669363"/>
                  </a:lnTo>
                  <a:lnTo>
                    <a:pt x="1490262" y="1671905"/>
                  </a:lnTo>
                  <a:lnTo>
                    <a:pt x="1481685" y="1674129"/>
                  </a:lnTo>
                  <a:lnTo>
                    <a:pt x="1472472" y="1676035"/>
                  </a:lnTo>
                  <a:lnTo>
                    <a:pt x="1462624" y="1677306"/>
                  </a:lnTo>
                  <a:lnTo>
                    <a:pt x="1453093" y="1677941"/>
                  </a:lnTo>
                  <a:lnTo>
                    <a:pt x="1443563" y="1677941"/>
                  </a:lnTo>
                  <a:lnTo>
                    <a:pt x="1246280" y="1677941"/>
                  </a:lnTo>
                  <a:lnTo>
                    <a:pt x="1246280" y="2274888"/>
                  </a:lnTo>
                  <a:lnTo>
                    <a:pt x="386305" y="2274888"/>
                  </a:lnTo>
                  <a:lnTo>
                    <a:pt x="386305" y="1677941"/>
                  </a:lnTo>
                  <a:lnTo>
                    <a:pt x="188705" y="1677941"/>
                  </a:lnTo>
                  <a:lnTo>
                    <a:pt x="179174" y="1677941"/>
                  </a:lnTo>
                  <a:lnTo>
                    <a:pt x="169644" y="1677306"/>
                  </a:lnTo>
                  <a:lnTo>
                    <a:pt x="160113" y="1676035"/>
                  </a:lnTo>
                  <a:lnTo>
                    <a:pt x="150900" y="1674129"/>
                  </a:lnTo>
                  <a:lnTo>
                    <a:pt x="141688" y="1671905"/>
                  </a:lnTo>
                  <a:lnTo>
                    <a:pt x="132792" y="1669363"/>
                  </a:lnTo>
                  <a:lnTo>
                    <a:pt x="123897" y="1666504"/>
                  </a:lnTo>
                  <a:lnTo>
                    <a:pt x="115320" y="1663009"/>
                  </a:lnTo>
                  <a:lnTo>
                    <a:pt x="107060" y="1659515"/>
                  </a:lnTo>
                  <a:lnTo>
                    <a:pt x="98800" y="1655385"/>
                  </a:lnTo>
                  <a:lnTo>
                    <a:pt x="91176" y="1650619"/>
                  </a:lnTo>
                  <a:lnTo>
                    <a:pt x="83233" y="1645854"/>
                  </a:lnTo>
                  <a:lnTo>
                    <a:pt x="75927" y="1640771"/>
                  </a:lnTo>
                  <a:lnTo>
                    <a:pt x="68938" y="1635052"/>
                  </a:lnTo>
                  <a:lnTo>
                    <a:pt x="61949" y="1629334"/>
                  </a:lnTo>
                  <a:lnTo>
                    <a:pt x="55277" y="1622980"/>
                  </a:lnTo>
                  <a:lnTo>
                    <a:pt x="48923" y="1616308"/>
                  </a:lnTo>
                  <a:lnTo>
                    <a:pt x="43205" y="1609319"/>
                  </a:lnTo>
                  <a:lnTo>
                    <a:pt x="37487" y="1602330"/>
                  </a:lnTo>
                  <a:lnTo>
                    <a:pt x="32404" y="1595023"/>
                  </a:lnTo>
                  <a:lnTo>
                    <a:pt x="27639" y="1587080"/>
                  </a:lnTo>
                  <a:lnTo>
                    <a:pt x="22873" y="1579456"/>
                  </a:lnTo>
                  <a:lnTo>
                    <a:pt x="18743" y="1571196"/>
                  </a:lnTo>
                  <a:lnTo>
                    <a:pt x="14931" y="1562618"/>
                  </a:lnTo>
                  <a:lnTo>
                    <a:pt x="11437" y="1554358"/>
                  </a:lnTo>
                  <a:lnTo>
                    <a:pt x="8577" y="1545462"/>
                  </a:lnTo>
                  <a:lnTo>
                    <a:pt x="6354" y="1536567"/>
                  </a:lnTo>
                  <a:lnTo>
                    <a:pt x="4130" y="1527354"/>
                  </a:lnTo>
                  <a:lnTo>
                    <a:pt x="2224" y="1518141"/>
                  </a:lnTo>
                  <a:lnTo>
                    <a:pt x="953" y="1508610"/>
                  </a:lnTo>
                  <a:lnTo>
                    <a:pt x="318" y="1499079"/>
                  </a:lnTo>
                  <a:lnTo>
                    <a:pt x="0" y="1489231"/>
                  </a:lnTo>
                  <a:lnTo>
                    <a:pt x="0" y="1235075"/>
                  </a:lnTo>
                  <a:close/>
                  <a:moveTo>
                    <a:pt x="625067" y="631825"/>
                  </a:moveTo>
                  <a:lnTo>
                    <a:pt x="638397" y="659149"/>
                  </a:lnTo>
                  <a:lnTo>
                    <a:pt x="654266" y="691557"/>
                  </a:lnTo>
                  <a:lnTo>
                    <a:pt x="672357" y="726824"/>
                  </a:lnTo>
                  <a:lnTo>
                    <a:pt x="691401" y="763361"/>
                  </a:lnTo>
                  <a:lnTo>
                    <a:pt x="700922" y="781154"/>
                  </a:lnTo>
                  <a:lnTo>
                    <a:pt x="710761" y="798946"/>
                  </a:lnTo>
                  <a:lnTo>
                    <a:pt x="720600" y="816103"/>
                  </a:lnTo>
                  <a:lnTo>
                    <a:pt x="730122" y="832307"/>
                  </a:lnTo>
                  <a:lnTo>
                    <a:pt x="739326" y="847240"/>
                  </a:lnTo>
                  <a:lnTo>
                    <a:pt x="748213" y="860902"/>
                  </a:lnTo>
                  <a:lnTo>
                    <a:pt x="756782" y="872657"/>
                  </a:lnTo>
                  <a:lnTo>
                    <a:pt x="764400" y="883142"/>
                  </a:lnTo>
                  <a:lnTo>
                    <a:pt x="764400" y="835802"/>
                  </a:lnTo>
                  <a:lnTo>
                    <a:pt x="764717" y="830400"/>
                  </a:lnTo>
                  <a:lnTo>
                    <a:pt x="765669" y="824681"/>
                  </a:lnTo>
                  <a:lnTo>
                    <a:pt x="766621" y="818962"/>
                  </a:lnTo>
                  <a:lnTo>
                    <a:pt x="768208" y="813243"/>
                  </a:lnTo>
                  <a:lnTo>
                    <a:pt x="771382" y="801488"/>
                  </a:lnTo>
                  <a:lnTo>
                    <a:pt x="775826" y="790050"/>
                  </a:lnTo>
                  <a:lnTo>
                    <a:pt x="779952" y="779565"/>
                  </a:lnTo>
                  <a:lnTo>
                    <a:pt x="783760" y="769080"/>
                  </a:lnTo>
                  <a:lnTo>
                    <a:pt x="785030" y="764315"/>
                  </a:lnTo>
                  <a:lnTo>
                    <a:pt x="786299" y="759866"/>
                  </a:lnTo>
                  <a:lnTo>
                    <a:pt x="786934" y="755418"/>
                  </a:lnTo>
                  <a:lnTo>
                    <a:pt x="787252" y="751923"/>
                  </a:lnTo>
                  <a:lnTo>
                    <a:pt x="786934" y="748111"/>
                  </a:lnTo>
                  <a:lnTo>
                    <a:pt x="786299" y="745251"/>
                  </a:lnTo>
                  <a:lnTo>
                    <a:pt x="784712" y="742074"/>
                  </a:lnTo>
                  <a:lnTo>
                    <a:pt x="783126" y="739215"/>
                  </a:lnTo>
                  <a:lnTo>
                    <a:pt x="781539" y="736673"/>
                  </a:lnTo>
                  <a:lnTo>
                    <a:pt x="779634" y="734131"/>
                  </a:lnTo>
                  <a:lnTo>
                    <a:pt x="775191" y="729365"/>
                  </a:lnTo>
                  <a:lnTo>
                    <a:pt x="770747" y="723964"/>
                  </a:lnTo>
                  <a:lnTo>
                    <a:pt x="768526" y="721105"/>
                  </a:lnTo>
                  <a:lnTo>
                    <a:pt x="766621" y="718245"/>
                  </a:lnTo>
                  <a:lnTo>
                    <a:pt x="765352" y="714750"/>
                  </a:lnTo>
                  <a:lnTo>
                    <a:pt x="764082" y="711573"/>
                  </a:lnTo>
                  <a:lnTo>
                    <a:pt x="763130" y="707443"/>
                  </a:lnTo>
                  <a:lnTo>
                    <a:pt x="763130" y="702995"/>
                  </a:lnTo>
                  <a:lnTo>
                    <a:pt x="763130" y="698864"/>
                  </a:lnTo>
                  <a:lnTo>
                    <a:pt x="763448" y="695369"/>
                  </a:lnTo>
                  <a:lnTo>
                    <a:pt x="764400" y="691874"/>
                  </a:lnTo>
                  <a:lnTo>
                    <a:pt x="765669" y="689015"/>
                  </a:lnTo>
                  <a:lnTo>
                    <a:pt x="766939" y="686791"/>
                  </a:lnTo>
                  <a:lnTo>
                    <a:pt x="769160" y="684567"/>
                  </a:lnTo>
                  <a:lnTo>
                    <a:pt x="771700" y="682978"/>
                  </a:lnTo>
                  <a:lnTo>
                    <a:pt x="774556" y="682025"/>
                  </a:lnTo>
                  <a:lnTo>
                    <a:pt x="777730" y="681072"/>
                  </a:lnTo>
                  <a:lnTo>
                    <a:pt x="781856" y="680119"/>
                  </a:lnTo>
                  <a:lnTo>
                    <a:pt x="785982" y="679483"/>
                  </a:lnTo>
                  <a:lnTo>
                    <a:pt x="791060" y="679166"/>
                  </a:lnTo>
                  <a:lnTo>
                    <a:pt x="802169" y="678848"/>
                  </a:lnTo>
                  <a:lnTo>
                    <a:pt x="815816" y="678848"/>
                  </a:lnTo>
                  <a:lnTo>
                    <a:pt x="833273" y="678848"/>
                  </a:lnTo>
                  <a:lnTo>
                    <a:pt x="846920" y="678848"/>
                  </a:lnTo>
                  <a:lnTo>
                    <a:pt x="858029" y="679166"/>
                  </a:lnTo>
                  <a:lnTo>
                    <a:pt x="862790" y="679483"/>
                  </a:lnTo>
                  <a:lnTo>
                    <a:pt x="867233" y="680119"/>
                  </a:lnTo>
                  <a:lnTo>
                    <a:pt x="871042" y="681072"/>
                  </a:lnTo>
                  <a:lnTo>
                    <a:pt x="874216" y="682025"/>
                  </a:lnTo>
                  <a:lnTo>
                    <a:pt x="877390" y="682978"/>
                  </a:lnTo>
                  <a:lnTo>
                    <a:pt x="879929" y="684567"/>
                  </a:lnTo>
                  <a:lnTo>
                    <a:pt x="881516" y="686791"/>
                  </a:lnTo>
                  <a:lnTo>
                    <a:pt x="883103" y="689015"/>
                  </a:lnTo>
                  <a:lnTo>
                    <a:pt x="884690" y="691874"/>
                  </a:lnTo>
                  <a:lnTo>
                    <a:pt x="885324" y="695369"/>
                  </a:lnTo>
                  <a:lnTo>
                    <a:pt x="885642" y="698864"/>
                  </a:lnTo>
                  <a:lnTo>
                    <a:pt x="885959" y="702995"/>
                  </a:lnTo>
                  <a:lnTo>
                    <a:pt x="885642" y="707443"/>
                  </a:lnTo>
                  <a:lnTo>
                    <a:pt x="885007" y="711573"/>
                  </a:lnTo>
                  <a:lnTo>
                    <a:pt x="883737" y="714750"/>
                  </a:lnTo>
                  <a:lnTo>
                    <a:pt x="882150" y="718245"/>
                  </a:lnTo>
                  <a:lnTo>
                    <a:pt x="880563" y="721105"/>
                  </a:lnTo>
                  <a:lnTo>
                    <a:pt x="878342" y="723964"/>
                  </a:lnTo>
                  <a:lnTo>
                    <a:pt x="873898" y="729365"/>
                  </a:lnTo>
                  <a:lnTo>
                    <a:pt x="869455" y="734131"/>
                  </a:lnTo>
                  <a:lnTo>
                    <a:pt x="867233" y="736673"/>
                  </a:lnTo>
                  <a:lnTo>
                    <a:pt x="865329" y="739215"/>
                  </a:lnTo>
                  <a:lnTo>
                    <a:pt x="864059" y="742074"/>
                  </a:lnTo>
                  <a:lnTo>
                    <a:pt x="862790" y="745251"/>
                  </a:lnTo>
                  <a:lnTo>
                    <a:pt x="862155" y="748111"/>
                  </a:lnTo>
                  <a:lnTo>
                    <a:pt x="861838" y="751923"/>
                  </a:lnTo>
                  <a:lnTo>
                    <a:pt x="862155" y="755418"/>
                  </a:lnTo>
                  <a:lnTo>
                    <a:pt x="862790" y="759866"/>
                  </a:lnTo>
                  <a:lnTo>
                    <a:pt x="864059" y="764315"/>
                  </a:lnTo>
                  <a:lnTo>
                    <a:pt x="865329" y="769080"/>
                  </a:lnTo>
                  <a:lnTo>
                    <a:pt x="869138" y="779565"/>
                  </a:lnTo>
                  <a:lnTo>
                    <a:pt x="873264" y="790050"/>
                  </a:lnTo>
                  <a:lnTo>
                    <a:pt x="877390" y="801488"/>
                  </a:lnTo>
                  <a:lnTo>
                    <a:pt x="880881" y="813243"/>
                  </a:lnTo>
                  <a:lnTo>
                    <a:pt x="882468" y="818962"/>
                  </a:lnTo>
                  <a:lnTo>
                    <a:pt x="883420" y="824681"/>
                  </a:lnTo>
                  <a:lnTo>
                    <a:pt x="884372" y="830400"/>
                  </a:lnTo>
                  <a:lnTo>
                    <a:pt x="884690" y="835802"/>
                  </a:lnTo>
                  <a:lnTo>
                    <a:pt x="884690" y="883142"/>
                  </a:lnTo>
                  <a:lnTo>
                    <a:pt x="892307" y="873293"/>
                  </a:lnTo>
                  <a:lnTo>
                    <a:pt x="900559" y="861219"/>
                  </a:lnTo>
                  <a:lnTo>
                    <a:pt x="909446" y="848193"/>
                  </a:lnTo>
                  <a:lnTo>
                    <a:pt x="918015" y="833260"/>
                  </a:lnTo>
                  <a:lnTo>
                    <a:pt x="927854" y="817692"/>
                  </a:lnTo>
                  <a:lnTo>
                    <a:pt x="937058" y="801170"/>
                  </a:lnTo>
                  <a:lnTo>
                    <a:pt x="956102" y="766221"/>
                  </a:lnTo>
                  <a:lnTo>
                    <a:pt x="974828" y="730319"/>
                  </a:lnTo>
                  <a:lnTo>
                    <a:pt x="992601" y="695369"/>
                  </a:lnTo>
                  <a:lnTo>
                    <a:pt x="1008788" y="663280"/>
                  </a:lnTo>
                  <a:lnTo>
                    <a:pt x="1022118" y="635956"/>
                  </a:lnTo>
                  <a:lnTo>
                    <a:pt x="1039892" y="640721"/>
                  </a:lnTo>
                  <a:lnTo>
                    <a:pt x="1056714" y="645805"/>
                  </a:lnTo>
                  <a:lnTo>
                    <a:pt x="1072900" y="651524"/>
                  </a:lnTo>
                  <a:lnTo>
                    <a:pt x="1088135" y="656925"/>
                  </a:lnTo>
                  <a:lnTo>
                    <a:pt x="1102417" y="662962"/>
                  </a:lnTo>
                  <a:lnTo>
                    <a:pt x="1116382" y="668681"/>
                  </a:lnTo>
                  <a:lnTo>
                    <a:pt x="1129395" y="675035"/>
                  </a:lnTo>
                  <a:lnTo>
                    <a:pt x="1141456" y="681390"/>
                  </a:lnTo>
                  <a:lnTo>
                    <a:pt x="1152882" y="687426"/>
                  </a:lnTo>
                  <a:lnTo>
                    <a:pt x="1163990" y="693781"/>
                  </a:lnTo>
                  <a:lnTo>
                    <a:pt x="1173830" y="700135"/>
                  </a:lnTo>
                  <a:lnTo>
                    <a:pt x="1183669" y="706807"/>
                  </a:lnTo>
                  <a:lnTo>
                    <a:pt x="1192238" y="713162"/>
                  </a:lnTo>
                  <a:lnTo>
                    <a:pt x="1200807" y="719198"/>
                  </a:lnTo>
                  <a:lnTo>
                    <a:pt x="1208107" y="725553"/>
                  </a:lnTo>
                  <a:lnTo>
                    <a:pt x="1215725" y="731589"/>
                  </a:lnTo>
                  <a:lnTo>
                    <a:pt x="1221755" y="737308"/>
                  </a:lnTo>
                  <a:lnTo>
                    <a:pt x="1227785" y="743345"/>
                  </a:lnTo>
                  <a:lnTo>
                    <a:pt x="1233181" y="748746"/>
                  </a:lnTo>
                  <a:lnTo>
                    <a:pt x="1237942" y="753830"/>
                  </a:lnTo>
                  <a:lnTo>
                    <a:pt x="1246511" y="763997"/>
                  </a:lnTo>
                  <a:lnTo>
                    <a:pt x="1253176" y="772575"/>
                  </a:lnTo>
                  <a:lnTo>
                    <a:pt x="1257937" y="779565"/>
                  </a:lnTo>
                  <a:lnTo>
                    <a:pt x="1261428" y="784649"/>
                  </a:lnTo>
                  <a:lnTo>
                    <a:pt x="1263650" y="789097"/>
                  </a:lnTo>
                  <a:lnTo>
                    <a:pt x="1263650" y="1090613"/>
                  </a:lnTo>
                  <a:lnTo>
                    <a:pt x="815816" y="1090613"/>
                  </a:lnTo>
                  <a:lnTo>
                    <a:pt x="368300" y="1090613"/>
                  </a:lnTo>
                  <a:lnTo>
                    <a:pt x="368300" y="789097"/>
                  </a:lnTo>
                  <a:lnTo>
                    <a:pt x="370839" y="784649"/>
                  </a:lnTo>
                  <a:lnTo>
                    <a:pt x="374648" y="778930"/>
                  </a:lnTo>
                  <a:lnTo>
                    <a:pt x="380043" y="771622"/>
                  </a:lnTo>
                  <a:lnTo>
                    <a:pt x="387026" y="762726"/>
                  </a:lnTo>
                  <a:lnTo>
                    <a:pt x="396230" y="752559"/>
                  </a:lnTo>
                  <a:lnTo>
                    <a:pt x="401626" y="746840"/>
                  </a:lnTo>
                  <a:lnTo>
                    <a:pt x="407656" y="741121"/>
                  </a:lnTo>
                  <a:lnTo>
                    <a:pt x="414004" y="735084"/>
                  </a:lnTo>
                  <a:lnTo>
                    <a:pt x="420986" y="729048"/>
                  </a:lnTo>
                  <a:lnTo>
                    <a:pt x="428603" y="722693"/>
                  </a:lnTo>
                  <a:lnTo>
                    <a:pt x="436856" y="716339"/>
                  </a:lnTo>
                  <a:lnTo>
                    <a:pt x="445742" y="709984"/>
                  </a:lnTo>
                  <a:lnTo>
                    <a:pt x="455264" y="703312"/>
                  </a:lnTo>
                  <a:lnTo>
                    <a:pt x="465420" y="696640"/>
                  </a:lnTo>
                  <a:lnTo>
                    <a:pt x="476212" y="690286"/>
                  </a:lnTo>
                  <a:lnTo>
                    <a:pt x="487638" y="683931"/>
                  </a:lnTo>
                  <a:lnTo>
                    <a:pt x="499698" y="677259"/>
                  </a:lnTo>
                  <a:lnTo>
                    <a:pt x="513029" y="670905"/>
                  </a:lnTo>
                  <a:lnTo>
                    <a:pt x="526676" y="664550"/>
                  </a:lnTo>
                  <a:lnTo>
                    <a:pt x="540959" y="658831"/>
                  </a:lnTo>
                  <a:lnTo>
                    <a:pt x="556193" y="652795"/>
                  </a:lnTo>
                  <a:lnTo>
                    <a:pt x="572380" y="647394"/>
                  </a:lnTo>
                  <a:lnTo>
                    <a:pt x="588884" y="641675"/>
                  </a:lnTo>
                  <a:lnTo>
                    <a:pt x="606658" y="636591"/>
                  </a:lnTo>
                  <a:lnTo>
                    <a:pt x="625067" y="631825"/>
                  </a:lnTo>
                  <a:close/>
                  <a:moveTo>
                    <a:pt x="815815" y="0"/>
                  </a:moveTo>
                  <a:lnTo>
                    <a:pt x="826313" y="317"/>
                  </a:lnTo>
                  <a:lnTo>
                    <a:pt x="837129" y="951"/>
                  </a:lnTo>
                  <a:lnTo>
                    <a:pt x="847945" y="2536"/>
                  </a:lnTo>
                  <a:lnTo>
                    <a:pt x="858443" y="4439"/>
                  </a:lnTo>
                  <a:lnTo>
                    <a:pt x="869259" y="6658"/>
                  </a:lnTo>
                  <a:lnTo>
                    <a:pt x="880075" y="9511"/>
                  </a:lnTo>
                  <a:lnTo>
                    <a:pt x="890254" y="13315"/>
                  </a:lnTo>
                  <a:lnTo>
                    <a:pt x="900752" y="16803"/>
                  </a:lnTo>
                  <a:lnTo>
                    <a:pt x="910614" y="21558"/>
                  </a:lnTo>
                  <a:lnTo>
                    <a:pt x="920476" y="26631"/>
                  </a:lnTo>
                  <a:lnTo>
                    <a:pt x="930655" y="32020"/>
                  </a:lnTo>
                  <a:lnTo>
                    <a:pt x="939881" y="38360"/>
                  </a:lnTo>
                  <a:lnTo>
                    <a:pt x="949424" y="45018"/>
                  </a:lnTo>
                  <a:lnTo>
                    <a:pt x="958332" y="51993"/>
                  </a:lnTo>
                  <a:lnTo>
                    <a:pt x="967239" y="59601"/>
                  </a:lnTo>
                  <a:lnTo>
                    <a:pt x="975192" y="67844"/>
                  </a:lnTo>
                  <a:lnTo>
                    <a:pt x="983463" y="76087"/>
                  </a:lnTo>
                  <a:lnTo>
                    <a:pt x="991098" y="85280"/>
                  </a:lnTo>
                  <a:lnTo>
                    <a:pt x="998415" y="95425"/>
                  </a:lnTo>
                  <a:lnTo>
                    <a:pt x="1005413" y="105253"/>
                  </a:lnTo>
                  <a:lnTo>
                    <a:pt x="1012094" y="116032"/>
                  </a:lnTo>
                  <a:lnTo>
                    <a:pt x="1018138" y="127445"/>
                  </a:lnTo>
                  <a:lnTo>
                    <a:pt x="1023546" y="139175"/>
                  </a:lnTo>
                  <a:lnTo>
                    <a:pt x="1028954" y="151222"/>
                  </a:lnTo>
                  <a:lnTo>
                    <a:pt x="1033408" y="163903"/>
                  </a:lnTo>
                  <a:lnTo>
                    <a:pt x="1037225" y="177218"/>
                  </a:lnTo>
                  <a:lnTo>
                    <a:pt x="1041042" y="191167"/>
                  </a:lnTo>
                  <a:lnTo>
                    <a:pt x="1043905" y="205117"/>
                  </a:lnTo>
                  <a:lnTo>
                    <a:pt x="1046132" y="219700"/>
                  </a:lnTo>
                  <a:lnTo>
                    <a:pt x="1047723" y="235234"/>
                  </a:lnTo>
                  <a:lnTo>
                    <a:pt x="1048677" y="251085"/>
                  </a:lnTo>
                  <a:lnTo>
                    <a:pt x="1049313" y="267254"/>
                  </a:lnTo>
                  <a:lnTo>
                    <a:pt x="1048677" y="278984"/>
                  </a:lnTo>
                  <a:lnTo>
                    <a:pt x="1049313" y="278667"/>
                  </a:lnTo>
                  <a:lnTo>
                    <a:pt x="1051858" y="279301"/>
                  </a:lnTo>
                  <a:lnTo>
                    <a:pt x="1054085" y="280569"/>
                  </a:lnTo>
                  <a:lnTo>
                    <a:pt x="1055676" y="282471"/>
                  </a:lnTo>
                  <a:lnTo>
                    <a:pt x="1057584" y="285007"/>
                  </a:lnTo>
                  <a:lnTo>
                    <a:pt x="1059175" y="287861"/>
                  </a:lnTo>
                  <a:lnTo>
                    <a:pt x="1060129" y="291665"/>
                  </a:lnTo>
                  <a:lnTo>
                    <a:pt x="1061084" y="296103"/>
                  </a:lnTo>
                  <a:lnTo>
                    <a:pt x="1061402" y="300859"/>
                  </a:lnTo>
                  <a:lnTo>
                    <a:pt x="1061720" y="305614"/>
                  </a:lnTo>
                  <a:lnTo>
                    <a:pt x="1062038" y="311004"/>
                  </a:lnTo>
                  <a:lnTo>
                    <a:pt x="1061402" y="322734"/>
                  </a:lnTo>
                  <a:lnTo>
                    <a:pt x="1060129" y="335415"/>
                  </a:lnTo>
                  <a:lnTo>
                    <a:pt x="1057903" y="348730"/>
                  </a:lnTo>
                  <a:lnTo>
                    <a:pt x="1055358" y="361411"/>
                  </a:lnTo>
                  <a:lnTo>
                    <a:pt x="1051858" y="374092"/>
                  </a:lnTo>
                  <a:lnTo>
                    <a:pt x="1048041" y="385822"/>
                  </a:lnTo>
                  <a:lnTo>
                    <a:pt x="1045814" y="391211"/>
                  </a:lnTo>
                  <a:lnTo>
                    <a:pt x="1043587" y="396601"/>
                  </a:lnTo>
                  <a:lnTo>
                    <a:pt x="1041360" y="401356"/>
                  </a:lnTo>
                  <a:lnTo>
                    <a:pt x="1038816" y="405478"/>
                  </a:lnTo>
                  <a:lnTo>
                    <a:pt x="1036589" y="408965"/>
                  </a:lnTo>
                  <a:lnTo>
                    <a:pt x="1034044" y="412452"/>
                  </a:lnTo>
                  <a:lnTo>
                    <a:pt x="1031499" y="414988"/>
                  </a:lnTo>
                  <a:lnTo>
                    <a:pt x="1028954" y="416891"/>
                  </a:lnTo>
                  <a:lnTo>
                    <a:pt x="1026409" y="417842"/>
                  </a:lnTo>
                  <a:lnTo>
                    <a:pt x="1023228" y="418159"/>
                  </a:lnTo>
                  <a:lnTo>
                    <a:pt x="1022592" y="418159"/>
                  </a:lnTo>
                  <a:lnTo>
                    <a:pt x="1018456" y="429572"/>
                  </a:lnTo>
                  <a:lnTo>
                    <a:pt x="1014320" y="440668"/>
                  </a:lnTo>
                  <a:lnTo>
                    <a:pt x="1009867" y="451763"/>
                  </a:lnTo>
                  <a:lnTo>
                    <a:pt x="1005095" y="462542"/>
                  </a:lnTo>
                  <a:lnTo>
                    <a:pt x="1000323" y="473004"/>
                  </a:lnTo>
                  <a:lnTo>
                    <a:pt x="995233" y="483466"/>
                  </a:lnTo>
                  <a:lnTo>
                    <a:pt x="990143" y="493611"/>
                  </a:lnTo>
                  <a:lnTo>
                    <a:pt x="984417" y="503756"/>
                  </a:lnTo>
                  <a:lnTo>
                    <a:pt x="978691" y="513267"/>
                  </a:lnTo>
                  <a:lnTo>
                    <a:pt x="972647" y="522777"/>
                  </a:lnTo>
                  <a:lnTo>
                    <a:pt x="966921" y="531971"/>
                  </a:lnTo>
                  <a:lnTo>
                    <a:pt x="960558" y="540848"/>
                  </a:lnTo>
                  <a:lnTo>
                    <a:pt x="954196" y="549725"/>
                  </a:lnTo>
                  <a:lnTo>
                    <a:pt x="947516" y="557650"/>
                  </a:lnTo>
                  <a:lnTo>
                    <a:pt x="940835" y="565893"/>
                  </a:lnTo>
                  <a:lnTo>
                    <a:pt x="934155" y="573502"/>
                  </a:lnTo>
                  <a:lnTo>
                    <a:pt x="927474" y="581110"/>
                  </a:lnTo>
                  <a:lnTo>
                    <a:pt x="920476" y="587768"/>
                  </a:lnTo>
                  <a:lnTo>
                    <a:pt x="913477" y="594108"/>
                  </a:lnTo>
                  <a:lnTo>
                    <a:pt x="906160" y="600449"/>
                  </a:lnTo>
                  <a:lnTo>
                    <a:pt x="898844" y="606156"/>
                  </a:lnTo>
                  <a:lnTo>
                    <a:pt x="891845" y="611545"/>
                  </a:lnTo>
                  <a:lnTo>
                    <a:pt x="883892" y="616300"/>
                  </a:lnTo>
                  <a:lnTo>
                    <a:pt x="876575" y="620739"/>
                  </a:lnTo>
                  <a:lnTo>
                    <a:pt x="869259" y="624860"/>
                  </a:lnTo>
                  <a:lnTo>
                    <a:pt x="861624" y="628030"/>
                  </a:lnTo>
                  <a:lnTo>
                    <a:pt x="853989" y="631518"/>
                  </a:lnTo>
                  <a:lnTo>
                    <a:pt x="846354" y="633737"/>
                  </a:lnTo>
                  <a:lnTo>
                    <a:pt x="838719" y="635956"/>
                  </a:lnTo>
                  <a:lnTo>
                    <a:pt x="830766" y="636907"/>
                  </a:lnTo>
                  <a:lnTo>
                    <a:pt x="823450" y="638175"/>
                  </a:lnTo>
                  <a:lnTo>
                    <a:pt x="815815" y="638175"/>
                  </a:lnTo>
                  <a:lnTo>
                    <a:pt x="807862" y="638175"/>
                  </a:lnTo>
                  <a:lnTo>
                    <a:pt x="800227" y="636907"/>
                  </a:lnTo>
                  <a:lnTo>
                    <a:pt x="792274" y="635639"/>
                  </a:lnTo>
                  <a:lnTo>
                    <a:pt x="784957" y="633737"/>
                  </a:lnTo>
                  <a:lnTo>
                    <a:pt x="777322" y="631201"/>
                  </a:lnTo>
                  <a:lnTo>
                    <a:pt x="769370" y="628030"/>
                  </a:lnTo>
                  <a:lnTo>
                    <a:pt x="762053" y="624860"/>
                  </a:lnTo>
                  <a:lnTo>
                    <a:pt x="754418" y="620739"/>
                  </a:lnTo>
                  <a:lnTo>
                    <a:pt x="747101" y="616300"/>
                  </a:lnTo>
                  <a:lnTo>
                    <a:pt x="739466" y="611545"/>
                  </a:lnTo>
                  <a:lnTo>
                    <a:pt x="732150" y="606156"/>
                  </a:lnTo>
                  <a:lnTo>
                    <a:pt x="724833" y="600132"/>
                  </a:lnTo>
                  <a:lnTo>
                    <a:pt x="717834" y="594108"/>
                  </a:lnTo>
                  <a:lnTo>
                    <a:pt x="710836" y="587768"/>
                  </a:lnTo>
                  <a:lnTo>
                    <a:pt x="703837" y="580476"/>
                  </a:lnTo>
                  <a:lnTo>
                    <a:pt x="696839" y="573185"/>
                  </a:lnTo>
                  <a:lnTo>
                    <a:pt x="690158" y="565576"/>
                  </a:lnTo>
                  <a:lnTo>
                    <a:pt x="683478" y="557333"/>
                  </a:lnTo>
                  <a:lnTo>
                    <a:pt x="676797" y="549091"/>
                  </a:lnTo>
                  <a:lnTo>
                    <a:pt x="670435" y="540531"/>
                  </a:lnTo>
                  <a:lnTo>
                    <a:pt x="664072" y="531654"/>
                  </a:lnTo>
                  <a:lnTo>
                    <a:pt x="658346" y="522143"/>
                  </a:lnTo>
                  <a:lnTo>
                    <a:pt x="652302" y="512950"/>
                  </a:lnTo>
                  <a:lnTo>
                    <a:pt x="646894" y="502805"/>
                  </a:lnTo>
                  <a:lnTo>
                    <a:pt x="641168" y="492977"/>
                  </a:lnTo>
                  <a:lnTo>
                    <a:pt x="635760" y="482832"/>
                  </a:lnTo>
                  <a:lnTo>
                    <a:pt x="630988" y="472370"/>
                  </a:lnTo>
                  <a:lnTo>
                    <a:pt x="625898" y="461591"/>
                  </a:lnTo>
                  <a:lnTo>
                    <a:pt x="621445" y="450495"/>
                  </a:lnTo>
                  <a:lnTo>
                    <a:pt x="616991" y="439716"/>
                  </a:lnTo>
                  <a:lnTo>
                    <a:pt x="612537" y="428621"/>
                  </a:lnTo>
                  <a:lnTo>
                    <a:pt x="608402" y="417208"/>
                  </a:lnTo>
                  <a:lnTo>
                    <a:pt x="605857" y="416256"/>
                  </a:lnTo>
                  <a:lnTo>
                    <a:pt x="603312" y="414988"/>
                  </a:lnTo>
                  <a:lnTo>
                    <a:pt x="600767" y="413086"/>
                  </a:lnTo>
                  <a:lnTo>
                    <a:pt x="598222" y="410233"/>
                  </a:lnTo>
                  <a:lnTo>
                    <a:pt x="595359" y="407063"/>
                  </a:lnTo>
                  <a:lnTo>
                    <a:pt x="592814" y="403258"/>
                  </a:lnTo>
                  <a:lnTo>
                    <a:pt x="590587" y="399137"/>
                  </a:lnTo>
                  <a:lnTo>
                    <a:pt x="588360" y="394699"/>
                  </a:lnTo>
                  <a:lnTo>
                    <a:pt x="586134" y="389626"/>
                  </a:lnTo>
                  <a:lnTo>
                    <a:pt x="584543" y="384237"/>
                  </a:lnTo>
                  <a:lnTo>
                    <a:pt x="580726" y="372824"/>
                  </a:lnTo>
                  <a:lnTo>
                    <a:pt x="577862" y="361094"/>
                  </a:lnTo>
                  <a:lnTo>
                    <a:pt x="575318" y="348730"/>
                  </a:lnTo>
                  <a:lnTo>
                    <a:pt x="573409" y="336366"/>
                  </a:lnTo>
                  <a:lnTo>
                    <a:pt x="571818" y="324319"/>
                  </a:lnTo>
                  <a:lnTo>
                    <a:pt x="571500" y="312906"/>
                  </a:lnTo>
                  <a:lnTo>
                    <a:pt x="571500" y="307833"/>
                  </a:lnTo>
                  <a:lnTo>
                    <a:pt x="571818" y="303078"/>
                  </a:lnTo>
                  <a:lnTo>
                    <a:pt x="572136" y="298322"/>
                  </a:lnTo>
                  <a:lnTo>
                    <a:pt x="573091" y="294201"/>
                  </a:lnTo>
                  <a:lnTo>
                    <a:pt x="574045" y="290397"/>
                  </a:lnTo>
                  <a:lnTo>
                    <a:pt x="575318" y="287227"/>
                  </a:lnTo>
                  <a:lnTo>
                    <a:pt x="576590" y="284373"/>
                  </a:lnTo>
                  <a:lnTo>
                    <a:pt x="578499" y="282471"/>
                  </a:lnTo>
                  <a:lnTo>
                    <a:pt x="580407" y="280886"/>
                  </a:lnTo>
                  <a:lnTo>
                    <a:pt x="582634" y="279935"/>
                  </a:lnTo>
                  <a:lnTo>
                    <a:pt x="582316" y="267254"/>
                  </a:lnTo>
                  <a:lnTo>
                    <a:pt x="582634" y="251085"/>
                  </a:lnTo>
                  <a:lnTo>
                    <a:pt x="583589" y="235234"/>
                  </a:lnTo>
                  <a:lnTo>
                    <a:pt x="585179" y="219700"/>
                  </a:lnTo>
                  <a:lnTo>
                    <a:pt x="587406" y="205117"/>
                  </a:lnTo>
                  <a:lnTo>
                    <a:pt x="590269" y="191167"/>
                  </a:lnTo>
                  <a:lnTo>
                    <a:pt x="594087" y="177218"/>
                  </a:lnTo>
                  <a:lnTo>
                    <a:pt x="598222" y="163903"/>
                  </a:lnTo>
                  <a:lnTo>
                    <a:pt x="602676" y="151222"/>
                  </a:lnTo>
                  <a:lnTo>
                    <a:pt x="607766" y="139175"/>
                  </a:lnTo>
                  <a:lnTo>
                    <a:pt x="613174" y="127445"/>
                  </a:lnTo>
                  <a:lnTo>
                    <a:pt x="619218" y="116032"/>
                  </a:lnTo>
                  <a:lnTo>
                    <a:pt x="625898" y="105253"/>
                  </a:lnTo>
                  <a:lnTo>
                    <a:pt x="632897" y="95425"/>
                  </a:lnTo>
                  <a:lnTo>
                    <a:pt x="640214" y="85280"/>
                  </a:lnTo>
                  <a:lnTo>
                    <a:pt x="647848" y="76087"/>
                  </a:lnTo>
                  <a:lnTo>
                    <a:pt x="656120" y="67844"/>
                  </a:lnTo>
                  <a:lnTo>
                    <a:pt x="664072" y="59601"/>
                  </a:lnTo>
                  <a:lnTo>
                    <a:pt x="672980" y="51993"/>
                  </a:lnTo>
                  <a:lnTo>
                    <a:pt x="681887" y="45018"/>
                  </a:lnTo>
                  <a:lnTo>
                    <a:pt x="691431" y="38360"/>
                  </a:lnTo>
                  <a:lnTo>
                    <a:pt x="700656" y="32020"/>
                  </a:lnTo>
                  <a:lnTo>
                    <a:pt x="710836" y="26631"/>
                  </a:lnTo>
                  <a:lnTo>
                    <a:pt x="720697" y="21558"/>
                  </a:lnTo>
                  <a:lnTo>
                    <a:pt x="730877" y="16803"/>
                  </a:lnTo>
                  <a:lnTo>
                    <a:pt x="741057" y="13315"/>
                  </a:lnTo>
                  <a:lnTo>
                    <a:pt x="751555" y="9511"/>
                  </a:lnTo>
                  <a:lnTo>
                    <a:pt x="762053" y="6658"/>
                  </a:lnTo>
                  <a:lnTo>
                    <a:pt x="772869" y="4439"/>
                  </a:lnTo>
                  <a:lnTo>
                    <a:pt x="783685" y="2536"/>
                  </a:lnTo>
                  <a:lnTo>
                    <a:pt x="794183" y="951"/>
                  </a:lnTo>
                  <a:lnTo>
                    <a:pt x="804999" y="317"/>
                  </a:lnTo>
                  <a:lnTo>
                    <a:pt x="815815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团队分工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2383" y="259663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蒋文慧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2383" y="4145199"/>
            <a:ext cx="110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张　亮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2383" y="571453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张梦菲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959941" y="2875002"/>
            <a:ext cx="4272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谢谢观看</a:t>
            </a:r>
            <a:endParaRPr lang="zh-CN" altLang="en-US" sz="6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8055403" y="3351396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281487" y="2854452"/>
            <a:ext cx="1769807" cy="1769807"/>
            <a:chOff x="1281487" y="2930652"/>
            <a:chExt cx="1769807" cy="1769807"/>
          </a:xfrm>
        </p:grpSpPr>
        <p:sp>
          <p:nvSpPr>
            <p:cNvPr id="26" name="椭圆 25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28" y="1233322"/>
            <a:ext cx="8600469" cy="56351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1054" y="403989"/>
            <a:ext cx="49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Website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49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数据环境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86941"/>
              </p:ext>
            </p:extLst>
          </p:nvPr>
        </p:nvGraphicFramePr>
        <p:xfrm>
          <a:off x="1580668" y="2341989"/>
          <a:ext cx="8929676" cy="28677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46435">
                  <a:extLst>
                    <a:ext uri="{9D8B030D-6E8A-4147-A177-3AD203B41FA5}">
                      <a16:colId xmlns:a16="http://schemas.microsoft.com/office/drawing/2014/main" val="3386000211"/>
                    </a:ext>
                  </a:extLst>
                </a:gridCol>
                <a:gridCol w="2081049">
                  <a:extLst>
                    <a:ext uri="{9D8B030D-6E8A-4147-A177-3AD203B41FA5}">
                      <a16:colId xmlns:a16="http://schemas.microsoft.com/office/drawing/2014/main" val="4276902446"/>
                    </a:ext>
                  </a:extLst>
                </a:gridCol>
                <a:gridCol w="2326551">
                  <a:extLst>
                    <a:ext uri="{9D8B030D-6E8A-4147-A177-3AD203B41FA5}">
                      <a16:colId xmlns:a16="http://schemas.microsoft.com/office/drawing/2014/main" val="1165451818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779488370"/>
                    </a:ext>
                  </a:extLst>
                </a:gridCol>
              </a:tblGrid>
              <a:tr h="45502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文件名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大小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压缩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大小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未压缩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2243715855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Posts.7z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7.9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42.3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</a:t>
                      </a:r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/</a:t>
                      </a:r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回答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773150957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Comments.7z</a:t>
                      </a: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2.4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11.7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发表评论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2867566611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Votes.7z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551.6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924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投票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4117232404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599.4 K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3.8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标签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4030928896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zh-CN" altLang="en-US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总计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10.84</a:t>
                      </a:r>
                      <a:r>
                        <a:rPr lang="en-US" altLang="zh-CN" sz="2400" b="1" i="0" baseline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G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54.9 G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112877883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79333" y="1545023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2008-2015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71307" y="5309327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7B902"/>
                </a:solidFill>
              </a:rPr>
              <a:t>https://archive.org/details/stackexchange</a:t>
            </a:r>
            <a:endParaRPr lang="zh-CN" altLang="en-US" dirty="0" smtClean="0">
              <a:solidFill>
                <a:srgbClr val="F7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6"/>
          <p:cNvGrpSpPr/>
          <p:nvPr/>
        </p:nvGrpSpPr>
        <p:grpSpPr>
          <a:xfrm>
            <a:off x="3907093" y="2854452"/>
            <a:ext cx="1769807" cy="1769807"/>
            <a:chOff x="3888043" y="2930652"/>
            <a:chExt cx="1769807" cy="1769807"/>
          </a:xfrm>
        </p:grpSpPr>
        <p:sp>
          <p:nvSpPr>
            <p:cNvPr id="34" name="椭圆 33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528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主流编程语言年度提问情况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5" y="1300652"/>
            <a:ext cx="11120510" cy="5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6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C#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编程语言年度最佳回答者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7" y="1230930"/>
            <a:ext cx="10047890" cy="538758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515156" y="3335988"/>
            <a:ext cx="491672" cy="501650"/>
            <a:chOff x="1515156" y="3450433"/>
            <a:chExt cx="491672" cy="501650"/>
          </a:xfrm>
        </p:grpSpPr>
        <p:sp>
          <p:nvSpPr>
            <p:cNvPr id="4" name="矩形标注 3"/>
            <p:cNvSpPr/>
            <p:nvPr/>
          </p:nvSpPr>
          <p:spPr>
            <a:xfrm>
              <a:off x="1515156" y="3450433"/>
              <a:ext cx="491672" cy="501650"/>
            </a:xfrm>
            <a:prstGeom prst="wedgeRectCallout">
              <a:avLst>
                <a:gd name="adj1" fmla="val 52995"/>
                <a:gd name="adj2" fmla="val 85657"/>
              </a:avLst>
            </a:prstGeom>
            <a:solidFill>
              <a:schemeClr val="bg1"/>
            </a:solidFill>
            <a:ln w="19050">
              <a:solidFill>
                <a:srgbClr val="C62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156" y="3455422"/>
              <a:ext cx="491672" cy="491672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09742" y="6560458"/>
            <a:ext cx="108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https://data.stackexchange.com/stackoverflow/query/419531/top-5-answers-by-tag-year?TAG=c%23&amp;YEAR=2010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37738" y="2038350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Avg</a:t>
            </a:r>
            <a:r>
              <a:rPr lang="en-US" altLang="zh-CN" dirty="0" smtClean="0"/>
              <a:t> 11.9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/ 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54"/>
          <p:cNvGrpSpPr/>
          <p:nvPr/>
        </p:nvGrpSpPr>
        <p:grpSpPr>
          <a:xfrm>
            <a:off x="7913247" y="3783105"/>
            <a:ext cx="2590076" cy="838582"/>
            <a:chOff x="4100052" y="2905431"/>
            <a:chExt cx="1563332" cy="870156"/>
          </a:xfrm>
        </p:grpSpPr>
        <p:cxnSp>
          <p:nvCxnSpPr>
            <p:cNvPr id="12" name="肘形连接符 11"/>
            <p:cNvCxnSpPr/>
            <p:nvPr/>
          </p:nvCxnSpPr>
          <p:spPr>
            <a:xfrm rot="5400000">
              <a:off x="4055807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6200000" flipH="1">
              <a:off x="4837473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7"/>
          <p:cNvGrpSpPr/>
          <p:nvPr/>
        </p:nvGrpSpPr>
        <p:grpSpPr>
          <a:xfrm>
            <a:off x="4574249" y="2487759"/>
            <a:ext cx="4638606" cy="801897"/>
            <a:chOff x="4100052" y="2905431"/>
            <a:chExt cx="1563332" cy="870156"/>
          </a:xfrm>
        </p:grpSpPr>
        <p:cxnSp>
          <p:nvCxnSpPr>
            <p:cNvPr id="15" name="肘形连接符 14"/>
            <p:cNvCxnSpPr/>
            <p:nvPr/>
          </p:nvCxnSpPr>
          <p:spPr>
            <a:xfrm rot="5400000">
              <a:off x="4055807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rot="16200000" flipH="1">
              <a:off x="4837473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7"/>
          <p:cNvGrpSpPr/>
          <p:nvPr/>
        </p:nvGrpSpPr>
        <p:grpSpPr>
          <a:xfrm>
            <a:off x="3003546" y="3751531"/>
            <a:ext cx="3141407" cy="870156"/>
            <a:chOff x="2005779" y="3923070"/>
            <a:chExt cx="3141407" cy="870156"/>
          </a:xfrm>
        </p:grpSpPr>
        <p:grpSp>
          <p:nvGrpSpPr>
            <p:cNvPr id="18" name="组合 18"/>
            <p:cNvGrpSpPr/>
            <p:nvPr/>
          </p:nvGrpSpPr>
          <p:grpSpPr>
            <a:xfrm>
              <a:off x="2005779" y="3923070"/>
              <a:ext cx="3141407" cy="870156"/>
              <a:chOff x="4100052" y="2905431"/>
              <a:chExt cx="1563332" cy="870156"/>
            </a:xfrm>
          </p:grpSpPr>
          <p:cxnSp>
            <p:nvCxnSpPr>
              <p:cNvPr id="20" name="肘形连接符 19"/>
              <p:cNvCxnSpPr/>
              <p:nvPr/>
            </p:nvCxnSpPr>
            <p:spPr>
              <a:xfrm rot="5400000">
                <a:off x="4055807" y="2949676"/>
                <a:ext cx="870156" cy="781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6200000" flipH="1">
                <a:off x="4837473" y="2949676"/>
                <a:ext cx="870156" cy="781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25"/>
            <p:cNvCxnSpPr/>
            <p:nvPr/>
          </p:nvCxnSpPr>
          <p:spPr>
            <a:xfrm>
              <a:off x="3576482" y="4350774"/>
              <a:ext cx="0" cy="442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718385" y="3300686"/>
            <a:ext cx="1717200" cy="597600"/>
          </a:xfrm>
          <a:prstGeom prst="rect">
            <a:avLst/>
          </a:prstGeom>
          <a:solidFill>
            <a:srgbClr val="F7B90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内容贡献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59278" y="4618491"/>
            <a:ext cx="888535" cy="5514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发问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9981" y="4618796"/>
            <a:ext cx="888535" cy="550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回答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00685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评论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88172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正面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63519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反面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4458" y="1889143"/>
            <a:ext cx="1718188" cy="5986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9478" y="1966290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目标层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9478" y="3377325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准则层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9478" y="4672035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措施层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82635" y="339872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0.75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096120" y="339872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0.25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39760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0.43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10463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0.43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3495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0.14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64775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0.75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64490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0.25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56829" y="3300686"/>
            <a:ext cx="1717200" cy="597600"/>
          </a:xfrm>
          <a:prstGeom prst="rect">
            <a:avLst/>
          </a:prstGeom>
          <a:solidFill>
            <a:srgbClr val="F7B90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评价贡献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1502</Words>
  <Application>Microsoft Office PowerPoint</Application>
  <PresentationFormat>宽屏</PresentationFormat>
  <Paragraphs>290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Abadi MT Condensed Extra Bold</vt:lpstr>
      <vt:lpstr>Century Gothic</vt:lpstr>
      <vt:lpstr>Nexa Light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Jonater</cp:lastModifiedBy>
  <cp:revision>77</cp:revision>
  <dcterms:created xsi:type="dcterms:W3CDTF">2015-04-04T12:50:16Z</dcterms:created>
  <dcterms:modified xsi:type="dcterms:W3CDTF">2016-01-17T02:51:03Z</dcterms:modified>
</cp:coreProperties>
</file>