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2F9EA6-D314-49FB-8CB3-C07246C9E7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Mid-term-tableau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63EBA6-C071-4FD2-B471-41E907675A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29.06.2023 18:56:42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69574C3D-5EC7-4BDF-92E7-AA14E9D91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2023-06-29T16:56:43Z</dcterms:created>
  <dcterms:modified xsi:type="dcterms:W3CDTF">2023-06-29T16:56:43Z</dcterms:modified>
</cp:coreProperties>
</file>