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57" r:id="rId4"/>
    <p:sldId id="264" r:id="rId5"/>
    <p:sldId id="270" r:id="rId6"/>
    <p:sldId id="261" r:id="rId7"/>
    <p:sldId id="268" r:id="rId8"/>
    <p:sldId id="267" r:id="rId9"/>
    <p:sldId id="265" r:id="rId10"/>
    <p:sldId id="262" r:id="rId11"/>
    <p:sldId id="266" r:id="rId12"/>
    <p:sldId id="263" r:id="rId13"/>
    <p:sldId id="258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C464-4E0E-4C9D-B349-38A8A274A076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FB87-1C39-4825-9830-DD54C659C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30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C464-4E0E-4C9D-B349-38A8A274A076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FB87-1C39-4825-9830-DD54C659C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87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C464-4E0E-4C9D-B349-38A8A274A076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FB87-1C39-4825-9830-DD54C659C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72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C464-4E0E-4C9D-B349-38A8A274A076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FB87-1C39-4825-9830-DD54C659CD3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3033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C464-4E0E-4C9D-B349-38A8A274A076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FB87-1C39-4825-9830-DD54C659C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42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C464-4E0E-4C9D-B349-38A8A274A076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FB87-1C39-4825-9830-DD54C659C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57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C464-4E0E-4C9D-B349-38A8A274A076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FB87-1C39-4825-9830-DD54C659C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47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C464-4E0E-4C9D-B349-38A8A274A076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FB87-1C39-4825-9830-DD54C659C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0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C464-4E0E-4C9D-B349-38A8A274A076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FB87-1C39-4825-9830-DD54C659C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74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C464-4E0E-4C9D-B349-38A8A274A076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FB87-1C39-4825-9830-DD54C659C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96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C464-4E0E-4C9D-B349-38A8A274A076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FB87-1C39-4825-9830-DD54C659C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C464-4E0E-4C9D-B349-38A8A274A076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FB87-1C39-4825-9830-DD54C659C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1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C464-4E0E-4C9D-B349-38A8A274A076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FB87-1C39-4825-9830-DD54C659C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34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C464-4E0E-4C9D-B349-38A8A274A076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FB87-1C39-4825-9830-DD54C659C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34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C464-4E0E-4C9D-B349-38A8A274A076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FB87-1C39-4825-9830-DD54C659C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13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C464-4E0E-4C9D-B349-38A8A274A076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FB87-1C39-4825-9830-DD54C659C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11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C464-4E0E-4C9D-B349-38A8A274A076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FB87-1C39-4825-9830-DD54C659C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59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6DDC464-4E0E-4C9D-B349-38A8A274A076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AFB87-1C39-4825-9830-DD54C659C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758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ABeeSeesDee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Bryan Anders</a:t>
            </a:r>
          </a:p>
          <a:p>
            <a:r>
              <a:rPr lang="en-US" dirty="0" smtClean="0"/>
              <a:t>Samir </a:t>
            </a:r>
            <a:r>
              <a:rPr lang="en-US" dirty="0" err="1" smtClean="0"/>
              <a:t>Ouahhabi</a:t>
            </a:r>
            <a:endParaRPr lang="en-US" dirty="0" smtClean="0"/>
          </a:p>
          <a:p>
            <a:r>
              <a:rPr lang="en-US" dirty="0" smtClean="0"/>
              <a:t>Sami </a:t>
            </a:r>
            <a:r>
              <a:rPr lang="en-US" dirty="0" err="1" smtClean="0"/>
              <a:t>Awwad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639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0" y="2371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9600" dirty="0" smtClean="0"/>
              <a:t>Game World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342054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0" y="0"/>
            <a:ext cx="12159250" cy="6908499"/>
          </a:xfrm>
        </p:spPr>
      </p:pic>
    </p:spTree>
    <p:extLst>
      <p:ext uri="{BB962C8B-B14F-4D97-AF65-F5344CB8AC3E}">
        <p14:creationId xmlns:p14="http://schemas.microsoft.com/office/powerpoint/2010/main" val="1627526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0" y="2371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9600" dirty="0" smtClean="0"/>
              <a:t>Character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377071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38894"/>
            <a:ext cx="10071100" cy="6819106"/>
          </a:xfrm>
        </p:spPr>
      </p:pic>
    </p:spTree>
    <p:extLst>
      <p:ext uri="{BB962C8B-B14F-4D97-AF65-F5344CB8AC3E}">
        <p14:creationId xmlns:p14="http://schemas.microsoft.com/office/powerpoint/2010/main" val="305146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39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Game mechanics summary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4 classes: Warrior, Cleric, Rogue, Wizard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Strength, Dexterity, Intelligence, Wisdom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User can assign points to each stats upon creating his character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More stats to assign upon leveling up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Abilities can be learned upon leveling up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Items are randomly generated based on player’s current level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Inventory, equipment, consumables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Difficulty increases based on player level and number of players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Defeat room monsters and the final boss to win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126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0" y="2371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9600" dirty="0" smtClean="0"/>
              <a:t>Item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45707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-101600"/>
            <a:ext cx="11430000" cy="6969919"/>
          </a:xfrm>
        </p:spPr>
      </p:pic>
    </p:spTree>
    <p:extLst>
      <p:ext uri="{BB962C8B-B14F-4D97-AF65-F5344CB8AC3E}">
        <p14:creationId xmlns:p14="http://schemas.microsoft.com/office/powerpoint/2010/main" val="1569933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" y="0"/>
            <a:ext cx="12191709" cy="6858000"/>
          </a:xfrm>
        </p:spPr>
      </p:pic>
    </p:spTree>
    <p:extLst>
      <p:ext uri="{BB962C8B-B14F-4D97-AF65-F5344CB8AC3E}">
        <p14:creationId xmlns:p14="http://schemas.microsoft.com/office/powerpoint/2010/main" val="3217343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0" y="2371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9600" dirty="0" smtClean="0"/>
              <a:t>Abilities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87998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452" y="165100"/>
            <a:ext cx="10319748" cy="6692900"/>
          </a:xfrm>
        </p:spPr>
      </p:pic>
    </p:spTree>
    <p:extLst>
      <p:ext uri="{BB962C8B-B14F-4D97-AF65-F5344CB8AC3E}">
        <p14:creationId xmlns:p14="http://schemas.microsoft.com/office/powerpoint/2010/main" val="1709737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148"/>
            <a:ext cx="12192000" cy="6917731"/>
          </a:xfrm>
        </p:spPr>
      </p:pic>
    </p:spTree>
    <p:extLst>
      <p:ext uri="{BB962C8B-B14F-4D97-AF65-F5344CB8AC3E}">
        <p14:creationId xmlns:p14="http://schemas.microsoft.com/office/powerpoint/2010/main" val="1977268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" y="0"/>
            <a:ext cx="12180152" cy="6858000"/>
          </a:xfrm>
        </p:spPr>
      </p:pic>
    </p:spTree>
    <p:extLst>
      <p:ext uri="{BB962C8B-B14F-4D97-AF65-F5344CB8AC3E}">
        <p14:creationId xmlns:p14="http://schemas.microsoft.com/office/powerpoint/2010/main" val="6191382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</TotalTime>
  <Words>92</Words>
  <Application>Microsoft Office PowerPoint</Application>
  <PresentationFormat>Widescreen</PresentationFormat>
  <Paragraphs>19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Team ABeeSeesDee</vt:lpstr>
      <vt:lpstr>Game mechanics summary</vt:lpstr>
      <vt:lpstr>Item</vt:lpstr>
      <vt:lpstr>PowerPoint Presentation</vt:lpstr>
      <vt:lpstr>PowerPoint Presentation</vt:lpstr>
      <vt:lpstr>Abilities</vt:lpstr>
      <vt:lpstr>PowerPoint Presentation</vt:lpstr>
      <vt:lpstr>PowerPoint Presentation</vt:lpstr>
      <vt:lpstr>PowerPoint Presentation</vt:lpstr>
      <vt:lpstr>Game World</vt:lpstr>
      <vt:lpstr>PowerPoint Presentation</vt:lpstr>
      <vt:lpstr>Character</vt:lpstr>
      <vt:lpstr>PowerPoint Presentation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ABeeSeesDee</dc:title>
  <dc:creator>SAMI</dc:creator>
  <cp:lastModifiedBy>SAMI</cp:lastModifiedBy>
  <cp:revision>8</cp:revision>
  <dcterms:created xsi:type="dcterms:W3CDTF">2014-08-14T23:02:34Z</dcterms:created>
  <dcterms:modified xsi:type="dcterms:W3CDTF">2014-08-14T23:43:30Z</dcterms:modified>
</cp:coreProperties>
</file>