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3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4FC309-4350-42FD-B935-92E6A5F10687}">
          <p14:sldIdLst>
            <p14:sldId id="256"/>
            <p14:sldId id="258"/>
            <p14:sldId id="257"/>
            <p14:sldId id="259"/>
            <p14:sldId id="261"/>
            <p14:sldId id="26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8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3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5CC226-F9C4-4586-8C34-F4C2EF65F5F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19A0902-E490-436A-82A0-576AF3EEED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19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5" r:id="rId2"/>
    <p:sldLayoutId id="2147484596" r:id="rId3"/>
    <p:sldLayoutId id="2147484597" r:id="rId4"/>
    <p:sldLayoutId id="2147484598" r:id="rId5"/>
    <p:sldLayoutId id="2147484599" r:id="rId6"/>
    <p:sldLayoutId id="2147484600" r:id="rId7"/>
    <p:sldLayoutId id="2147484601" r:id="rId8"/>
    <p:sldLayoutId id="2147484602" r:id="rId9"/>
    <p:sldLayoutId id="2147484603" r:id="rId10"/>
    <p:sldLayoutId id="214748460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Magazine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Transitioning to e-Publications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Magazine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kid’s publication targeted for boys and girls, 8-14</a:t>
            </a:r>
          </a:p>
          <a:p>
            <a:r>
              <a:rPr lang="en-US" dirty="0" smtClean="0"/>
              <a:t>Focuses on education entertainment news and pop culture</a:t>
            </a:r>
          </a:p>
        </p:txBody>
      </p:sp>
    </p:spTree>
    <p:extLst>
      <p:ext uri="{BB962C8B-B14F-4D97-AF65-F5344CB8AC3E}">
        <p14:creationId xmlns:p14="http://schemas.microsoft.com/office/powerpoint/2010/main" val="6451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 Magazine wanted to move into the world of digital publication</a:t>
            </a:r>
          </a:p>
          <a:p>
            <a:r>
              <a:rPr lang="en-US" dirty="0" smtClean="0"/>
              <a:t>The Magazine is tailored for kids, and needed lots of interactive content</a:t>
            </a:r>
          </a:p>
          <a:p>
            <a:r>
              <a:rPr lang="en-US" dirty="0" smtClean="0"/>
              <a:t>The Magazine wanted an interactive version of a game featured in print</a:t>
            </a:r>
          </a:p>
          <a:p>
            <a:r>
              <a:rPr lang="en-US" dirty="0" smtClean="0"/>
              <a:t>How could this be accomplished?</a:t>
            </a:r>
          </a:p>
        </p:txBody>
      </p:sp>
    </p:spTree>
    <p:extLst>
      <p:ext uri="{BB962C8B-B14F-4D97-AF65-F5344CB8AC3E}">
        <p14:creationId xmlns:p14="http://schemas.microsoft.com/office/powerpoint/2010/main" val="42786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Publishing is a changing landscape</a:t>
            </a:r>
          </a:p>
          <a:p>
            <a:r>
              <a:rPr lang="en-US" dirty="0" err="1" smtClean="0"/>
              <a:t>ePub</a:t>
            </a:r>
            <a:r>
              <a:rPr lang="en-US" dirty="0" smtClean="0"/>
              <a:t> is designed for novels, not rich interactivity</a:t>
            </a:r>
          </a:p>
          <a:p>
            <a:r>
              <a:rPr lang="en-US" dirty="0" smtClean="0"/>
              <a:t>Need to target multiple operating systems, distribution channels</a:t>
            </a:r>
          </a:p>
          <a:p>
            <a:r>
              <a:rPr lang="en-US" dirty="0" smtClean="0"/>
              <a:t>Interactive components require programming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Researched Digital Publication software for The Magazine</a:t>
            </a:r>
          </a:p>
          <a:p>
            <a:r>
              <a:rPr lang="en-US" dirty="0" smtClean="0"/>
              <a:t>Produced HTML5 Game</a:t>
            </a:r>
          </a:p>
          <a:p>
            <a:r>
              <a:rPr lang="en-US" dirty="0" smtClean="0"/>
              <a:t>Produced training documentation for The Magazine staff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76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is useful for all types of development, not just web</a:t>
            </a:r>
          </a:p>
          <a:p>
            <a:r>
              <a:rPr lang="en-US" dirty="0" smtClean="0"/>
              <a:t>Magazines are transitioning to tablets</a:t>
            </a:r>
          </a:p>
          <a:p>
            <a:r>
              <a:rPr lang="en-US" dirty="0" smtClean="0"/>
              <a:t>The future of publishing </a:t>
            </a:r>
            <a:r>
              <a:rPr lang="en-US" smtClean="0"/>
              <a:t>is undefined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3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54</TotalTime>
  <Words>144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The Magazine</vt:lpstr>
      <vt:lpstr>The Magazine</vt:lpstr>
      <vt:lpstr>The Project</vt:lpstr>
      <vt:lpstr>Challenges</vt:lpstr>
      <vt:lpstr>Our Process </vt:lpstr>
      <vt:lpstr>Results</vt:lpstr>
      <vt:lpstr>Lessons Learned</vt:lpstr>
    </vt:vector>
  </TitlesOfParts>
  <Company>Algonquin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Rayner</dc:creator>
  <cp:lastModifiedBy>Bryan Rayner</cp:lastModifiedBy>
  <cp:revision>6</cp:revision>
  <dcterms:created xsi:type="dcterms:W3CDTF">2014-02-26T18:58:52Z</dcterms:created>
  <dcterms:modified xsi:type="dcterms:W3CDTF">2014-02-26T19:53:17Z</dcterms:modified>
</cp:coreProperties>
</file>