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96A-78F4-4A1C-A04B-5CFD099DBEA6}" type="datetimeFigureOut">
              <a:rPr lang="es-PE" smtClean="0"/>
              <a:t>9/05/2025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2363-5662-4EEA-8441-2E91BC5440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754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96A-78F4-4A1C-A04B-5CFD099DBEA6}" type="datetimeFigureOut">
              <a:rPr lang="es-PE" smtClean="0"/>
              <a:t>9/05/2025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2363-5662-4EEA-8441-2E91BC5440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527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96A-78F4-4A1C-A04B-5CFD099DBEA6}" type="datetimeFigureOut">
              <a:rPr lang="es-PE" smtClean="0"/>
              <a:t>9/05/2025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2363-5662-4EEA-8441-2E91BC5440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274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96A-78F4-4A1C-A04B-5CFD099DBEA6}" type="datetimeFigureOut">
              <a:rPr lang="es-PE" smtClean="0"/>
              <a:t>9/05/2025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2363-5662-4EEA-8441-2E91BC5440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965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96A-78F4-4A1C-A04B-5CFD099DBEA6}" type="datetimeFigureOut">
              <a:rPr lang="es-PE" smtClean="0"/>
              <a:t>9/05/2025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2363-5662-4EEA-8441-2E91BC5440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603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96A-78F4-4A1C-A04B-5CFD099DBEA6}" type="datetimeFigureOut">
              <a:rPr lang="es-PE" smtClean="0"/>
              <a:t>9/05/2025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2363-5662-4EEA-8441-2E91BC5440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374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96A-78F4-4A1C-A04B-5CFD099DBEA6}" type="datetimeFigureOut">
              <a:rPr lang="es-PE" smtClean="0"/>
              <a:t>9/05/2025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2363-5662-4EEA-8441-2E91BC5440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9896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96A-78F4-4A1C-A04B-5CFD099DBEA6}" type="datetimeFigureOut">
              <a:rPr lang="es-PE" smtClean="0"/>
              <a:t>9/05/2025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2363-5662-4EEA-8441-2E91BC5440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9759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96A-78F4-4A1C-A04B-5CFD099DBEA6}" type="datetimeFigureOut">
              <a:rPr lang="es-PE" smtClean="0"/>
              <a:t>9/05/2025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2363-5662-4EEA-8441-2E91BC5440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6848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96A-78F4-4A1C-A04B-5CFD099DBEA6}" type="datetimeFigureOut">
              <a:rPr lang="es-PE" smtClean="0"/>
              <a:t>9/05/2025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2363-5662-4EEA-8441-2E91BC5440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203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96A-78F4-4A1C-A04B-5CFD099DBEA6}" type="datetimeFigureOut">
              <a:rPr lang="es-PE" smtClean="0"/>
              <a:t>9/05/2025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2363-5662-4EEA-8441-2E91BC5440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521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2F96A-78F4-4A1C-A04B-5CFD099DBEA6}" type="datetimeFigureOut">
              <a:rPr lang="es-PE" smtClean="0"/>
              <a:t>9/05/2025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E2363-5662-4EEA-8441-2E91BC5440C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604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70" y="115769"/>
            <a:ext cx="5360349" cy="183267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70" y="2041166"/>
            <a:ext cx="11408504" cy="444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6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65" y="294429"/>
            <a:ext cx="10606826" cy="396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2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228599"/>
            <a:ext cx="7334206" cy="640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3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3891" b="5468"/>
          <a:stretch/>
        </p:blipFill>
        <p:spPr>
          <a:xfrm>
            <a:off x="4085156" y="675117"/>
            <a:ext cx="6534150" cy="587950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75" y="153825"/>
            <a:ext cx="5974364" cy="162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46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773" y="666750"/>
            <a:ext cx="6696075" cy="61912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79" y="204298"/>
            <a:ext cx="60198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1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328" y="148972"/>
            <a:ext cx="9486900" cy="66484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58" y="148972"/>
            <a:ext cx="4638007" cy="148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798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BRYANM</dc:creator>
  <cp:lastModifiedBy>BRYANM</cp:lastModifiedBy>
  <cp:revision>3</cp:revision>
  <dcterms:created xsi:type="dcterms:W3CDTF">2025-05-09T12:56:29Z</dcterms:created>
  <dcterms:modified xsi:type="dcterms:W3CDTF">2025-05-09T12:58:30Z</dcterms:modified>
</cp:coreProperties>
</file>