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75" d="100"/>
          <a:sy n="75" d="100"/>
        </p:scale>
        <p:origin x="6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59960" y="2032000"/>
            <a:ext cx="3728720" cy="3408477"/>
            <a:chOff x="4231640" y="1645920"/>
            <a:chExt cx="3728720" cy="34084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03" y="1803603"/>
              <a:ext cx="3250794" cy="325079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231640" y="1645920"/>
              <a:ext cx="3728720" cy="27838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accent4">
                      <a:lumMod val="75000"/>
                    </a:schemeClr>
                  </a:solidFill>
                  <a:latin typeface="AR HERMANN" panose="02000000000000000000" pitchFamily="2" charset="0"/>
                </a:rPr>
                <a:t>Gold Pack</a:t>
              </a:r>
              <a:endParaRPr lang="en-US" sz="4800" b="1" dirty="0">
                <a:solidFill>
                  <a:schemeClr val="accent4">
                    <a:lumMod val="75000"/>
                  </a:schemeClr>
                </a:solidFill>
                <a:latin typeface="AR HERMAN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69973" y="1864359"/>
            <a:ext cx="3428667" cy="3428667"/>
            <a:chOff x="3469973" y="1864359"/>
            <a:chExt cx="3428667" cy="34286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73" y="1864359"/>
              <a:ext cx="3428667" cy="342866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837679" y="1864359"/>
              <a:ext cx="6932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</a:t>
              </a:r>
              <a:r>
                <a:rPr lang="en-US" sz="5400" dirty="0" smtClean="0">
                  <a:solidFill>
                    <a:schemeClr val="bg1"/>
                  </a:solidFill>
                </a:rPr>
                <a:t> 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34560" y="3649751"/>
              <a:ext cx="6908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r>
                <a:rPr lang="en-US" sz="5400" dirty="0" smtClean="0">
                  <a:solidFill>
                    <a:schemeClr val="bg1"/>
                  </a:solidFill>
                </a:rPr>
                <a:t> 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6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 HERMANN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2</cp:revision>
  <dcterms:created xsi:type="dcterms:W3CDTF">2015-03-02T05:10:16Z</dcterms:created>
  <dcterms:modified xsi:type="dcterms:W3CDTF">2015-03-07T20:33:40Z</dcterms:modified>
</cp:coreProperties>
</file>