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ECADD-AAD1-44AE-AADE-6EF4A443810F}" v="2" dt="2022-04-04T23:31:3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50" d="100"/>
          <a:sy n="50" d="100"/>
        </p:scale>
        <p:origin x="274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Graves" userId="beed7a3bd1f66a47" providerId="LiveId" clId="{348ECADD-AAD1-44AE-AADE-6EF4A443810F}"/>
    <pc:docChg chg="undo custSel modSld">
      <pc:chgData name="Bryan Graves" userId="beed7a3bd1f66a47" providerId="LiveId" clId="{348ECADD-AAD1-44AE-AADE-6EF4A443810F}" dt="2022-04-04T23:32:37.536" v="27" actId="962"/>
      <pc:docMkLst>
        <pc:docMk/>
      </pc:docMkLst>
      <pc:sldChg chg="addSp delSp modSp mod">
        <pc:chgData name="Bryan Graves" userId="beed7a3bd1f66a47" providerId="LiveId" clId="{348ECADD-AAD1-44AE-AADE-6EF4A443810F}" dt="2022-04-04T23:32:37.536" v="27" actId="962"/>
        <pc:sldMkLst>
          <pc:docMk/>
          <pc:sldMk cId="3998804900" sldId="256"/>
        </pc:sldMkLst>
        <pc:spChg chg="mod">
          <ac:chgData name="Bryan Graves" userId="beed7a3bd1f66a47" providerId="LiveId" clId="{348ECADD-AAD1-44AE-AADE-6EF4A443810F}" dt="2022-04-04T23:32:32.523" v="25" actId="26606"/>
          <ac:spMkLst>
            <pc:docMk/>
            <pc:sldMk cId="3998804900" sldId="256"/>
            <ac:spMk id="2" creationId="{845543FA-60B9-4494-BB7D-7FF819CB64A5}"/>
          </ac:spMkLst>
        </pc:spChg>
        <pc:spChg chg="del">
          <ac:chgData name="Bryan Graves" userId="beed7a3bd1f66a47" providerId="LiveId" clId="{348ECADD-AAD1-44AE-AADE-6EF4A443810F}" dt="2022-04-04T23:32:32.523" v="25" actId="26606"/>
          <ac:spMkLst>
            <pc:docMk/>
            <pc:sldMk cId="3998804900" sldId="256"/>
            <ac:spMk id="10" creationId="{D12DDE76-C203-4047-9998-63900085B5E8}"/>
          </ac:spMkLst>
        </pc:spChg>
        <pc:spChg chg="add">
          <ac:chgData name="Bryan Graves" userId="beed7a3bd1f66a47" providerId="LiveId" clId="{348ECADD-AAD1-44AE-AADE-6EF4A443810F}" dt="2022-04-04T23:32:32.523" v="25" actId="26606"/>
          <ac:spMkLst>
            <pc:docMk/>
            <pc:sldMk cId="3998804900" sldId="256"/>
            <ac:spMk id="15" creationId="{A8384FB5-9ADC-4DDC-881B-597D56F5B15D}"/>
          </ac:spMkLst>
        </pc:spChg>
        <pc:spChg chg="add">
          <ac:chgData name="Bryan Graves" userId="beed7a3bd1f66a47" providerId="LiveId" clId="{348ECADD-AAD1-44AE-AADE-6EF4A443810F}" dt="2022-04-04T23:32:32.523" v="25" actId="26606"/>
          <ac:spMkLst>
            <pc:docMk/>
            <pc:sldMk cId="3998804900" sldId="256"/>
            <ac:spMk id="17" creationId="{91E5A9A7-95C6-4F4F-B00E-C82E07FE62EF}"/>
          </ac:spMkLst>
        </pc:spChg>
        <pc:spChg chg="add">
          <ac:chgData name="Bryan Graves" userId="beed7a3bd1f66a47" providerId="LiveId" clId="{348ECADD-AAD1-44AE-AADE-6EF4A443810F}" dt="2022-04-04T23:32:32.523" v="25" actId="26606"/>
          <ac:spMkLst>
            <pc:docMk/>
            <pc:sldMk cId="3998804900" sldId="256"/>
            <ac:spMk id="19" creationId="{D07DD2DE-F619-49DD-B5E7-03A290FF4ED1}"/>
          </ac:spMkLst>
        </pc:spChg>
        <pc:spChg chg="add">
          <ac:chgData name="Bryan Graves" userId="beed7a3bd1f66a47" providerId="LiveId" clId="{348ECADD-AAD1-44AE-AADE-6EF4A443810F}" dt="2022-04-04T23:32:32.523" v="25" actId="26606"/>
          <ac:spMkLst>
            <pc:docMk/>
            <pc:sldMk cId="3998804900" sldId="256"/>
            <ac:spMk id="21" creationId="{85149191-5F60-4A28-AAFF-039F96B0F3EC}"/>
          </ac:spMkLst>
        </pc:spChg>
        <pc:spChg chg="add">
          <ac:chgData name="Bryan Graves" userId="beed7a3bd1f66a47" providerId="LiveId" clId="{348ECADD-AAD1-44AE-AADE-6EF4A443810F}" dt="2022-04-04T23:32:32.523" v="25" actId="26606"/>
          <ac:spMkLst>
            <pc:docMk/>
            <pc:sldMk cId="3998804900" sldId="256"/>
            <ac:spMk id="23" creationId="{F8260ED5-17F7-4158-B241-D51DD4CF1B7E}"/>
          </ac:spMkLst>
        </pc:spChg>
        <pc:picChg chg="add mod">
          <ac:chgData name="Bryan Graves" userId="beed7a3bd1f66a47" providerId="LiveId" clId="{348ECADD-AAD1-44AE-AADE-6EF4A443810F}" dt="2022-04-04T23:32:37.536" v="27" actId="962"/>
          <ac:picMkLst>
            <pc:docMk/>
            <pc:sldMk cId="3998804900" sldId="256"/>
            <ac:picMk id="4" creationId="{5A6D6FA0-99F0-44DA-B661-FD65F535F860}"/>
          </ac:picMkLst>
        </pc:picChg>
        <pc:picChg chg="del">
          <ac:chgData name="Bryan Graves" userId="beed7a3bd1f66a47" providerId="LiveId" clId="{348ECADD-AAD1-44AE-AADE-6EF4A443810F}" dt="2022-04-04T23:27:08.643" v="0" actId="478"/>
          <ac:picMkLst>
            <pc:docMk/>
            <pc:sldMk cId="3998804900" sldId="256"/>
            <ac:picMk id="5" creationId="{DE69ACD8-798B-40D1-9975-A4C280931541}"/>
          </ac:picMkLst>
        </pc:picChg>
      </pc:sldChg>
      <pc:sldChg chg="addSp delSp modSp mod">
        <pc:chgData name="Bryan Graves" userId="beed7a3bd1f66a47" providerId="LiveId" clId="{348ECADD-AAD1-44AE-AADE-6EF4A443810F}" dt="2022-04-04T23:31:37.911" v="23" actId="478"/>
        <pc:sldMkLst>
          <pc:docMk/>
          <pc:sldMk cId="3488226149" sldId="257"/>
        </pc:sldMkLst>
        <pc:spChg chg="mod">
          <ac:chgData name="Bryan Graves" userId="beed7a3bd1f66a47" providerId="LiveId" clId="{348ECADD-AAD1-44AE-AADE-6EF4A443810F}" dt="2022-04-04T23:29:53.181" v="13" actId="26606"/>
          <ac:spMkLst>
            <pc:docMk/>
            <pc:sldMk cId="3488226149" sldId="257"/>
            <ac:spMk id="2" creationId="{AC6C4B01-1CF2-4388-A70F-228C47A8B777}"/>
          </ac:spMkLst>
        </pc:spChg>
        <pc:spChg chg="del">
          <ac:chgData name="Bryan Graves" userId="beed7a3bd1f66a47" providerId="LiveId" clId="{348ECADD-AAD1-44AE-AADE-6EF4A443810F}" dt="2022-04-04T23:29:53.181" v="13" actId="26606"/>
          <ac:spMkLst>
            <pc:docMk/>
            <pc:sldMk cId="3488226149" sldId="257"/>
            <ac:spMk id="10" creationId="{D12DDE76-C203-4047-9998-63900085B5E8}"/>
          </ac:spMkLst>
        </pc:spChg>
        <pc:spChg chg="add">
          <ac:chgData name="Bryan Graves" userId="beed7a3bd1f66a47" providerId="LiveId" clId="{348ECADD-AAD1-44AE-AADE-6EF4A443810F}" dt="2022-04-04T23:29:53.181" v="13" actId="26606"/>
          <ac:spMkLst>
            <pc:docMk/>
            <pc:sldMk cId="3488226149" sldId="257"/>
            <ac:spMk id="15" creationId="{A8384FB5-9ADC-4DDC-881B-597D56F5B15D}"/>
          </ac:spMkLst>
        </pc:spChg>
        <pc:spChg chg="add">
          <ac:chgData name="Bryan Graves" userId="beed7a3bd1f66a47" providerId="LiveId" clId="{348ECADD-AAD1-44AE-AADE-6EF4A443810F}" dt="2022-04-04T23:29:53.181" v="13" actId="26606"/>
          <ac:spMkLst>
            <pc:docMk/>
            <pc:sldMk cId="3488226149" sldId="257"/>
            <ac:spMk id="17" creationId="{91E5A9A7-95C6-4F4F-B00E-C82E07FE62EF}"/>
          </ac:spMkLst>
        </pc:spChg>
        <pc:spChg chg="add">
          <ac:chgData name="Bryan Graves" userId="beed7a3bd1f66a47" providerId="LiveId" clId="{348ECADD-AAD1-44AE-AADE-6EF4A443810F}" dt="2022-04-04T23:29:53.181" v="13" actId="26606"/>
          <ac:spMkLst>
            <pc:docMk/>
            <pc:sldMk cId="3488226149" sldId="257"/>
            <ac:spMk id="19" creationId="{D07DD2DE-F619-49DD-B5E7-03A290FF4ED1}"/>
          </ac:spMkLst>
        </pc:spChg>
        <pc:spChg chg="add">
          <ac:chgData name="Bryan Graves" userId="beed7a3bd1f66a47" providerId="LiveId" clId="{348ECADD-AAD1-44AE-AADE-6EF4A443810F}" dt="2022-04-04T23:29:53.181" v="13" actId="26606"/>
          <ac:spMkLst>
            <pc:docMk/>
            <pc:sldMk cId="3488226149" sldId="257"/>
            <ac:spMk id="21" creationId="{85149191-5F60-4A28-AAFF-039F96B0F3EC}"/>
          </ac:spMkLst>
        </pc:spChg>
        <pc:spChg chg="add">
          <ac:chgData name="Bryan Graves" userId="beed7a3bd1f66a47" providerId="LiveId" clId="{348ECADD-AAD1-44AE-AADE-6EF4A443810F}" dt="2022-04-04T23:29:53.181" v="13" actId="26606"/>
          <ac:spMkLst>
            <pc:docMk/>
            <pc:sldMk cId="3488226149" sldId="257"/>
            <ac:spMk id="23" creationId="{F8260ED5-17F7-4158-B241-D51DD4CF1B7E}"/>
          </ac:spMkLst>
        </pc:spChg>
        <pc:picChg chg="add del mod">
          <ac:chgData name="Bryan Graves" userId="beed7a3bd1f66a47" providerId="LiveId" clId="{348ECADD-AAD1-44AE-AADE-6EF4A443810F}" dt="2022-04-04T23:31:37.911" v="23" actId="478"/>
          <ac:picMkLst>
            <pc:docMk/>
            <pc:sldMk cId="3488226149" sldId="257"/>
            <ac:picMk id="4" creationId="{44758BA0-BBFA-40F1-BAFC-F193595458CB}"/>
          </ac:picMkLst>
        </pc:picChg>
        <pc:picChg chg="del">
          <ac:chgData name="Bryan Graves" userId="beed7a3bd1f66a47" providerId="LiveId" clId="{348ECADD-AAD1-44AE-AADE-6EF4A443810F}" dt="2022-04-04T23:27:10.849" v="1" actId="478"/>
          <ac:picMkLst>
            <pc:docMk/>
            <pc:sldMk cId="3488226149" sldId="257"/>
            <ac:picMk id="5" creationId="{8ECB99A3-0E62-411E-AC13-A442828FB329}"/>
          </ac:picMkLst>
        </pc:picChg>
        <pc:picChg chg="add del mod">
          <ac:chgData name="Bryan Graves" userId="beed7a3bd1f66a47" providerId="LiveId" clId="{348ECADD-AAD1-44AE-AADE-6EF4A443810F}" dt="2022-04-04T23:31:37.462" v="22" actId="931"/>
          <ac:picMkLst>
            <pc:docMk/>
            <pc:sldMk cId="3488226149" sldId="257"/>
            <ac:picMk id="7" creationId="{D080E079-7826-4BF0-9643-628BC4CC767B}"/>
          </ac:picMkLst>
        </pc:picChg>
      </pc:sldChg>
      <pc:sldChg chg="addSp delSp modSp mod">
        <pc:chgData name="Bryan Graves" userId="beed7a3bd1f66a47" providerId="LiveId" clId="{348ECADD-AAD1-44AE-AADE-6EF4A443810F}" dt="2022-04-04T23:29:58.800" v="14" actId="26606"/>
        <pc:sldMkLst>
          <pc:docMk/>
          <pc:sldMk cId="2414305149" sldId="258"/>
        </pc:sldMkLst>
        <pc:spChg chg="mod">
          <ac:chgData name="Bryan Graves" userId="beed7a3bd1f66a47" providerId="LiveId" clId="{348ECADD-AAD1-44AE-AADE-6EF4A443810F}" dt="2022-04-04T23:29:58.800" v="14" actId="26606"/>
          <ac:spMkLst>
            <pc:docMk/>
            <pc:sldMk cId="2414305149" sldId="258"/>
            <ac:spMk id="2" creationId="{AF0AF977-C1C9-4A58-87D4-56F28194F855}"/>
          </ac:spMkLst>
        </pc:spChg>
        <pc:spChg chg="add del mod">
          <ac:chgData name="Bryan Graves" userId="beed7a3bd1f66a47" providerId="LiveId" clId="{348ECADD-AAD1-44AE-AADE-6EF4A443810F}" dt="2022-04-04T23:27:39.562" v="6" actId="478"/>
          <ac:spMkLst>
            <pc:docMk/>
            <pc:sldMk cId="2414305149" sldId="258"/>
            <ac:spMk id="6" creationId="{364249DC-2971-46DD-A4B0-7514008A3B41}"/>
          </ac:spMkLst>
        </pc:spChg>
        <pc:spChg chg="del">
          <ac:chgData name="Bryan Graves" userId="beed7a3bd1f66a47" providerId="LiveId" clId="{348ECADD-AAD1-44AE-AADE-6EF4A443810F}" dt="2022-04-04T23:29:58.800" v="14" actId="26606"/>
          <ac:spMkLst>
            <pc:docMk/>
            <pc:sldMk cId="2414305149" sldId="258"/>
            <ac:spMk id="10" creationId="{D12DDE76-C203-4047-9998-63900085B5E8}"/>
          </ac:spMkLst>
        </pc:spChg>
        <pc:spChg chg="add">
          <ac:chgData name="Bryan Graves" userId="beed7a3bd1f66a47" providerId="LiveId" clId="{348ECADD-AAD1-44AE-AADE-6EF4A443810F}" dt="2022-04-04T23:29:58.800" v="14" actId="26606"/>
          <ac:spMkLst>
            <pc:docMk/>
            <pc:sldMk cId="2414305149" sldId="258"/>
            <ac:spMk id="15" creationId="{A8384FB5-9ADC-4DDC-881B-597D56F5B15D}"/>
          </ac:spMkLst>
        </pc:spChg>
        <pc:spChg chg="add">
          <ac:chgData name="Bryan Graves" userId="beed7a3bd1f66a47" providerId="LiveId" clId="{348ECADD-AAD1-44AE-AADE-6EF4A443810F}" dt="2022-04-04T23:29:58.800" v="14" actId="26606"/>
          <ac:spMkLst>
            <pc:docMk/>
            <pc:sldMk cId="2414305149" sldId="258"/>
            <ac:spMk id="17" creationId="{91E5A9A7-95C6-4F4F-B00E-C82E07FE62EF}"/>
          </ac:spMkLst>
        </pc:spChg>
        <pc:spChg chg="add">
          <ac:chgData name="Bryan Graves" userId="beed7a3bd1f66a47" providerId="LiveId" clId="{348ECADD-AAD1-44AE-AADE-6EF4A443810F}" dt="2022-04-04T23:29:58.800" v="14" actId="26606"/>
          <ac:spMkLst>
            <pc:docMk/>
            <pc:sldMk cId="2414305149" sldId="258"/>
            <ac:spMk id="19" creationId="{D07DD2DE-F619-49DD-B5E7-03A290FF4ED1}"/>
          </ac:spMkLst>
        </pc:spChg>
        <pc:spChg chg="add">
          <ac:chgData name="Bryan Graves" userId="beed7a3bd1f66a47" providerId="LiveId" clId="{348ECADD-AAD1-44AE-AADE-6EF4A443810F}" dt="2022-04-04T23:29:58.800" v="14" actId="26606"/>
          <ac:spMkLst>
            <pc:docMk/>
            <pc:sldMk cId="2414305149" sldId="258"/>
            <ac:spMk id="21" creationId="{85149191-5F60-4A28-AAFF-039F96B0F3EC}"/>
          </ac:spMkLst>
        </pc:spChg>
        <pc:spChg chg="add">
          <ac:chgData name="Bryan Graves" userId="beed7a3bd1f66a47" providerId="LiveId" clId="{348ECADD-AAD1-44AE-AADE-6EF4A443810F}" dt="2022-04-04T23:29:58.800" v="14" actId="26606"/>
          <ac:spMkLst>
            <pc:docMk/>
            <pc:sldMk cId="2414305149" sldId="258"/>
            <ac:spMk id="23" creationId="{F8260ED5-17F7-4158-B241-D51DD4CF1B7E}"/>
          </ac:spMkLst>
        </pc:spChg>
        <pc:picChg chg="del">
          <ac:chgData name="Bryan Graves" userId="beed7a3bd1f66a47" providerId="LiveId" clId="{348ECADD-AAD1-44AE-AADE-6EF4A443810F}" dt="2022-04-04T23:27:12.765" v="2" actId="478"/>
          <ac:picMkLst>
            <pc:docMk/>
            <pc:sldMk cId="2414305149" sldId="258"/>
            <ac:picMk id="5" creationId="{E274CC79-5D3C-4A2C-A51D-7FF0F22785E5}"/>
          </ac:picMkLst>
        </pc:picChg>
        <pc:picChg chg="add mod">
          <ac:chgData name="Bryan Graves" userId="beed7a3bd1f66a47" providerId="LiveId" clId="{348ECADD-AAD1-44AE-AADE-6EF4A443810F}" dt="2022-04-04T23:29:58.800" v="14" actId="26606"/>
          <ac:picMkLst>
            <pc:docMk/>
            <pc:sldMk cId="2414305149" sldId="258"/>
            <ac:picMk id="7" creationId="{DBF45773-237B-48EE-A097-CB7D4FD53E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C2EB-66D6-4F02-81E1-D6460495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11478-CF3D-488A-B71D-F999C804A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9F7F-E965-45AD-A411-E803110B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0E63-A356-4806-ADD5-F9771F6A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4DC1-EF29-4759-A445-4109EDFC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A8CF-36E5-41E9-8852-0DE9FE20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4EE57-D8ED-480A-93BB-3649D1D3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F343-5888-4029-9735-28D2B870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E5098-601E-47E3-B702-90E8E44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E027-6B7C-45AD-9DF8-85398655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F8527-2A53-4142-AA17-AD5DBA36F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E9532-C754-4EF5-B1F4-EED8D7C1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620A-9506-4A6D-B380-BCCB6993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82E6-1B61-49F6-A231-220D2B38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1263-0620-4B13-92E8-65BC33B7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7DBB-3908-45D0-96A1-4E350C11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A07A-5BF9-4663-A86B-A0E9DB5A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813D-9AF3-4410-872B-DE7BA7BF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3A91-2F1F-4C70-9A15-4F168C0A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BC23-B5E6-436E-903D-368DF8E9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86E-E2FA-4F08-80D5-99E80BCD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4E53E-31D9-4F28-A959-317E598C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5C35-31D0-4A99-8E9A-2F967928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F045-EF0F-42E3-9D7C-036D622F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0CB5-ED35-47ED-A1D3-801CBEFC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0A04-90FA-4EB5-A259-046C40F7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BE03-5BA8-4515-9029-A74744063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55EF9-D651-4AB6-8DD8-48384464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2C9C2-BF2E-4F46-BEF4-324A8FAF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CC983-0C0A-45AE-9A4E-FA724EC0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682FF-B9F8-4887-9B8C-BB487C8B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7E02-39DE-4834-870B-0C333C9B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01FD2-EAA1-4407-8946-FB11FEEF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6C6FE-566A-4E1F-BC91-E285273AD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6514B-3210-4AF4-8CAC-781DEBEA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ACCD8-3820-4802-B71E-E095CDD3B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D82A5-AD05-40C1-8A45-25F19A79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45289-B1CF-43BC-B5A5-25A42A2F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4F993-1CDA-4BFB-B550-8FB93437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21F7-EF5D-40B3-81B5-C034A21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CAA38-AE3E-4191-BC2F-E6CC5407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CF137-5F37-4794-B16F-31BFD07D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5CB18-447B-465D-9ED3-ED1011D8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92A48-3A17-4B3D-805E-1C4B3676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9734D-3141-4930-90A4-524E0CCB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36E9B-0EF6-4E51-8683-B8909740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9FFC-4D2C-447D-92FA-74522D4B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42B9-63BC-481E-BEAB-4984A1C0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55E63-6E79-4019-B45B-9292289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FBA7-917F-4B3E-A568-7316747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F9D8-B179-460D-8007-BAFB623C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18E11-E609-4837-8123-92B1EA45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4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D71-0A0C-4DF7-843F-400295D5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C796E-9A2E-4ADE-AD2C-F2E4C64C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19F75-31AB-4248-BF03-BDB718E9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D8545-3E79-464B-9F25-5B106C54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DFB59-4F3E-4E30-902C-AA43D4DF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F1CB9-A484-41FC-8465-0D1D840C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D8B8F-9FC0-4233-B8BC-4DCAF1B3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D0529-2183-49CD-848C-48B62D2B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D996-CF07-4966-A2C5-F3BFF7E8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0E0C-360C-40A6-86AC-6BB29A43C325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DCA0-632B-42B0-9FB3-C16C843F9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3A8C-7D78-4938-A6B1-2C254A7DF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6294C-234D-4C24-8396-AB2651F02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43FA-60B9-4494-BB7D-7FF819CB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A6D6FA0-99F0-44DA-B661-FD65F535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C4B01-1CF2-4388-A70F-228C47A8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58BA0-BBFA-40F1-BAFC-F193595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475475"/>
            <a:ext cx="7225748" cy="59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2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AF977-C1C9-4A58-87D4-56F28194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Eventlog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45773-237B-48EE-A097-CB7D4FD5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91" y="467208"/>
            <a:ext cx="64562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Client</vt:lpstr>
      <vt:lpstr>Server</vt:lpstr>
      <vt:lpstr>Eventlog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Bryan Graves</dc:creator>
  <cp:lastModifiedBy>Bryan Graves</cp:lastModifiedBy>
  <cp:revision>1</cp:revision>
  <dcterms:created xsi:type="dcterms:W3CDTF">2022-04-04T21:58:56Z</dcterms:created>
  <dcterms:modified xsi:type="dcterms:W3CDTF">2022-04-04T23:32:37Z</dcterms:modified>
</cp:coreProperties>
</file>