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E83"/>
    <a:srgbClr val="0AF69C"/>
    <a:srgbClr val="69FFA2"/>
    <a:srgbClr val="4FEEFF"/>
    <a:srgbClr val="1D58FF"/>
    <a:srgbClr val="376BFF"/>
    <a:srgbClr val="618AFF"/>
    <a:srgbClr val="0949FF"/>
    <a:srgbClr val="2961FF"/>
    <a:srgbClr val="296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F2FE-A072-4B3D-B491-0B04188A90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BDCF-8FA4-430B-AD35-53C9A6C9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3F1-7F73-4742-84B0-85CB5414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2C886-CCF7-4177-8B7C-A38FFEC5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AD0-FE2C-48E8-8093-F1D04F0D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11C6-332D-4C37-96E2-7F97A9BDB931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ACBD-C8B0-4E75-ABFD-7259939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160-6C15-4569-9D09-2E19740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027-7346-4E98-811E-9790AF8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F92A-C121-4213-9C36-9BA7FCF6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7626-11F6-432A-8A30-2DD718C6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92DC-ED22-401B-A242-83B488FECE37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BEB7-8E1D-4B8D-A3FD-EE473442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C391-0324-4D9F-9C19-C4D11D4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8082-0D7F-42EA-BB9A-737409136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080E-FAA5-4F6B-806C-8CB2065F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F2F-08FB-4D2F-8BCE-C271C0B8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3B3-45B8-4CE9-8C52-9138CEE1E9EF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F28-94E2-447A-BD64-867D4C0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C4B2-E730-432A-B731-0BFECC41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B392-747B-4EDA-AB3C-AC85CA1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C530-6580-46E8-97F7-8A746F08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846-BE24-444A-9CFF-957F5E6C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760-026A-489D-9E74-9CCF3C6DEE0C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07E5-69CE-4089-AAC6-2BB48100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E840-9E0B-4CAA-B836-D5E859C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D79-1AFA-4C90-B238-92410CA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7C9A9-A36D-443B-BF34-39ADC2F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750F-267E-4C50-AC5D-B829B6D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640-87FF-4693-B2B0-0B4CAD60287C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AA5C-4285-4A50-BEE2-0966268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B7BB-53AE-4580-B757-B5B1CCF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2E97-7387-4834-A411-45AD8D2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1CE-F9EF-45BA-8E74-F432B15B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9C15-BFCB-49B2-870F-424CC91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0E34-10DE-46BD-AFAD-C4D083F3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055-43CA-4CE7-A484-D7CC557BB876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85C9-67F0-4BE3-ADD5-576154CB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6E16-4B0C-4599-9CF2-E237D22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91B-FBB3-40F2-87A8-D320640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1ED0-F97E-4E3C-A30C-FE8150E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A7AFC-5C8F-4D1D-8A50-CC5CAC03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58C-FC00-4360-A720-2BCF408E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95B3-3E4A-420E-AF02-80862104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E9250-F52A-485A-B9CE-0501FF7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3AA-982F-44D8-B3D2-8D615616B05E}" type="datetime1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7836-967F-4228-9F80-526F89F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2CC5-F654-4501-AAC1-25B7A1E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788-BE50-4793-B92E-3CE64F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0031-A158-4FB3-9330-661D87F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3D94-C5C7-4AD0-83FC-12861A3AEF61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0321-D55B-4547-935F-42E5F19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31E-FBA5-46EF-974D-3B2FDA7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54830-ECEB-4D21-A54C-3A4120A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8E03-ACBA-4F33-A4F8-611E20B19206}" type="datetime1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65629-66C6-4039-B6FE-2D72F25D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0888-9B03-41F0-92C1-C1E62C6A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B8F-E0DE-458C-9ABF-0E9341A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BE41-E0F5-47AC-870A-B87D40CC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52DD-816A-4343-A4A3-C1B284B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0C70-53A9-4463-BEF1-DFF5257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76F-E918-4C9F-A85C-4232C1481B3B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0647-0C98-43D1-8035-FF21B839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349B-2BFB-461C-A59E-65CBA8B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6641-B1B6-4E21-B606-1E30FC72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A6C5A-773B-4D6F-A7B7-51C0F8D0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223-745F-4403-BB3B-44C5189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4613-D87E-4F54-ACC1-780D4E9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3708-8AB9-4BBA-B9DC-81308311464A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749B-2FA2-4698-BA83-BEBCE427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7999-65CD-47EC-A850-2BE4E10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45D28-E01F-4DA9-82F9-848F6AB0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3919-DF9A-4C0D-B334-4978EE5E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9CC7-4926-4518-8A97-A2E70628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5D1E-AC31-449E-9158-6677BC818810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53E-8E3F-4257-8EDA-4A0B276D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6D76-1715-44FC-B984-2AF9F493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D049-EB2F-40B2-ACA0-C68AD69A76A8}"/>
              </a:ext>
            </a:extLst>
          </p:cNvPr>
          <p:cNvSpPr txBox="1"/>
          <p:nvPr/>
        </p:nvSpPr>
        <p:spPr>
          <a:xfrm>
            <a:off x="2869162" y="1684610"/>
            <a:ext cx="645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NEURAL NETWORKS, BACKPROPAGATION, </a:t>
            </a:r>
          </a:p>
          <a:p>
            <a:pPr algn="ctr"/>
            <a:r>
              <a:rPr lang="en-US" sz="4000" dirty="0"/>
              <a:t>AND PATTERN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A926F-DA79-43FA-88C1-2247F36E40D2}"/>
              </a:ext>
            </a:extLst>
          </p:cNvPr>
          <p:cNvSpPr txBox="1"/>
          <p:nvPr/>
        </p:nvSpPr>
        <p:spPr>
          <a:xfrm>
            <a:off x="3147526" y="3900026"/>
            <a:ext cx="58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Bryan Greener</a:t>
            </a:r>
          </a:p>
        </p:txBody>
      </p:sp>
    </p:spTree>
    <p:extLst>
      <p:ext uri="{BB962C8B-B14F-4D97-AF65-F5344CB8AC3E}">
        <p14:creationId xmlns:p14="http://schemas.microsoft.com/office/powerpoint/2010/main" val="23964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80834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498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32806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12212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8245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155319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90780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</p:spTree>
    <p:extLst>
      <p:ext uri="{BB962C8B-B14F-4D97-AF65-F5344CB8AC3E}">
        <p14:creationId xmlns:p14="http://schemas.microsoft.com/office/powerpoint/2010/main" val="28896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8D4C-DD85-4954-AFE1-235ADC6758C3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CC7D3-5FE5-43BA-9FB4-9E1A9E4A16BB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Pattern Recognition</a:t>
            </a:r>
          </a:p>
          <a:p>
            <a:endParaRPr lang="en-US" sz="2800" dirty="0"/>
          </a:p>
          <a:p>
            <a:r>
              <a:rPr lang="en-US" sz="2800" dirty="0"/>
              <a:t>Processing Speed</a:t>
            </a:r>
          </a:p>
          <a:p>
            <a:endParaRPr lang="en-US" sz="2800" dirty="0"/>
          </a:p>
          <a:p>
            <a:r>
              <a:rPr lang="en-US" sz="2800" dirty="0"/>
              <a:t>Solving Complex Algorithms</a:t>
            </a:r>
          </a:p>
          <a:p>
            <a:endParaRPr lang="en-US" sz="2800" dirty="0"/>
          </a:p>
          <a:p>
            <a:r>
              <a:rPr lang="en-US" sz="2800" dirty="0"/>
              <a:t>Memory Footprint</a:t>
            </a:r>
          </a:p>
          <a:p>
            <a:endParaRPr lang="en-US" sz="2800" dirty="0"/>
          </a:p>
          <a:p>
            <a:r>
              <a:rPr lang="en-US" sz="2800" dirty="0"/>
              <a:t>Developing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575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526E-3EEF-4B7E-B34B-A3DD4891CCAA}"/>
              </a:ext>
            </a:extLst>
          </p:cNvPr>
          <p:cNvSpPr txBox="1"/>
          <p:nvPr/>
        </p:nvSpPr>
        <p:spPr>
          <a:xfrm>
            <a:off x="381000" y="457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THEY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5DE9-591D-4DA3-8547-466E09A48D48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Lights</a:t>
            </a:r>
          </a:p>
          <a:p>
            <a:endParaRPr lang="en-US" sz="2800" dirty="0"/>
          </a:p>
          <a:p>
            <a:r>
              <a:rPr lang="en-US" sz="2800" dirty="0"/>
              <a:t>Self-Driving Cars</a:t>
            </a:r>
          </a:p>
          <a:p>
            <a:endParaRPr lang="en-US" sz="2800" dirty="0"/>
          </a:p>
          <a:p>
            <a:r>
              <a:rPr lang="en-US" sz="2800" dirty="0"/>
              <a:t>Facial Recognition</a:t>
            </a:r>
          </a:p>
          <a:p>
            <a:endParaRPr lang="en-US" sz="2800" dirty="0"/>
          </a:p>
          <a:p>
            <a:r>
              <a:rPr lang="en-US" sz="2800" dirty="0"/>
              <a:t>Automated Data Input</a:t>
            </a:r>
          </a:p>
          <a:p>
            <a:endParaRPr lang="en-US" sz="2800" dirty="0"/>
          </a:p>
          <a:p>
            <a:r>
              <a:rPr lang="en-US" sz="2800" dirty="0"/>
              <a:t>Stock Market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36EF-B800-43E4-BDAE-022F704C92CD}"/>
              </a:ext>
            </a:extLst>
          </p:cNvPr>
          <p:cNvSpPr txBox="1"/>
          <p:nvPr/>
        </p:nvSpPr>
        <p:spPr>
          <a:xfrm>
            <a:off x="60960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 Hard Algorithms</a:t>
            </a:r>
          </a:p>
          <a:p>
            <a:endParaRPr lang="en-US" sz="2800" dirty="0"/>
          </a:p>
          <a:p>
            <a:r>
              <a:rPr lang="en-US" sz="2800" dirty="0"/>
              <a:t>Medical Diagnostics</a:t>
            </a:r>
          </a:p>
          <a:p>
            <a:endParaRPr lang="en-US" sz="2800" dirty="0"/>
          </a:p>
          <a:p>
            <a:r>
              <a:rPr lang="en-US" sz="2800" dirty="0"/>
              <a:t>Loan Approvals</a:t>
            </a:r>
          </a:p>
          <a:p>
            <a:endParaRPr lang="en-US" sz="2800" dirty="0"/>
          </a:p>
          <a:p>
            <a:r>
              <a:rPr lang="en-US" sz="2800" dirty="0"/>
              <a:t>Entertainment</a:t>
            </a:r>
          </a:p>
          <a:p>
            <a:endParaRPr lang="en-US" sz="2800" dirty="0"/>
          </a:p>
          <a:p>
            <a:r>
              <a:rPr lang="en-US" sz="2800" dirty="0"/>
              <a:t>…and so much more!</a:t>
            </a:r>
          </a:p>
        </p:txBody>
      </p:sp>
    </p:spTree>
    <p:extLst>
      <p:ext uri="{BB962C8B-B14F-4D97-AF65-F5344CB8AC3E}">
        <p14:creationId xmlns:p14="http://schemas.microsoft.com/office/powerpoint/2010/main" val="5471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6A376C-DAC9-4F57-9685-207067D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1747226"/>
            <a:ext cx="5713730" cy="188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063E0-C299-4A08-9C7B-44B44C4A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8" y="4339315"/>
            <a:ext cx="4889729" cy="2257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7AD6E-02EE-4C84-934D-BD2976B798BB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5435-0C37-4CCB-9033-D7C8045D48D3}"/>
              </a:ext>
            </a:extLst>
          </p:cNvPr>
          <p:cNvSpPr txBox="1"/>
          <p:nvPr/>
        </p:nvSpPr>
        <p:spPr>
          <a:xfrm>
            <a:off x="1066800" y="144384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Lots of math: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6FD81-EE56-4BA4-8F9C-FD9D1902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4" y="2352695"/>
            <a:ext cx="451485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E1141-719B-4DDF-B7D7-D91CC7B6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22" y="470582"/>
            <a:ext cx="565785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A9069-2EEE-405A-A9C7-B66EEB709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497" y="3477996"/>
            <a:ext cx="6886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ABAC6-7386-41B4-AD1B-FA9A38742185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CBC83-647E-41FE-A568-132E7B3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89" y="470582"/>
            <a:ext cx="4495800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2E815-8AE7-4320-8FF2-8E3EC0025D79}"/>
              </a:ext>
            </a:extLst>
          </p:cNvPr>
          <p:cNvSpPr txBox="1"/>
          <p:nvPr/>
        </p:nvSpPr>
        <p:spPr>
          <a:xfrm>
            <a:off x="1066800" y="144384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Initialize matrices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Feed Forward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Calculate error at output layer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Backpropagate error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Update weights with gradient of cost function</a:t>
            </a:r>
          </a:p>
        </p:txBody>
      </p:sp>
      <p:pic>
        <p:nvPicPr>
          <p:cNvPr id="1026" name="Picture 2" descr="Image result for backpropagate">
            <a:extLst>
              <a:ext uri="{FF2B5EF4-FFF2-40B4-BE49-F238E27FC236}">
                <a16:creationId xmlns:a16="http://schemas.microsoft.com/office/drawing/2014/main" id="{750550F4-A7C6-4306-8967-07573DF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2" y="3429000"/>
            <a:ext cx="55517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AAA2-450A-4EBA-B55E-656B5868F9AC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DBA5F-7415-469F-A0BF-B55DA4C1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733"/>
            <a:ext cx="2718711" cy="2039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8B4D7-26AD-45BE-8375-E50C51C34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4" y="96733"/>
            <a:ext cx="2718711" cy="203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1B6C4-B87F-4EDC-9CE6-159E9CF2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93" y="96733"/>
            <a:ext cx="2718711" cy="203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E97A75-83EB-4AA0-B12D-3913F0B9F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8" y="2156934"/>
            <a:ext cx="2718711" cy="2039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F0E71-C37F-49A8-AA0A-778D4579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4" y="2156935"/>
            <a:ext cx="2718711" cy="2039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A609FB-C9F0-445F-BE99-68FA2F495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28" y="2156936"/>
            <a:ext cx="2718711" cy="2039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C7B455-A546-434F-BA7E-79E3B01E3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9" y="4195967"/>
            <a:ext cx="2718711" cy="2039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8033D5-DEC0-4CEB-AACB-420DE69B7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5" y="4190721"/>
            <a:ext cx="2718711" cy="2039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43F923-67A6-473B-A96D-035F0A378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3" y="4182966"/>
            <a:ext cx="2718711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73C7-20EF-402A-9F1D-DD449B26C0CF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F127F-0BFA-4488-B322-C2432091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" y="1525555"/>
            <a:ext cx="4038599" cy="30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86C1-CB6D-4BFB-9D63-B661DF10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24000"/>
            <a:ext cx="4038599" cy="30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1C872-6DE2-4E7C-9455-10DF3047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5" y="1523999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B2E260-27A9-4E81-8AD9-349910537D8A}"/>
              </a:ext>
            </a:extLst>
          </p:cNvPr>
          <p:cNvGrpSpPr/>
          <p:nvPr/>
        </p:nvGrpSpPr>
        <p:grpSpPr>
          <a:xfrm>
            <a:off x="3429000" y="100464"/>
            <a:ext cx="8534400" cy="6235017"/>
            <a:chOff x="3200400" y="-321547"/>
            <a:chExt cx="8839200" cy="6635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3EBCC1-7473-41C4-A856-791C09512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-321547"/>
              <a:ext cx="2971800" cy="22288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16198-3ACE-4A31-8BDC-07B6CC318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299856"/>
              <a:ext cx="2971800" cy="2228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ACBF90-A085-4F00-BDFF-3ED61774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-293635"/>
              <a:ext cx="2971800" cy="2228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8EBAE3-CD40-44D1-9194-A641EA76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42781"/>
              <a:ext cx="2971800" cy="22288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EED75C-C8C3-4839-811D-85303372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12" y="1862234"/>
              <a:ext cx="2971800" cy="2228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9555C-591B-4BB1-A4C1-AC3DD05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1856013"/>
              <a:ext cx="2971800" cy="2228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7B3B98-297D-429F-A8D6-9FA7F5DF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073473"/>
              <a:ext cx="2971800" cy="22288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A1D372-0156-4256-84DB-C70CABA9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84863"/>
              <a:ext cx="2971800" cy="22288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DDEC8-5557-4A38-8B64-1C11886A7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4084863"/>
              <a:ext cx="2971800" cy="222885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94634-37DA-4272-9FF1-98D39B17BA4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41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DAA8-2615-4EE8-8AA3-C18030E2EF0A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DB939-74A5-4D51-A8F4-4252BD53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" y="1912618"/>
            <a:ext cx="4043685" cy="303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2152E-730E-4E34-B8C9-8E2CF733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7" y="1912618"/>
            <a:ext cx="4043685" cy="303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EB999-4ED5-45B5-BD12-01F50C3E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12618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Christopher Greener</dc:creator>
  <cp:lastModifiedBy>Bryan Christopher Greener</cp:lastModifiedBy>
  <cp:revision>11</cp:revision>
  <dcterms:created xsi:type="dcterms:W3CDTF">2018-04-08T22:10:25Z</dcterms:created>
  <dcterms:modified xsi:type="dcterms:W3CDTF">2018-04-09T00:59:06Z</dcterms:modified>
</cp:coreProperties>
</file>