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71" r:id="rId3"/>
    <p:sldId id="286" r:id="rId4"/>
    <p:sldId id="288" r:id="rId5"/>
    <p:sldId id="287" r:id="rId6"/>
    <p:sldId id="289" r:id="rId7"/>
    <p:sldId id="267" r:id="rId8"/>
    <p:sldId id="290" r:id="rId9"/>
    <p:sldId id="291" r:id="rId10"/>
    <p:sldId id="295" r:id="rId11"/>
    <p:sldId id="292" r:id="rId12"/>
    <p:sldId id="293" r:id="rId13"/>
    <p:sldId id="294" r:id="rId14"/>
    <p:sldId id="262" r:id="rId15"/>
    <p:sldId id="263" r:id="rId16"/>
    <p:sldId id="285" r:id="rId17"/>
    <p:sldId id="274" r:id="rId18"/>
    <p:sldId id="275" r:id="rId19"/>
    <p:sldId id="276" r:id="rId20"/>
    <p:sldId id="277" r:id="rId21"/>
    <p:sldId id="279" r:id="rId22"/>
    <p:sldId id="282" r:id="rId23"/>
    <p:sldId id="281" r:id="rId24"/>
    <p:sldId id="283" r:id="rId25"/>
    <p:sldId id="278" r:id="rId26"/>
    <p:sldId id="280" r:id="rId27"/>
    <p:sldId id="284" r:id="rId28"/>
    <p:sldId id="265" r:id="rId29"/>
    <p:sldId id="266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51" autoAdjust="0"/>
  </p:normalViewPr>
  <p:slideViewPr>
    <p:cSldViewPr>
      <p:cViewPr>
        <p:scale>
          <a:sx n="100" d="100"/>
          <a:sy n="100" d="100"/>
        </p:scale>
        <p:origin x="-130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17574-B50D-4996-B0E9-6145027AD25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4191B-98F2-4834-BE6D-FE037973C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191B-98F2-4834-BE6D-FE037973CE0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191B-98F2-4834-BE6D-FE037973CE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191B-98F2-4834-BE6D-FE037973CE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191B-98F2-4834-BE6D-FE037973CE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191B-98F2-4834-BE6D-FE037973CE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191B-98F2-4834-BE6D-FE037973CE0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191B-98F2-4834-BE6D-FE037973CE0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0667B0-5959-433A-9838-9F83FBE6B0CA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4B1F818-E041-4B85-BDC4-6B0FDB228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swamp.com/" TargetMode="External"/><Relationship Id="rId2" Type="http://schemas.openxmlformats.org/officeDocument/2006/relationships/hyperlink" Target="http://caliburnmicro.codeplex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yan.hunter\Contacts\Desktop\Firefly_Logic_logo_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81400"/>
            <a:ext cx="1600200" cy="11272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Caliburn.Micro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700" i="1" dirty="0" smtClean="0">
                <a:solidFill>
                  <a:schemeClr val="tx1">
                    <a:lumMod val="85000"/>
                  </a:schemeClr>
                </a:solidFill>
              </a:rPr>
              <a:t>an open source micro-framework for WPF, Silverlight and Windows Phone  7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4038600" cy="1143000"/>
          </a:xfrm>
        </p:spPr>
        <p:txBody>
          <a:bodyPr numCol="1" anchor="t">
            <a:normAutofit/>
          </a:bodyPr>
          <a:lstStyle/>
          <a:p>
            <a:r>
              <a:rPr lang="en-US" sz="2400" b="1" dirty="0" smtClean="0"/>
              <a:t>Presented by Bryan Hunter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>Partner , Software Engineer</a:t>
            </a:r>
            <a:br>
              <a:rPr lang="en-US" dirty="0" smtClean="0"/>
            </a:br>
            <a:r>
              <a:rPr lang="en-US" dirty="0" smtClean="0"/>
              <a:t> Firefly Logic , Inc.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5334000"/>
            <a:ext cx="8686800" cy="1295400"/>
          </a:xfrm>
          <a:prstGeom prst="rect">
            <a:avLst/>
          </a:prstGeom>
        </p:spPr>
        <p:txBody>
          <a:bodyPr vert="horz" lIns="118872" tIns="0" rIns="45720" bIns="0" numCol="1" rtlCol="0" anchor="t">
            <a:norm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tags</a:t>
            </a:r>
            <a:r>
              <a:rPr lang="en-US" sz="2000" dirty="0" smtClean="0">
                <a:solidFill>
                  <a:srgbClr val="FFFFFF"/>
                </a:solidFill>
              </a:rPr>
              <a:t> 		</a:t>
            </a:r>
            <a:r>
              <a:rPr lang="en-US" sz="2000" dirty="0" err="1" smtClean="0">
                <a:solidFill>
                  <a:srgbClr val="FFFFFF"/>
                </a:solidFill>
              </a:rPr>
              <a:t>Tweeps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	</a:t>
            </a:r>
            <a:r>
              <a:rPr lang="en-US" sz="2000" noProof="0" dirty="0" smtClean="0">
                <a:solidFill>
                  <a:srgbClr val="FFFFFF"/>
                </a:solidFill>
              </a:rPr>
              <a:t>		@</a:t>
            </a:r>
            <a:r>
              <a:rPr lang="en-US" sz="2000" noProof="0" dirty="0" err="1" smtClean="0">
                <a:solidFill>
                  <a:srgbClr val="FFFFFF"/>
                </a:solidFill>
              </a:rPr>
              <a:t>bryan_hunter</a:t>
            </a:r>
            <a:r>
              <a:rPr lang="en-US" sz="2000" noProof="0" dirty="0" smtClean="0">
                <a:solidFill>
                  <a:srgbClr val="FFFFFF"/>
                </a:solidFill>
              </a:rPr>
              <a:t>  (your presenter)</a:t>
            </a:r>
            <a:br>
              <a:rPr lang="en-US" sz="2000" noProof="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#</a:t>
            </a:r>
            <a:r>
              <a:rPr lang="en-US" sz="2000" dirty="0" err="1" smtClean="0">
                <a:solidFill>
                  <a:srgbClr val="FFFFFF"/>
                </a:solidFill>
              </a:rPr>
              <a:t>caliburn</a:t>
            </a:r>
            <a:r>
              <a:rPr lang="en-US" sz="2000" dirty="0" smtClean="0">
                <a:solidFill>
                  <a:srgbClr val="FFFFFF"/>
                </a:solidFill>
              </a:rPr>
              <a:t>			@</a:t>
            </a:r>
            <a:r>
              <a:rPr lang="en-US" sz="2000" dirty="0" err="1" smtClean="0">
                <a:solidFill>
                  <a:srgbClr val="FFFFFF"/>
                </a:solidFill>
              </a:rPr>
              <a:t>EisenbergEffect</a:t>
            </a:r>
            <a:r>
              <a:rPr lang="en-US" sz="2000" dirty="0" smtClean="0">
                <a:solidFill>
                  <a:srgbClr val="FFFFFF"/>
                </a:solidFill>
              </a:rPr>
              <a:t> (the creator of Caliburn)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Punishment sisy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895350"/>
            <a:ext cx="4533900" cy="49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>
          <a:xfrm>
            <a:off x="5029200" y="304800"/>
            <a:ext cx="3810000" cy="1828800"/>
          </a:xfrm>
          <a:prstGeom prst="cloudCallout">
            <a:avLst>
              <a:gd name="adj1" fmla="val -71333"/>
              <a:gd name="adj2" fmla="val 453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wait to get these Property </a:t>
            </a:r>
            <a:r>
              <a:rPr lang="en-US" dirty="0" smtClean="0"/>
              <a:t>Bindings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Commands to the top of the hill.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ile:Russian Leaders Matrioch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5860"/>
            <a:ext cx="9144000" cy="40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File:NikkoNoEvil4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85800"/>
            <a:ext cx="9134475" cy="440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419723"/>
            <a:ext cx="779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Windows Phone 7              Silverlight          WPF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ryan.hunter\Documents\Archive\2010.10.04\BrokenHearted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756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MVVM (Model-View-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Convention over Configuration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Aggregator (pub-sub)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Coroutines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Conductors and Screens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Bootstrapper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GameLibrary</a:t>
            </a:r>
            <a:r>
              <a:rPr lang="en-US" dirty="0" smtClean="0"/>
              <a:t>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Run the demo fool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GameLibrary</a:t>
            </a:r>
            <a:r>
              <a:rPr lang="en-US" dirty="0" smtClean="0"/>
              <a:t>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Wow </a:t>
            </a:r>
            <a:r>
              <a:rPr lang="en-US" smtClean="0"/>
              <a:t>that was fun!</a:t>
            </a: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3340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Rob’s “Game Library” sample from “Build you won MVVM Framework” talk was the inspiration for Caliburn.Micro. After Caliburn.Micro  was made public Marco </a:t>
            </a:r>
            <a:r>
              <a:rPr lang="en-US" sz="1400" dirty="0" err="1" smtClean="0"/>
              <a:t>Amendola</a:t>
            </a:r>
            <a:r>
              <a:rPr lang="en-US" sz="1400" dirty="0" smtClean="0"/>
              <a:t> ported the Game Library sample to Caliburn.Micro. </a:t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905000"/>
            <a:ext cx="35052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905000"/>
            <a:ext cx="35052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81000" y="24384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 up Bootstrapper&lt;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4038600"/>
            <a:ext cx="26670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public class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ShellViewModel</a:t>
            </a:r>
            <a:endParaRPr lang="en-US" sz="1400" dirty="0" smtClean="0">
              <a:latin typeface="Microsoft Sans Serif" pitchFamily="34" charset="0"/>
              <a:cs typeface="Microsoft Sans Serif" pitchFamily="34" charset="0"/>
            </a:endParaRP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{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void Back() {…}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IScreen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ActiveScreen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{ get; set; 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…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}</a:t>
            </a:r>
            <a:endParaRPr lang="en-US" sz="1400" dirty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905000"/>
            <a:ext cx="35052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81000" y="24384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 up Bootstrapper&lt;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81000" y="29718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4343400"/>
            <a:ext cx="26670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public class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ShellViewModel</a:t>
            </a:r>
            <a:endParaRPr lang="en-US" sz="1400" dirty="0" smtClean="0">
              <a:latin typeface="Microsoft Sans Serif" pitchFamily="34" charset="0"/>
              <a:cs typeface="Microsoft Sans Serif" pitchFamily="34" charset="0"/>
            </a:endParaRP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{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void Back() {…}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IScreen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ActiveScreen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{ get; set; 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…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}</a:t>
            </a:r>
            <a:endParaRPr lang="en-US" sz="1400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590800"/>
            <a:ext cx="2190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953000" y="32004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</a:t>
            </a:r>
            <a:r>
              <a:rPr lang="en-US" sz="1100" dirty="0" err="1" smtClean="0"/>
              <a:t>ContentControl</a:t>
            </a:r>
            <a:r>
              <a:rPr lang="en-US" sz="1100" dirty="0" smtClean="0"/>
              <a:t> x:Name=“</a:t>
            </a:r>
            <a:r>
              <a:rPr lang="en-US" sz="1100" dirty="0" err="1" smtClean="0"/>
              <a:t>ActiveScreen</a:t>
            </a:r>
            <a:r>
              <a:rPr lang="en-US" sz="1100" dirty="0" smtClean="0"/>
              <a:t>”/&gt;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Caliburn.Micro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 use it. I’m a fan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Based on the mature Caliburn project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Created by Rob Eisenberg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Grew from Rob’s MIX10 talk “Build Your Own MVVM Framework”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Around 2,000 lines of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Made public July 2010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Now the mainline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905000"/>
            <a:ext cx="35052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81000" y="24384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 up Bootstrapper&lt;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81000" y="29718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81000" y="35052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4343400"/>
            <a:ext cx="26670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public class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ShellViewModel</a:t>
            </a:r>
            <a:endParaRPr lang="en-US" sz="1400" dirty="0" smtClean="0">
              <a:latin typeface="Microsoft Sans Serif" pitchFamily="34" charset="0"/>
              <a:cs typeface="Microsoft Sans Serif" pitchFamily="34" charset="0"/>
            </a:endParaRP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{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void Back() {…}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IScreen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ActiveScreen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{ get; set; 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…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}</a:t>
            </a:r>
            <a:endParaRPr lang="en-US" sz="1400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590800"/>
            <a:ext cx="2190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4953000" y="32004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</a:t>
            </a:r>
            <a:r>
              <a:rPr lang="en-US" sz="1100" dirty="0" err="1" smtClean="0"/>
              <a:t>ContentControl</a:t>
            </a:r>
            <a:r>
              <a:rPr lang="en-US" sz="1100" dirty="0" smtClean="0"/>
              <a:t> x:Name=“</a:t>
            </a:r>
            <a:r>
              <a:rPr lang="en-US" sz="1100" dirty="0" err="1" smtClean="0"/>
              <a:t>ActiveScreen</a:t>
            </a:r>
            <a:r>
              <a:rPr lang="en-US" sz="1100" dirty="0" smtClean="0"/>
              <a:t>”/&gt;</a:t>
            </a:r>
            <a:endParaRPr lang="en-US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4381500" y="3771900"/>
            <a:ext cx="1905000" cy="30480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5486400" y="4267200"/>
            <a:ext cx="1371600" cy="15240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6576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81000" y="24384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 up Bootstrapper&lt;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81000" y="29718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81000" y="35052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34766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5257800" y="2514600"/>
            <a:ext cx="3200400" cy="3429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</a:t>
            </a:r>
            <a:r>
              <a:rPr lang="en-US" sz="1100" dirty="0" err="1" smtClean="0"/>
              <a:t>ContentControl</a:t>
            </a:r>
            <a:r>
              <a:rPr lang="en-US" sz="1100" dirty="0" smtClean="0"/>
              <a:t> x:Name=“</a:t>
            </a:r>
            <a:r>
              <a:rPr lang="en-US" sz="1100" dirty="0" err="1" smtClean="0"/>
              <a:t>ActiveScreen</a:t>
            </a:r>
            <a:r>
              <a:rPr lang="en-US" sz="1100" dirty="0" smtClean="0"/>
              <a:t>”/&gt;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6576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81000" y="24384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 up Bootstrapper&lt;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81000" y="29718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81000" y="35052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34766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Pentagon 22"/>
          <p:cNvSpPr/>
          <p:nvPr/>
        </p:nvSpPr>
        <p:spPr>
          <a:xfrm>
            <a:off x="609600" y="28194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ActiveScreen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set to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SearchViewModel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2514600"/>
            <a:ext cx="3200400" cy="3429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&lt;</a:t>
            </a:r>
            <a:r>
              <a:rPr lang="en-US" sz="1100" dirty="0" err="1" smtClean="0"/>
              <a:t>ContentControl</a:t>
            </a:r>
            <a:r>
              <a:rPr lang="en-US" sz="1100" dirty="0" smtClean="0"/>
              <a:t> x:Name=“</a:t>
            </a:r>
            <a:r>
              <a:rPr lang="en-US" sz="1100" dirty="0" err="1" smtClean="0"/>
              <a:t>ActiveScreen</a:t>
            </a:r>
            <a:r>
              <a:rPr lang="en-US" sz="1100" dirty="0" smtClean="0"/>
              <a:t>”/&gt;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4800600"/>
            <a:ext cx="27432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public class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SearchViewModel</a:t>
            </a:r>
            <a:endParaRPr lang="en-US" sz="1400" dirty="0" smtClean="0">
              <a:latin typeface="Microsoft Sans Serif" pitchFamily="34" charset="0"/>
              <a:cs typeface="Microsoft Sans Serif" pitchFamily="34" charset="0"/>
            </a:endParaRP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{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string </a:t>
            </a:r>
            <a:r>
              <a:rPr lang="en-US" sz="1400" dirty="0" err="1" smtClean="0"/>
              <a:t>SearchText</a:t>
            </a:r>
            <a:endParaRPr lang="en-US" sz="1400" dirty="0" smtClean="0"/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{ get; set; 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void </a:t>
            </a:r>
            <a:r>
              <a:rPr lang="en-US" sz="1400" dirty="0" err="1" smtClean="0"/>
              <a:t>AddGame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{…}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void </a:t>
            </a:r>
            <a:r>
              <a:rPr lang="en-US" sz="1400" dirty="0" smtClean="0"/>
              <a:t>Search 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{…}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…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}</a:t>
            </a:r>
            <a:endParaRPr lang="en-US" sz="1400" dirty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6576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81000" y="24384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 up Bootstrapper&lt;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81000" y="29718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81000" y="35052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34766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181600" y="2514600"/>
            <a:ext cx="3276600" cy="3429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609600" y="33528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609600" y="28194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ActiveScreen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set to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SearchViewModel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581400"/>
            <a:ext cx="297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3429000" y="4800600"/>
            <a:ext cx="27432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public class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SearchViewModel</a:t>
            </a:r>
            <a:endParaRPr lang="en-US" sz="1400" dirty="0" smtClean="0">
              <a:latin typeface="Microsoft Sans Serif" pitchFamily="34" charset="0"/>
              <a:cs typeface="Microsoft Sans Serif" pitchFamily="34" charset="0"/>
            </a:endParaRP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{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string </a:t>
            </a:r>
            <a:r>
              <a:rPr lang="en-US" sz="1400" dirty="0" err="1" smtClean="0"/>
              <a:t>SearchText</a:t>
            </a:r>
            <a:endParaRPr lang="en-US" sz="1400" dirty="0" smtClean="0"/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{ get; set; 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void </a:t>
            </a:r>
            <a:r>
              <a:rPr lang="en-US" sz="1400" dirty="0" err="1" smtClean="0"/>
              <a:t>AddGame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{…}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void </a:t>
            </a:r>
            <a:r>
              <a:rPr lang="en-US" sz="1400" dirty="0" smtClean="0"/>
              <a:t>Search 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{…}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…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}</a:t>
            </a:r>
            <a:endParaRPr lang="en-US" sz="1400" dirty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6576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81000" y="24384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 up Bootstrapper&lt;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81000" y="29718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81000" y="35052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34766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181600" y="2514600"/>
            <a:ext cx="3276600" cy="3429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609600" y="33528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609600" y="38862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609600" y="28194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ActiveScreen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set to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SearchViewModel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581400"/>
            <a:ext cx="297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3429000" y="4800600"/>
            <a:ext cx="27432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public class </a:t>
            </a:r>
            <a:r>
              <a:rPr lang="en-US" sz="1400" dirty="0" err="1" smtClean="0">
                <a:latin typeface="Microsoft Sans Serif" pitchFamily="34" charset="0"/>
                <a:cs typeface="Microsoft Sans Serif" pitchFamily="34" charset="0"/>
              </a:rPr>
              <a:t>SearchViewModel</a:t>
            </a:r>
            <a:endParaRPr lang="en-US" sz="1400" dirty="0" smtClean="0">
              <a:latin typeface="Microsoft Sans Serif" pitchFamily="34" charset="0"/>
              <a:cs typeface="Microsoft Sans Serif" pitchFamily="34" charset="0"/>
            </a:endParaRP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{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string </a:t>
            </a:r>
            <a:r>
              <a:rPr lang="en-US" sz="1400" dirty="0" err="1" smtClean="0"/>
              <a:t>SearchText</a:t>
            </a:r>
            <a:endParaRPr lang="en-US" sz="1400" dirty="0" smtClean="0"/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{ get; set; 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void </a:t>
            </a:r>
            <a:r>
              <a:rPr lang="en-US" sz="1400" dirty="0" err="1" smtClean="0"/>
              <a:t>AddGame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{…}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public void </a:t>
            </a:r>
            <a:r>
              <a:rPr lang="en-US" sz="1400" dirty="0" smtClean="0"/>
              <a:t>Search </a:t>
            </a:r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{…}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   …</a:t>
            </a:r>
          </a:p>
          <a:p>
            <a:r>
              <a:rPr lang="en-US" sz="1400" dirty="0" smtClean="0">
                <a:latin typeface="Microsoft Sans Serif" pitchFamily="34" charset="0"/>
                <a:cs typeface="Microsoft Sans Serif" pitchFamily="34" charset="0"/>
              </a:rPr>
              <a:t>}</a:t>
            </a:r>
            <a:endParaRPr lang="en-US" sz="14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4838700" y="4381500"/>
            <a:ext cx="1524000" cy="38100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5181600" y="4343400"/>
            <a:ext cx="1600200" cy="129540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10200" y="3886200"/>
            <a:ext cx="2590800" cy="213360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6576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81000" y="24384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 up Bootstrapper&lt;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81000" y="29718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81000" y="3505200"/>
            <a:ext cx="4038600" cy="533400"/>
          </a:xfrm>
          <a:prstGeom prst="homePlat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34766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entagon 20"/>
          <p:cNvSpPr/>
          <p:nvPr/>
        </p:nvSpPr>
        <p:spPr>
          <a:xfrm>
            <a:off x="609600" y="33528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609600" y="38862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609600" y="28194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ActiveScreen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set to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SearchViewModel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657600" cy="419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81000" y="1953768"/>
            <a:ext cx="40386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 starts up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381000" y="24384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News up Bootstrapper&lt;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81000" y="29718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ShellView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81000" y="3505200"/>
            <a:ext cx="40386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34766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entagon 20"/>
          <p:cNvSpPr/>
          <p:nvPr/>
        </p:nvSpPr>
        <p:spPr>
          <a:xfrm>
            <a:off x="381000" y="45720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ViewLocator.LocateForModel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finds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SearchView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381000" y="51054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ViewModelBinder.Bind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381000" y="4038600"/>
            <a:ext cx="4267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ActiveScreen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set to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SearchViewModel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 so on, and so on, and so on…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the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Bootstrapper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Convention over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View Location and composition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ViewModelBinder</a:t>
            </a:r>
            <a:r>
              <a:rPr lang="en-US" dirty="0" smtClean="0"/>
              <a:t> (Property Binding &amp; Action Binding)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Conductors and Screen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Coroutines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Hope this was enough to get you rolling</a:t>
            </a:r>
          </a:p>
          <a:p>
            <a:endParaRPr lang="en-US" dirty="0" smtClean="0"/>
          </a:p>
          <a:p>
            <a:r>
              <a:rPr lang="en-US" dirty="0" smtClean="0"/>
              <a:t>Caliburn.Micro is on 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/>
            <a:r>
              <a:rPr lang="en-US" sz="3200" dirty="0" smtClean="0">
                <a:hlinkClick r:id="rId2"/>
              </a:rPr>
              <a:t>http://caliburnmicro.codeplex.com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dirty="0" smtClean="0"/>
              <a:t>These slides and the code will be at</a:t>
            </a:r>
          </a:p>
          <a:p>
            <a:pPr lvl="1"/>
            <a:r>
              <a:rPr lang="en-US" sz="3200" dirty="0" smtClean="0">
                <a:hlinkClick r:id="rId3"/>
              </a:rPr>
              <a:t>http://codeswamp.com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Eisenberg has stuck with it for three years and has built a great framework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Marco </a:t>
            </a:r>
            <a:r>
              <a:rPr lang="en-US" dirty="0" err="1" smtClean="0"/>
              <a:t>Amendola</a:t>
            </a:r>
            <a:r>
              <a:rPr lang="en-US" dirty="0" smtClean="0"/>
              <a:t>  ported the </a:t>
            </a:r>
            <a:r>
              <a:rPr lang="en-US" dirty="0" err="1" smtClean="0"/>
              <a:t>GameLibrary</a:t>
            </a:r>
            <a:r>
              <a:rPr lang="en-US" dirty="0" smtClean="0"/>
              <a:t> to Caliburn.Micro</a:t>
            </a:r>
          </a:p>
          <a:p>
            <a:pPr lvl="1"/>
            <a:r>
              <a:rPr lang="en-US" dirty="0" smtClean="0"/>
              <a:t>http://marcoamendola.wordpress.com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Mature 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098342" cy="37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4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Bryan Hunter</a:t>
            </a:r>
            <a:br>
              <a:rPr lang="en-US" sz="3600" dirty="0" smtClean="0"/>
            </a:br>
            <a:r>
              <a:rPr lang="en-US" sz="2400" dirty="0" smtClean="0"/>
              <a:t>Partner, Software Engineer</a:t>
            </a:r>
            <a:br>
              <a:rPr lang="en-US" sz="2400" dirty="0" smtClean="0"/>
            </a:br>
            <a:r>
              <a:rPr lang="en-US" sz="2400" dirty="0" smtClean="0"/>
              <a:t>Firefly Logic, Inc.</a:t>
            </a:r>
            <a:br>
              <a:rPr lang="en-US" sz="2400" dirty="0" smtClean="0"/>
            </a:br>
            <a:r>
              <a:rPr lang="en-US" sz="2400" dirty="0" smtClean="0"/>
              <a:t>1000 Main Street, Suite 201</a:t>
            </a:r>
            <a:br>
              <a:rPr lang="en-US" sz="2400" dirty="0" smtClean="0"/>
            </a:br>
            <a:r>
              <a:rPr lang="en-US" sz="2400" dirty="0" smtClean="0"/>
              <a:t>Nashville, TN 37206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bryan_hunter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Blog: codeswamp.com</a:t>
            </a:r>
          </a:p>
          <a:p>
            <a:pPr>
              <a:buNone/>
            </a:pPr>
            <a:r>
              <a:rPr lang="en-US" dirty="0" smtClean="0"/>
              <a:t>Email: bryan.hunter@fireflylogic.com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709738"/>
            <a:ext cx="60579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8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VentilatorSiemsens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27" y="1684049"/>
            <a:ext cx="3057273" cy="341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" y="1684050"/>
            <a:ext cx="2868944" cy="341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upload.wikimedia.org/wikipedia/en/9/90/Fonz_P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76400"/>
            <a:ext cx="2743200" cy="34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793" y="1763048"/>
            <a:ext cx="826700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</a:t>
            </a:r>
            <a:r>
              <a:rPr lang="en-US" sz="1100" dirty="0" smtClean="0">
                <a:latin typeface="+mj-lt"/>
              </a:rPr>
              <a:t>**********</a:t>
            </a:r>
            <a:br>
              <a:rPr lang="en-US" sz="1100" dirty="0" smtClean="0">
                <a:latin typeface="+mj-lt"/>
              </a:rPr>
            </a:br>
            <a:r>
              <a:rPr lang="en-US" sz="1100" dirty="0" smtClean="0">
                <a:latin typeface="+mj-lt"/>
              </a:rPr>
              <a:t>  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  <a:p>
            <a:r>
              <a:rPr lang="en-US" sz="1100" dirty="0">
                <a:latin typeface="+mj-lt"/>
              </a:rPr>
              <a:t>**********  **********  **********  **********  **********  **********  **********  **********  **********  **********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0" y="152400"/>
                <a:ext cx="130837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0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52400"/>
                <a:ext cx="1308371" cy="15696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9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Caliburn.Micro Elevator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better version of what nearly every WPF veteran has attempted to home-grow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Reduces the drudgery of property binding and commands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Simplifies building a deeply composed UI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Helps unify the programming models of WPF,  Silverlight and Windows Phone 7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Simplifies asynchronous programming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Built in Tombstone &amp; Resurrection for WP7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Small enough to </a:t>
            </a:r>
            <a:r>
              <a:rPr lang="en-US" dirty="0" err="1" smtClean="0"/>
              <a:t>grok</a:t>
            </a:r>
            <a:r>
              <a:rPr lang="en-US" dirty="0" smtClean="0"/>
              <a:t> and to “own”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3600" y="1076430"/>
            <a:ext cx="4790778" cy="4101803"/>
            <a:chOff x="2133600" y="914400"/>
            <a:chExt cx="4790778" cy="410180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914400"/>
              <a:ext cx="4790778" cy="410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 rot="20883306">
              <a:off x="3922397" y="1175139"/>
              <a:ext cx="101502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320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Gill Sans MT" pitchFamily="34" charset="0"/>
                </a:rPr>
                <a:t>WPF</a:t>
              </a:r>
              <a:endParaRPr lang="en-US" sz="3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Punishment sisy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895350"/>
            <a:ext cx="4533900" cy="49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2679</TotalTime>
  <Words>745</Words>
  <Application>Microsoft Office PowerPoint</Application>
  <PresentationFormat>On-screen Show (4:3)</PresentationFormat>
  <Paragraphs>197</Paragraphs>
  <Slides>30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Module</vt:lpstr>
      <vt:lpstr>Caliburn.Micro an open source micro-framework for WPF, Silverlight and Windows Phone  7 </vt:lpstr>
      <vt:lpstr>Brief History of Caliburn.Micro</vt:lpstr>
      <vt:lpstr>PowerPoint Presentation</vt:lpstr>
      <vt:lpstr>PowerPoint Presentation</vt:lpstr>
      <vt:lpstr>PowerPoint Presentation</vt:lpstr>
      <vt:lpstr>PowerPoint Presentation</vt:lpstr>
      <vt:lpstr>Caliburn.Micro Elevator Speech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Terms</vt:lpstr>
      <vt:lpstr>The GameLibrary Demo </vt:lpstr>
      <vt:lpstr>The GameLibrary Demo </vt:lpstr>
      <vt:lpstr>The lifecycle</vt:lpstr>
      <vt:lpstr>The lifecycle</vt:lpstr>
      <vt:lpstr>The lifecycle</vt:lpstr>
      <vt:lpstr>The lifecycle</vt:lpstr>
      <vt:lpstr>The lifecycle</vt:lpstr>
      <vt:lpstr>The lifecycle</vt:lpstr>
      <vt:lpstr>The lifecycle</vt:lpstr>
      <vt:lpstr>The lifecycle</vt:lpstr>
      <vt:lpstr>The lifecycle</vt:lpstr>
      <vt:lpstr>The lifecycle</vt:lpstr>
      <vt:lpstr>The Code for the Demo </vt:lpstr>
      <vt:lpstr>Wrapping up</vt:lpstr>
      <vt:lpstr>Big Thanks</vt:lpstr>
      <vt:lpstr>My 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bryan.hunter</dc:creator>
  <cp:lastModifiedBy>bryan.hunter</cp:lastModifiedBy>
  <cp:revision>167</cp:revision>
  <dcterms:created xsi:type="dcterms:W3CDTF">2010-07-28T23:25:26Z</dcterms:created>
  <dcterms:modified xsi:type="dcterms:W3CDTF">2010-11-18T07:25:24Z</dcterms:modified>
</cp:coreProperties>
</file>