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7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09B06-5F99-441D-9C49-47F5E4A5D514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82144-39E8-47E7-9B65-B1092D8AD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3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8F37-2907-484C-AEE2-246E1C36A6E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6FAA-0C39-47AA-AADE-CB2AEB60F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3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8F37-2907-484C-AEE2-246E1C36A6E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6FAA-0C39-47AA-AADE-CB2AEB60F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9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8F37-2907-484C-AEE2-246E1C36A6E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6FAA-0C39-47AA-AADE-CB2AEB60F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8F37-2907-484C-AEE2-246E1C36A6E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6FAA-0C39-47AA-AADE-CB2AEB60F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4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8F37-2907-484C-AEE2-246E1C36A6E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6FAA-0C39-47AA-AADE-CB2AEB60F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6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8F37-2907-484C-AEE2-246E1C36A6E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6FAA-0C39-47AA-AADE-CB2AEB60F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8F37-2907-484C-AEE2-246E1C36A6E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6FAA-0C39-47AA-AADE-CB2AEB60F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8F37-2907-484C-AEE2-246E1C36A6E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6FAA-0C39-47AA-AADE-CB2AEB60F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8F37-2907-484C-AEE2-246E1C36A6E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6FAA-0C39-47AA-AADE-CB2AEB60F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9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8F37-2907-484C-AEE2-246E1C36A6E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6FAA-0C39-47AA-AADE-CB2AEB60F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9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8F37-2907-484C-AEE2-246E1C36A6E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6FAA-0C39-47AA-AADE-CB2AEB60F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2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8F37-2907-484C-AEE2-246E1C36A6E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6FAA-0C39-47AA-AADE-CB2AEB60F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1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886200"/>
            <a:ext cx="9144000" cy="2990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00050" y="4267200"/>
            <a:ext cx="3028950" cy="1495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presented by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Bryan Hunter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Firefly Logic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486400" y="4263146"/>
            <a:ext cx="33528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prstClr val="white">
                    <a:lumMod val="95000"/>
                  </a:prstClr>
                </a:solidFill>
              </a:rPr>
              <a:t>Twitter</a:t>
            </a:r>
            <a:r>
              <a:rPr lang="en-US" sz="2800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800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000" dirty="0" smtClean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2800" dirty="0" smtClean="0">
                <a:solidFill>
                  <a:prstClr val="white">
                    <a:lumMod val="95000"/>
                  </a:prstClr>
                </a:solidFill>
              </a:rPr>
              <a:t>#</a:t>
            </a:r>
            <a:r>
              <a:rPr lang="en-US" sz="2800" dirty="0" err="1" smtClean="0">
                <a:solidFill>
                  <a:prstClr val="white">
                    <a:lumMod val="95000"/>
                  </a:prstClr>
                </a:solidFill>
              </a:rPr>
              <a:t>erlang</a:t>
            </a:r>
            <a:endParaRPr lang="en-US" sz="2800" dirty="0">
              <a:solidFill>
                <a:prstClr val="white">
                  <a:lumMod val="95000"/>
                </a:prstClr>
              </a:solidFill>
            </a:endParaRPr>
          </a:p>
          <a:p>
            <a:pPr algn="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</a:rPr>
              <a:t>@</a:t>
            </a:r>
            <a:r>
              <a:rPr lang="en-US" sz="2000" dirty="0" err="1">
                <a:solidFill>
                  <a:prstClr val="white">
                    <a:lumMod val="95000"/>
                  </a:prstClr>
                </a:solidFill>
              </a:rPr>
              <a:t>bryan_hunter</a:t>
            </a:r>
            <a:endParaRPr lang="en-US" sz="2000" dirty="0">
              <a:solidFill>
                <a:prstClr val="white">
                  <a:lumMod val="95000"/>
                </a:prstClr>
              </a:solidFill>
            </a:endParaRPr>
          </a:p>
          <a:p>
            <a:pPr algn="r"/>
            <a:r>
              <a:rPr lang="en-US" sz="2000" dirty="0">
                <a:solidFill>
                  <a:prstClr val="white">
                    <a:lumMod val="95000"/>
                  </a:prstClr>
                </a:solidFill>
              </a:rPr>
              <a:t>@</a:t>
            </a:r>
            <a:r>
              <a:rPr lang="en-US" sz="2000" dirty="0" err="1">
                <a:solidFill>
                  <a:prstClr val="white">
                    <a:lumMod val="95000"/>
                  </a:prstClr>
                </a:solidFill>
              </a:rPr>
              <a:t>fireflylogic</a:t>
            </a:r>
            <a:endParaRPr 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743" y="4498889"/>
            <a:ext cx="173831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File:Erlang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456844"/>
            <a:ext cx="2241176" cy="1905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Picture 2" descr="C:\Users\bryanhunter\Documents\Archive\2011.12.02\mv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5915026"/>
            <a:ext cx="1589404" cy="64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shBrewedCod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11" y="5915025"/>
            <a:ext cx="662489" cy="6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0050" y="2541107"/>
            <a:ext cx="8743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</a:rPr>
              <a:t>an intro </a:t>
            </a:r>
            <a:r>
              <a:rPr lang="en-US" sz="2400" b="1" dirty="0" smtClean="0">
                <a:latin typeface="Century Gothic" pitchFamily="34" charset="0"/>
              </a:rPr>
              <a:t>for geeks who already know </a:t>
            </a:r>
          </a:p>
          <a:p>
            <a:r>
              <a:rPr lang="en-US" sz="2400" b="1" dirty="0" smtClean="0">
                <a:latin typeface="Century Gothic" pitchFamily="34" charset="0"/>
              </a:rPr>
              <a:t>a thing or two about functional programming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775329" y="1860705"/>
            <a:ext cx="442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entury Gothic" pitchFamily="34" charset="0"/>
              </a:rPr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5717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19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Hunter</dc:creator>
  <cp:lastModifiedBy>Bryan Hunter</cp:lastModifiedBy>
  <cp:revision>3</cp:revision>
  <dcterms:created xsi:type="dcterms:W3CDTF">2012-12-04T02:21:49Z</dcterms:created>
  <dcterms:modified xsi:type="dcterms:W3CDTF">2012-12-04T03:01:54Z</dcterms:modified>
</cp:coreProperties>
</file>