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57698a4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57698a4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5114b5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5114b5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5114b5c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5114b5c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5228915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5228915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Infrastructure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image is 2MB in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image is stored for a minimum of 7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Weekly Active Users of ~100,000, each uploading 5 images on average weekly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100K * 5 * 2 = 1TB of storage minimum, images persists for &gt;= 7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images are in .jpg format that can be store in an object cloud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467238" y="3115000"/>
            <a:ext cx="1587225" cy="170705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70800" y="2200075"/>
            <a:ext cx="1175400" cy="602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724803" y="684778"/>
            <a:ext cx="1072125" cy="119380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013775" y="215475"/>
            <a:ext cx="27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SQL Database stores image metadata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5304250" y="2290513"/>
            <a:ext cx="1396500" cy="42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EC2 instance hosting ETL tool</a:t>
            </a:r>
            <a:endParaRPr sz="1100"/>
          </a:p>
        </p:txBody>
      </p:sp>
      <p:sp>
        <p:nvSpPr>
          <p:cNvPr id="83" name="Google Shape;83;p15"/>
          <p:cNvSpPr/>
          <p:nvPr/>
        </p:nvSpPr>
        <p:spPr>
          <a:xfrm>
            <a:off x="7656800" y="554175"/>
            <a:ext cx="841050" cy="961075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Warehouse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>
            <a:off x="7379075" y="2290525"/>
            <a:ext cx="1396500" cy="42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Business Intelligence Software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7489625" y="3408850"/>
            <a:ext cx="1175400" cy="602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020613" y="2290525"/>
            <a:ext cx="1396500" cy="42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 Balancer</a:t>
            </a:r>
            <a:endParaRPr sz="1100"/>
          </a:p>
        </p:txBody>
      </p:sp>
      <p:sp>
        <p:nvSpPr>
          <p:cNvPr id="87" name="Google Shape;87;p15"/>
          <p:cNvSpPr/>
          <p:nvPr/>
        </p:nvSpPr>
        <p:spPr>
          <a:xfrm>
            <a:off x="1517363" y="2431075"/>
            <a:ext cx="332100" cy="1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346225" y="1969375"/>
            <a:ext cx="6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Upload Photo</a:t>
            </a:r>
            <a:endParaRPr sz="900"/>
          </a:p>
        </p:txBody>
      </p:sp>
      <p:sp>
        <p:nvSpPr>
          <p:cNvPr id="89" name="Google Shape;89;p15"/>
          <p:cNvSpPr/>
          <p:nvPr/>
        </p:nvSpPr>
        <p:spPr>
          <a:xfrm>
            <a:off x="4118825" y="2039325"/>
            <a:ext cx="332100" cy="96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450913" y="2149888"/>
            <a:ext cx="67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Stores images in S3</a:t>
            </a:r>
            <a:endParaRPr sz="900"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75" y="3441950"/>
            <a:ext cx="1330025" cy="10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2712400" y="3817450"/>
            <a:ext cx="401700" cy="21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-1652694">
            <a:off x="882057" y="3146840"/>
            <a:ext cx="251058" cy="46159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-2700000">
            <a:off x="2786251" y="1756072"/>
            <a:ext cx="739492" cy="1408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2907199">
            <a:off x="5118693" y="1756151"/>
            <a:ext cx="739562" cy="1406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2700000">
            <a:off x="6465474" y="1614262"/>
            <a:ext cx="1035204" cy="2575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7986575" y="1640247"/>
            <a:ext cx="181500" cy="52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986575" y="2797935"/>
            <a:ext cx="181500" cy="52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22800" y="3549850"/>
            <a:ext cx="6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Stream images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884350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Cloud storage allows for a distributed system to be set up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Architecture is secure as encryption and key management can be employed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Supports parallelization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Data can be managed more consistently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5446900" y="56505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5446900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lt1"/>
                </a:solidFill>
              </a:rPr>
              <a:t>System must agree on a data model (if service starts to support other forms of media, relational database / processing system may have to be modified)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lt1"/>
                </a:solidFill>
              </a:rPr>
              <a:t>Servers are owned by the cloud service provider, may lead to management problems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00">
                <a:solidFill>
                  <a:schemeClr val="lt1"/>
                </a:solidFill>
              </a:rPr>
              <a:t>Single point of failure (if main server is down, whole system would be down)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944400" y="56505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