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5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BJ" initials="SB" lastIdx="2" clrIdx="0">
    <p:extLst>
      <p:ext uri="{19B8F6BF-5375-455C-9EA6-DF929625EA0E}">
        <p15:presenceInfo xmlns:p15="http://schemas.microsoft.com/office/powerpoint/2012/main" userId="S-1-5-21-2947241280-1424863376-3816605876-6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30T20:59:15.085" idx="2">
    <p:pos x="10" y="10"/>
    <p:text>assuming kept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30T20:41:41.036" idx="1">
    <p:pos x="5886" y="1000"/>
    <p:text>Make prettier, probably gray out the background (Memento information), or remove it all together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ACB8-1C0A-4106-9A41-C2B7A3E7EE1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EF5D-C0A7-41F6-89B7-7EE315A5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ACB8-1C0A-4106-9A41-C2B7A3E7EE1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EF5D-C0A7-41F6-89B7-7EE315A5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4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ACB8-1C0A-4106-9A41-C2B7A3E7EE1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EF5D-C0A7-41F6-89B7-7EE315A5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ACB8-1C0A-4106-9A41-C2B7A3E7EE1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EF5D-C0A7-41F6-89B7-7EE315A5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3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ACB8-1C0A-4106-9A41-C2B7A3E7EE1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EF5D-C0A7-41F6-89B7-7EE315A5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2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ACB8-1C0A-4106-9A41-C2B7A3E7EE1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EF5D-C0A7-41F6-89B7-7EE315A5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ACB8-1C0A-4106-9A41-C2B7A3E7EE1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EF5D-C0A7-41F6-89B7-7EE315A5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4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ACB8-1C0A-4106-9A41-C2B7A3E7EE1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EF5D-C0A7-41F6-89B7-7EE315A5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ACB8-1C0A-4106-9A41-C2B7A3E7EE1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EF5D-C0A7-41F6-89B7-7EE315A5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0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ACB8-1C0A-4106-9A41-C2B7A3E7EE1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EF5D-C0A7-41F6-89B7-7EE315A5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ACB8-1C0A-4106-9A41-C2B7A3E7EE1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EF5D-C0A7-41F6-89B7-7EE315A5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9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5ACB8-1C0A-4106-9A41-C2B7A3E7EE1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AEF5D-C0A7-41F6-89B7-7EE315A5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5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7512" y="2096589"/>
            <a:ext cx="33569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New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30400" y="628073"/>
            <a:ext cx="8460509" cy="3565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17511" y="1367773"/>
            <a:ext cx="33569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Movies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18469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20544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57112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</a:t>
                      </a:r>
                      <a:r>
                        <a:rPr lang="en-US" baseline="0" dirty="0" smtClean="0"/>
                        <a:t> movie name here - Memento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02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4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30400" y="628073"/>
            <a:ext cx="8460509" cy="3565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17511" y="1367773"/>
            <a:ext cx="33569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Movies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402761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20544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57112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Memento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021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05411"/>
              </p:ext>
            </p:extLst>
          </p:nvPr>
        </p:nvGraphicFramePr>
        <p:xfrm>
          <a:off x="2032000" y="2449713"/>
          <a:ext cx="81279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408">
                  <a:extLst>
                    <a:ext uri="{9D8B030D-6E8A-4147-A177-3AD203B41FA5}">
                      <a16:colId xmlns:a16="http://schemas.microsoft.com/office/drawing/2014/main" val="3680625770"/>
                    </a:ext>
                  </a:extLst>
                </a:gridCol>
                <a:gridCol w="4186258">
                  <a:extLst>
                    <a:ext uri="{9D8B030D-6E8A-4147-A177-3AD203B41FA5}">
                      <a16:colId xmlns:a16="http://schemas.microsoft.com/office/drawing/2014/main" val="1349684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313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man with short-term memory loss attempts to track down his wife’s murderer.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80522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425" y="2365585"/>
            <a:ext cx="2571750" cy="131445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475935" y="3680035"/>
            <a:ext cx="1465129" cy="439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 it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05591" y="3680035"/>
            <a:ext cx="1465129" cy="439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983845"/>
              </p:ext>
            </p:extLst>
          </p:nvPr>
        </p:nvGraphicFramePr>
        <p:xfrm>
          <a:off x="838200" y="1825625"/>
          <a:ext cx="10515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69181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91641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068527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0067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man with short-term memory loss attempts to track down his wife’s murderer.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notes: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89012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417512" y="3886200"/>
            <a:ext cx="33569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New Search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5"/>
            <a:ext cx="25717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983845"/>
              </p:ext>
            </p:extLst>
          </p:nvPr>
        </p:nvGraphicFramePr>
        <p:xfrm>
          <a:off x="838200" y="1825625"/>
          <a:ext cx="10515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69181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91641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068527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0067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man with short-term memory loss attempts to track down his wife’s murderer.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notes: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89012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417512" y="3886200"/>
            <a:ext cx="33569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New Search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5"/>
            <a:ext cx="2571750" cy="1314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74" y="1594600"/>
            <a:ext cx="64960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69181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91641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068527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0067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man with short-term memory loss attempts to track down his wife’s murderer.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notes: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89012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417510" y="5855335"/>
            <a:ext cx="33569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New Search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5"/>
            <a:ext cx="2571750" cy="1314450"/>
          </a:xfrm>
          <a:prstGeom prst="rect">
            <a:avLst/>
          </a:prstGeom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307645"/>
              </p:ext>
            </p:extLst>
          </p:nvPr>
        </p:nvGraphicFramePr>
        <p:xfrm>
          <a:off x="838200" y="3154680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69181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91641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068527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0067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Jumanji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two kids find and play a magical board game,</a:t>
                      </a:r>
                      <a:r>
                        <a:rPr lang="en-US" baseline="0" dirty="0" smtClean="0"/>
                        <a:t> they release a man trapped in it for decades – and a host of dangers that can only be stopped by finishing the game.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notes: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8901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140075"/>
            <a:ext cx="2571751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Logos Technologies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BJ</dc:creator>
  <cp:lastModifiedBy>Smith, BJ</cp:lastModifiedBy>
  <cp:revision>3</cp:revision>
  <dcterms:created xsi:type="dcterms:W3CDTF">2022-12-01T03:06:58Z</dcterms:created>
  <dcterms:modified xsi:type="dcterms:W3CDTF">2022-12-01T05:00:43Z</dcterms:modified>
</cp:coreProperties>
</file>