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API LEVEL 15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-419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865674" cy="51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6175" y="1133725"/>
            <a:ext cx="4211574" cy="30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430575" y="3928675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sz="1800">
                <a:solidFill>
                  <a:srgbClr val="D9D9D9"/>
                </a:solidFill>
              </a:rPr>
              <a:t>Bryan Jiménez Chacón</a:t>
            </a:r>
          </a:p>
          <a:p>
            <a:pPr lvl="0" algn="ctr">
              <a:spcBef>
                <a:spcPts val="0"/>
              </a:spcBef>
              <a:buNone/>
            </a:pPr>
            <a:r>
              <a:rPr lang="es-419" sz="1800">
                <a:solidFill>
                  <a:srgbClr val="D9D9D9"/>
                </a:solidFill>
              </a:rPr>
              <a:t>Giaccomo Ubaldo Pino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650" y="345500"/>
            <a:ext cx="5676900" cy="179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Shape 159"/>
          <p:cNvGrpSpPr/>
          <p:nvPr/>
        </p:nvGrpSpPr>
        <p:grpSpPr>
          <a:xfrm>
            <a:off x="-633164" y="2081800"/>
            <a:ext cx="8214348" cy="3179100"/>
            <a:chOff x="-384650" y="2005700"/>
            <a:chExt cx="7045500" cy="3179100"/>
          </a:xfrm>
        </p:grpSpPr>
        <p:sp>
          <p:nvSpPr>
            <p:cNvPr id="160" name="Shape 160"/>
            <p:cNvSpPr/>
            <p:nvPr/>
          </p:nvSpPr>
          <p:spPr>
            <a:xfrm>
              <a:off x="-384650" y="2005700"/>
              <a:ext cx="7045500" cy="3179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457200" lvl="0" rtl="0">
                <a:lnSpc>
                  <a:spcPct val="115000"/>
                </a:lnSpc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5164100" y="2533975"/>
              <a:ext cx="1496700" cy="26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2" name="Shape 162"/>
          <p:cNvSpPr txBox="1"/>
          <p:nvPr/>
        </p:nvSpPr>
        <p:spPr>
          <a:xfrm>
            <a:off x="352950" y="2321075"/>
            <a:ext cx="6242100" cy="22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1300">
                <a:solidFill>
                  <a:srgbClr val="666666"/>
                </a:solidFill>
              </a:rPr>
              <a:t>Facebook. (25 de Abril de 2016). </a:t>
            </a:r>
            <a:r>
              <a:rPr lang="es-419" sz="1300" i="1">
                <a:solidFill>
                  <a:srgbClr val="666666"/>
                </a:solidFill>
              </a:rPr>
              <a:t>facebook for developers</a:t>
            </a:r>
            <a:r>
              <a:rPr lang="es-419" sz="1300">
                <a:solidFill>
                  <a:srgbClr val="666666"/>
                </a:solidFill>
              </a:rPr>
              <a:t>. Obtenido de https://developers.facebook.com/docs/facebook-login/android</a:t>
            </a:r>
          </a:p>
          <a:p>
            <a:pPr marL="457200"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1300">
                <a:solidFill>
                  <a:srgbClr val="666666"/>
                </a:solidFill>
              </a:rPr>
              <a:t>Facebook. (27 de Abril de 2016). </a:t>
            </a:r>
            <a:r>
              <a:rPr lang="es-419" sz="1300" i="1">
                <a:solidFill>
                  <a:srgbClr val="666666"/>
                </a:solidFill>
              </a:rPr>
              <a:t>facebook for developers</a:t>
            </a:r>
            <a:r>
              <a:rPr lang="es-419" sz="1300">
                <a:solidFill>
                  <a:srgbClr val="666666"/>
                </a:solidFill>
              </a:rPr>
              <a:t>. Obtenido de https://developers.facebook.com/docs/reference/android/current/interface/CallbackManager/</a:t>
            </a:r>
          </a:p>
          <a:p>
            <a:pPr marL="457200"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1300">
                <a:solidFill>
                  <a:srgbClr val="666666"/>
                </a:solidFill>
              </a:rPr>
              <a:t>Ortiz, C. E. (19 de Diciembre de 2010). </a:t>
            </a:r>
            <a:r>
              <a:rPr lang="es-419" sz="1300" i="1">
                <a:solidFill>
                  <a:srgbClr val="666666"/>
                </a:solidFill>
              </a:rPr>
              <a:t>ibm</a:t>
            </a:r>
            <a:r>
              <a:rPr lang="es-419" sz="1300">
                <a:solidFill>
                  <a:srgbClr val="666666"/>
                </a:solidFill>
              </a:rPr>
              <a:t>. Obtenido de http://www.ibm.com/developerworks/library/x-androidfacebookapi/</a:t>
            </a:r>
          </a:p>
          <a:p>
            <a:pPr marL="457200"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1300">
                <a:solidFill>
                  <a:srgbClr val="666666"/>
                </a:solidFill>
              </a:rPr>
              <a:t>Xamarin Inc. (7 de Abril de 2016). </a:t>
            </a:r>
            <a:r>
              <a:rPr lang="es-419" sz="1300" i="1">
                <a:solidFill>
                  <a:srgbClr val="666666"/>
                </a:solidFill>
              </a:rPr>
              <a:t>Xamarin</a:t>
            </a:r>
            <a:r>
              <a:rPr lang="es-419" sz="1300">
                <a:solidFill>
                  <a:srgbClr val="666666"/>
                </a:solidFill>
              </a:rPr>
              <a:t>. Obtenido de https://components.xamarin.com/gettingstarted/facebookandroid</a:t>
            </a:r>
          </a:p>
          <a:p>
            <a:pPr marL="457200"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1300">
                <a:solidFill>
                  <a:srgbClr val="666666"/>
                </a:solidFill>
              </a:rPr>
              <a:t>Facebook. (25 de Abril de 2016). </a:t>
            </a:r>
            <a:r>
              <a:rPr lang="es-419" sz="1300" i="1">
                <a:solidFill>
                  <a:srgbClr val="666666"/>
                </a:solidFill>
              </a:rPr>
              <a:t>facebook for developers</a:t>
            </a:r>
            <a:r>
              <a:rPr lang="es-419" sz="1300">
                <a:solidFill>
                  <a:srgbClr val="666666"/>
                </a:solidFill>
              </a:rPr>
              <a:t>. Obtenido de https://developers.facebook.com/docs/facebook-login/android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270" y="3450020"/>
            <a:ext cx="4592049" cy="138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-76200"/>
            <a:ext cx="69818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3131425" y="-100"/>
            <a:ext cx="601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9" y="705150"/>
            <a:ext cx="2975100" cy="37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5062" y="1897575"/>
            <a:ext cx="28289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9923" y="533124"/>
            <a:ext cx="2343049" cy="11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1825" y="2966137"/>
            <a:ext cx="2975099" cy="591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11812" y="1857712"/>
            <a:ext cx="26193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91574" y="3826300"/>
            <a:ext cx="3112875" cy="100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23000" y="945445"/>
            <a:ext cx="1562999" cy="6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12" y="2735837"/>
            <a:ext cx="87534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3050" y="772037"/>
            <a:ext cx="60579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350" y="1717825"/>
            <a:ext cx="4829175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74" y="276623"/>
            <a:ext cx="6524074" cy="12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848" y="383687"/>
            <a:ext cx="6397249" cy="204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1702575" y="158750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2300">
                <a:solidFill>
                  <a:srgbClr val="FFFFFF"/>
                </a:solidFill>
              </a:rPr>
              <a:t>developers.facebook.com</a:t>
            </a:r>
          </a:p>
        </p:txBody>
      </p:sp>
      <p:sp>
        <p:nvSpPr>
          <p:cNvPr id="109" name="Shape 109"/>
          <p:cNvSpPr/>
          <p:nvPr/>
        </p:nvSpPr>
        <p:spPr>
          <a:xfrm>
            <a:off x="0" y="2609525"/>
            <a:ext cx="9144000" cy="25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00" y="3148000"/>
            <a:ext cx="798011" cy="76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9675" y="3166050"/>
            <a:ext cx="751905" cy="73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455850" y="29914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5500">
                <a:solidFill>
                  <a:srgbClr val="666666"/>
                </a:solidFill>
              </a:rPr>
              <a:t>App ID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335150" y="301270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5500">
                <a:solidFill>
                  <a:srgbClr val="666666"/>
                </a:solidFill>
              </a:rPr>
              <a:t>Key Hash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1226" y="4095150"/>
            <a:ext cx="2879750" cy="90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8">
            <a:alphaModFix/>
          </a:blip>
          <a:srcRect l="1739"/>
          <a:stretch/>
        </p:blipFill>
        <p:spPr>
          <a:xfrm>
            <a:off x="5253374" y="4170100"/>
            <a:ext cx="29295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542500" y="2073875"/>
            <a:ext cx="7952100" cy="236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200" y="2384225"/>
            <a:ext cx="618050" cy="6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545125" y="2384225"/>
            <a:ext cx="5191500" cy="52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3500">
                <a:solidFill>
                  <a:srgbClr val="666666"/>
                </a:solidFill>
              </a:rPr>
              <a:t>Integración con Android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200" y="3340087"/>
            <a:ext cx="618050" cy="6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545125" y="3371375"/>
            <a:ext cx="5191500" cy="52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3500">
                <a:solidFill>
                  <a:srgbClr val="666666"/>
                </a:solidFill>
              </a:rPr>
              <a:t>Contenidos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274" y="386449"/>
            <a:ext cx="2453324" cy="153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549375" y="1977725"/>
            <a:ext cx="7911000" cy="2705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l="-3340" r="3340"/>
          <a:stretch/>
        </p:blipFill>
        <p:spPr>
          <a:xfrm>
            <a:off x="261725" y="435075"/>
            <a:ext cx="2397374" cy="142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375" y="2240500"/>
            <a:ext cx="596924" cy="63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627525" y="2234537"/>
            <a:ext cx="5191500" cy="52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3500">
                <a:solidFill>
                  <a:srgbClr val="666666"/>
                </a:solidFill>
              </a:rPr>
              <a:t>Requisitos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375" y="2933825"/>
            <a:ext cx="596924" cy="63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1627525" y="3590662"/>
            <a:ext cx="5191500" cy="52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3500">
                <a:solidFill>
                  <a:srgbClr val="666666"/>
                </a:solidFill>
              </a:rPr>
              <a:t>Compartir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627525" y="2904862"/>
            <a:ext cx="5191500" cy="52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3500">
                <a:solidFill>
                  <a:srgbClr val="666666"/>
                </a:solidFill>
              </a:rPr>
              <a:t>Login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375" y="3619625"/>
            <a:ext cx="596924" cy="63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025" y="0"/>
            <a:ext cx="287666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8550" y="19050"/>
            <a:ext cx="2876649" cy="5105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99" y="1952674"/>
            <a:ext cx="6280426" cy="13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Presentación en pantalla (16:9)</PresentationFormat>
  <Paragraphs>16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Roboto</vt:lpstr>
      <vt:lpstr>Arial</vt:lpstr>
      <vt:lpstr>material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Bryan Jiménez</cp:lastModifiedBy>
  <cp:revision>1</cp:revision>
  <dcterms:modified xsi:type="dcterms:W3CDTF">2016-04-28T13:09:03Z</dcterms:modified>
</cp:coreProperties>
</file>