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13A9D-E5D7-46E1-8A03-694265E30B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456E85-7FC0-413B-9981-B5F94B4707C1}">
      <dgm:prSet/>
      <dgm:spPr/>
      <dgm:t>
        <a:bodyPr/>
        <a:lstStyle/>
        <a:p>
          <a:pPr>
            <a:defRPr cap="all"/>
          </a:pPr>
          <a:r>
            <a:rPr lang="es-GT"/>
            <a:t>Sistema modular de comercio electronico basado en microservicios</a:t>
          </a:r>
          <a:endParaRPr lang="en-US"/>
        </a:p>
      </dgm:t>
    </dgm:pt>
    <dgm:pt modelId="{BF817EAC-BF9F-4C9F-A3CB-10ACFA70D591}" type="parTrans" cxnId="{F1A1D244-E305-4EBD-94CD-B6A762917289}">
      <dgm:prSet/>
      <dgm:spPr/>
      <dgm:t>
        <a:bodyPr/>
        <a:lstStyle/>
        <a:p>
          <a:endParaRPr lang="en-US"/>
        </a:p>
      </dgm:t>
    </dgm:pt>
    <dgm:pt modelId="{EDDC9A98-CDEF-408C-8E85-4B64A39DEDB5}" type="sibTrans" cxnId="{F1A1D244-E305-4EBD-94CD-B6A762917289}">
      <dgm:prSet/>
      <dgm:spPr/>
      <dgm:t>
        <a:bodyPr/>
        <a:lstStyle/>
        <a:p>
          <a:endParaRPr lang="en-US"/>
        </a:p>
      </dgm:t>
    </dgm:pt>
    <dgm:pt modelId="{5E393E55-574B-4E65-B646-E58ED316BCAD}">
      <dgm:prSet/>
      <dgm:spPr/>
      <dgm:t>
        <a:bodyPr/>
        <a:lstStyle/>
        <a:p>
          <a:pPr>
            <a:defRPr cap="all"/>
          </a:pPr>
          <a:r>
            <a:rPr lang="es-MX"/>
            <a:t>API Gateway como punto de entrada y seguridad</a:t>
          </a:r>
          <a:endParaRPr lang="en-US"/>
        </a:p>
      </dgm:t>
    </dgm:pt>
    <dgm:pt modelId="{FAF13D82-F398-4252-A8A4-8F01A263AFD9}" type="parTrans" cxnId="{17F9FA69-4AE4-4D35-B09C-3848D4D01A7E}">
      <dgm:prSet/>
      <dgm:spPr/>
      <dgm:t>
        <a:bodyPr/>
        <a:lstStyle/>
        <a:p>
          <a:endParaRPr lang="en-US"/>
        </a:p>
      </dgm:t>
    </dgm:pt>
    <dgm:pt modelId="{FBB45B7D-56D8-4B11-83EF-3183D85ADF40}" type="sibTrans" cxnId="{17F9FA69-4AE4-4D35-B09C-3848D4D01A7E}">
      <dgm:prSet/>
      <dgm:spPr/>
      <dgm:t>
        <a:bodyPr/>
        <a:lstStyle/>
        <a:p>
          <a:endParaRPr lang="en-US"/>
        </a:p>
      </dgm:t>
    </dgm:pt>
    <dgm:pt modelId="{7B72CBB0-2E36-48F6-AB0F-70A8F0908252}">
      <dgm:prSet/>
      <dgm:spPr/>
      <dgm:t>
        <a:bodyPr/>
        <a:lstStyle/>
        <a:p>
          <a:pPr>
            <a:defRPr cap="all"/>
          </a:pPr>
          <a:r>
            <a:rPr lang="es-GT"/>
            <a:t>.NET 8 (Minimal APIs) + SQL Server 2022</a:t>
          </a:r>
          <a:endParaRPr lang="en-US"/>
        </a:p>
      </dgm:t>
    </dgm:pt>
    <dgm:pt modelId="{0BDCFE88-4B79-4A77-AA06-74BE4B774688}" type="parTrans" cxnId="{82080BDC-6A95-457B-BFB8-716377169A74}">
      <dgm:prSet/>
      <dgm:spPr/>
      <dgm:t>
        <a:bodyPr/>
        <a:lstStyle/>
        <a:p>
          <a:endParaRPr lang="en-US"/>
        </a:p>
      </dgm:t>
    </dgm:pt>
    <dgm:pt modelId="{5EDA97E5-82C5-4B3E-A22C-6991320DB91A}" type="sibTrans" cxnId="{82080BDC-6A95-457B-BFB8-716377169A74}">
      <dgm:prSet/>
      <dgm:spPr/>
      <dgm:t>
        <a:bodyPr/>
        <a:lstStyle/>
        <a:p>
          <a:endParaRPr lang="en-US"/>
        </a:p>
      </dgm:t>
    </dgm:pt>
    <dgm:pt modelId="{114E1F7D-186B-4E6B-A12B-FD30AD9B5043}">
      <dgm:prSet/>
      <dgm:spPr/>
      <dgm:t>
        <a:bodyPr/>
        <a:lstStyle/>
        <a:p>
          <a:pPr>
            <a:defRPr cap="all"/>
          </a:pPr>
          <a:r>
            <a:rPr lang="es-GT"/>
            <a:t>Frontends: Angular 16 (web) e Ionic 7 (movil/PWA)</a:t>
          </a:r>
          <a:endParaRPr lang="en-US"/>
        </a:p>
      </dgm:t>
    </dgm:pt>
    <dgm:pt modelId="{C49C3C2B-C727-43D1-8467-CB316D2FE0F5}" type="parTrans" cxnId="{2FA17784-A883-4066-813E-A08F08F056E9}">
      <dgm:prSet/>
      <dgm:spPr/>
      <dgm:t>
        <a:bodyPr/>
        <a:lstStyle/>
        <a:p>
          <a:endParaRPr lang="en-US"/>
        </a:p>
      </dgm:t>
    </dgm:pt>
    <dgm:pt modelId="{DE2406FB-0175-458A-A0E9-6CF318A715D4}" type="sibTrans" cxnId="{2FA17784-A883-4066-813E-A08F08F056E9}">
      <dgm:prSet/>
      <dgm:spPr/>
      <dgm:t>
        <a:bodyPr/>
        <a:lstStyle/>
        <a:p>
          <a:endParaRPr lang="en-US"/>
        </a:p>
      </dgm:t>
    </dgm:pt>
    <dgm:pt modelId="{AC2CA87B-C530-4457-9750-FB604B8ADDF2}" type="pres">
      <dgm:prSet presAssocID="{DD913A9D-E5D7-46E1-8A03-694265E30B91}" presName="root" presStyleCnt="0">
        <dgm:presLayoutVars>
          <dgm:dir/>
          <dgm:resizeHandles val="exact"/>
        </dgm:presLayoutVars>
      </dgm:prSet>
      <dgm:spPr/>
    </dgm:pt>
    <dgm:pt modelId="{D644E8A6-53F1-4D34-ACAC-EC0A93D57C1E}" type="pres">
      <dgm:prSet presAssocID="{D2456E85-7FC0-413B-9981-B5F94B4707C1}" presName="compNode" presStyleCnt="0"/>
      <dgm:spPr/>
    </dgm:pt>
    <dgm:pt modelId="{FC5FE9D0-451B-4FDF-B12F-9F651B2E5140}" type="pres">
      <dgm:prSet presAssocID="{D2456E85-7FC0-413B-9981-B5F94B4707C1}" presName="iconBgRect" presStyleLbl="bgShp" presStyleIdx="0" presStyleCnt="4"/>
      <dgm:spPr/>
    </dgm:pt>
    <dgm:pt modelId="{98EC3146-B3A1-425E-ADCC-808592D5BB93}" type="pres">
      <dgm:prSet presAssocID="{D2456E85-7FC0-413B-9981-B5F94B4707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EA0508C-87ED-4767-BB00-9C0DE8EBDA12}" type="pres">
      <dgm:prSet presAssocID="{D2456E85-7FC0-413B-9981-B5F94B4707C1}" presName="spaceRect" presStyleCnt="0"/>
      <dgm:spPr/>
    </dgm:pt>
    <dgm:pt modelId="{7F3B30E1-7148-4049-B44B-641152BA9FEB}" type="pres">
      <dgm:prSet presAssocID="{D2456E85-7FC0-413B-9981-B5F94B4707C1}" presName="textRect" presStyleLbl="revTx" presStyleIdx="0" presStyleCnt="4">
        <dgm:presLayoutVars>
          <dgm:chMax val="1"/>
          <dgm:chPref val="1"/>
        </dgm:presLayoutVars>
      </dgm:prSet>
      <dgm:spPr/>
    </dgm:pt>
    <dgm:pt modelId="{718C645B-F42A-4953-8AAC-AD7101FCC2B8}" type="pres">
      <dgm:prSet presAssocID="{EDDC9A98-CDEF-408C-8E85-4B64A39DEDB5}" presName="sibTrans" presStyleCnt="0"/>
      <dgm:spPr/>
    </dgm:pt>
    <dgm:pt modelId="{7DC55057-EBF3-48B4-93C3-C6E9A6C9901D}" type="pres">
      <dgm:prSet presAssocID="{5E393E55-574B-4E65-B646-E58ED316BCAD}" presName="compNode" presStyleCnt="0"/>
      <dgm:spPr/>
    </dgm:pt>
    <dgm:pt modelId="{0F9105E4-935C-4592-85E0-8346DD760B8D}" type="pres">
      <dgm:prSet presAssocID="{5E393E55-574B-4E65-B646-E58ED316BCAD}" presName="iconBgRect" presStyleLbl="bgShp" presStyleIdx="1" presStyleCnt="4"/>
      <dgm:spPr/>
    </dgm:pt>
    <dgm:pt modelId="{7892B673-8D26-4EA4-8B26-2761529CD3F8}" type="pres">
      <dgm:prSet presAssocID="{5E393E55-574B-4E65-B646-E58ED316BC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ED5541A6-DBAE-48EB-A511-ECE1ED0DA50C}" type="pres">
      <dgm:prSet presAssocID="{5E393E55-574B-4E65-B646-E58ED316BCAD}" presName="spaceRect" presStyleCnt="0"/>
      <dgm:spPr/>
    </dgm:pt>
    <dgm:pt modelId="{0D8068D3-FCF3-4455-A85F-DB4BF4C35EAB}" type="pres">
      <dgm:prSet presAssocID="{5E393E55-574B-4E65-B646-E58ED316BCAD}" presName="textRect" presStyleLbl="revTx" presStyleIdx="1" presStyleCnt="4">
        <dgm:presLayoutVars>
          <dgm:chMax val="1"/>
          <dgm:chPref val="1"/>
        </dgm:presLayoutVars>
      </dgm:prSet>
      <dgm:spPr/>
    </dgm:pt>
    <dgm:pt modelId="{43EEA16A-A18A-4ACA-9EA5-9761757F06EB}" type="pres">
      <dgm:prSet presAssocID="{FBB45B7D-56D8-4B11-83EF-3183D85ADF40}" presName="sibTrans" presStyleCnt="0"/>
      <dgm:spPr/>
    </dgm:pt>
    <dgm:pt modelId="{A7C087D1-0259-41D6-ADC6-469C25DFBCA7}" type="pres">
      <dgm:prSet presAssocID="{7B72CBB0-2E36-48F6-AB0F-70A8F0908252}" presName="compNode" presStyleCnt="0"/>
      <dgm:spPr/>
    </dgm:pt>
    <dgm:pt modelId="{E9DB7B66-298D-45EB-8E99-05D191B3BB27}" type="pres">
      <dgm:prSet presAssocID="{7B72CBB0-2E36-48F6-AB0F-70A8F0908252}" presName="iconBgRect" presStyleLbl="bgShp" presStyleIdx="2" presStyleCnt="4"/>
      <dgm:spPr/>
    </dgm:pt>
    <dgm:pt modelId="{46EDFB7C-E6E0-44C4-B333-FB4E57D2C386}" type="pres">
      <dgm:prSet presAssocID="{7B72CBB0-2E36-48F6-AB0F-70A8F09082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8332201A-A806-46FD-8B3D-42A7CC202E36}" type="pres">
      <dgm:prSet presAssocID="{7B72CBB0-2E36-48F6-AB0F-70A8F0908252}" presName="spaceRect" presStyleCnt="0"/>
      <dgm:spPr/>
    </dgm:pt>
    <dgm:pt modelId="{543B26BD-4591-4486-AF3A-5A1F31FF807C}" type="pres">
      <dgm:prSet presAssocID="{7B72CBB0-2E36-48F6-AB0F-70A8F0908252}" presName="textRect" presStyleLbl="revTx" presStyleIdx="2" presStyleCnt="4">
        <dgm:presLayoutVars>
          <dgm:chMax val="1"/>
          <dgm:chPref val="1"/>
        </dgm:presLayoutVars>
      </dgm:prSet>
      <dgm:spPr/>
    </dgm:pt>
    <dgm:pt modelId="{69D5A0EA-3D4B-4F47-A8A3-18EECA8A6317}" type="pres">
      <dgm:prSet presAssocID="{5EDA97E5-82C5-4B3E-A22C-6991320DB91A}" presName="sibTrans" presStyleCnt="0"/>
      <dgm:spPr/>
    </dgm:pt>
    <dgm:pt modelId="{63C36B0D-F756-4B30-82A4-DD310CFD2C76}" type="pres">
      <dgm:prSet presAssocID="{114E1F7D-186B-4E6B-A12B-FD30AD9B5043}" presName="compNode" presStyleCnt="0"/>
      <dgm:spPr/>
    </dgm:pt>
    <dgm:pt modelId="{DE55FD62-F8D1-45DD-A560-B2686B4079F8}" type="pres">
      <dgm:prSet presAssocID="{114E1F7D-186B-4E6B-A12B-FD30AD9B5043}" presName="iconBgRect" presStyleLbl="bgShp" presStyleIdx="3" presStyleCnt="4"/>
      <dgm:spPr/>
    </dgm:pt>
    <dgm:pt modelId="{2A36B662-29D3-4A70-BA3A-BFA0C9026F0B}" type="pres">
      <dgm:prSet presAssocID="{114E1F7D-186B-4E6B-A12B-FD30AD9B50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38E79086-8FFE-4318-96ED-8098599B1E55}" type="pres">
      <dgm:prSet presAssocID="{114E1F7D-186B-4E6B-A12B-FD30AD9B5043}" presName="spaceRect" presStyleCnt="0"/>
      <dgm:spPr/>
    </dgm:pt>
    <dgm:pt modelId="{6E527D56-DC29-4139-90B2-128694360483}" type="pres">
      <dgm:prSet presAssocID="{114E1F7D-186B-4E6B-A12B-FD30AD9B50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00AD1B-1669-43C6-A3E9-08E01B52E0A9}" type="presOf" srcId="{7B72CBB0-2E36-48F6-AB0F-70A8F0908252}" destId="{543B26BD-4591-4486-AF3A-5A1F31FF807C}" srcOrd="0" destOrd="0" presId="urn:microsoft.com/office/officeart/2018/5/layout/IconCircleLabelList"/>
    <dgm:cxn modelId="{F1A1D244-E305-4EBD-94CD-B6A762917289}" srcId="{DD913A9D-E5D7-46E1-8A03-694265E30B91}" destId="{D2456E85-7FC0-413B-9981-B5F94B4707C1}" srcOrd="0" destOrd="0" parTransId="{BF817EAC-BF9F-4C9F-A3CB-10ACFA70D591}" sibTransId="{EDDC9A98-CDEF-408C-8E85-4B64A39DEDB5}"/>
    <dgm:cxn modelId="{17F9FA69-4AE4-4D35-B09C-3848D4D01A7E}" srcId="{DD913A9D-E5D7-46E1-8A03-694265E30B91}" destId="{5E393E55-574B-4E65-B646-E58ED316BCAD}" srcOrd="1" destOrd="0" parTransId="{FAF13D82-F398-4252-A8A4-8F01A263AFD9}" sibTransId="{FBB45B7D-56D8-4B11-83EF-3183D85ADF40}"/>
    <dgm:cxn modelId="{1EC36482-19BA-4523-88A2-2FF346AB5B96}" type="presOf" srcId="{5E393E55-574B-4E65-B646-E58ED316BCAD}" destId="{0D8068D3-FCF3-4455-A85F-DB4BF4C35EAB}" srcOrd="0" destOrd="0" presId="urn:microsoft.com/office/officeart/2018/5/layout/IconCircleLabelList"/>
    <dgm:cxn modelId="{2FA17784-A883-4066-813E-A08F08F056E9}" srcId="{DD913A9D-E5D7-46E1-8A03-694265E30B91}" destId="{114E1F7D-186B-4E6B-A12B-FD30AD9B5043}" srcOrd="3" destOrd="0" parTransId="{C49C3C2B-C727-43D1-8467-CB316D2FE0F5}" sibTransId="{DE2406FB-0175-458A-A0E9-6CF318A715D4}"/>
    <dgm:cxn modelId="{B267DE95-BFAB-4FC9-B928-651DB03C391D}" type="presOf" srcId="{114E1F7D-186B-4E6B-A12B-FD30AD9B5043}" destId="{6E527D56-DC29-4139-90B2-128694360483}" srcOrd="0" destOrd="0" presId="urn:microsoft.com/office/officeart/2018/5/layout/IconCircleLabelList"/>
    <dgm:cxn modelId="{A014559D-5AAE-43A7-95BC-4638F15AC320}" type="presOf" srcId="{DD913A9D-E5D7-46E1-8A03-694265E30B91}" destId="{AC2CA87B-C530-4457-9750-FB604B8ADDF2}" srcOrd="0" destOrd="0" presId="urn:microsoft.com/office/officeart/2018/5/layout/IconCircleLabelList"/>
    <dgm:cxn modelId="{DDA44CBF-30B3-41EC-A4DE-D6C35BB5D331}" type="presOf" srcId="{D2456E85-7FC0-413B-9981-B5F94B4707C1}" destId="{7F3B30E1-7148-4049-B44B-641152BA9FEB}" srcOrd="0" destOrd="0" presId="urn:microsoft.com/office/officeart/2018/5/layout/IconCircleLabelList"/>
    <dgm:cxn modelId="{82080BDC-6A95-457B-BFB8-716377169A74}" srcId="{DD913A9D-E5D7-46E1-8A03-694265E30B91}" destId="{7B72CBB0-2E36-48F6-AB0F-70A8F0908252}" srcOrd="2" destOrd="0" parTransId="{0BDCFE88-4B79-4A77-AA06-74BE4B774688}" sibTransId="{5EDA97E5-82C5-4B3E-A22C-6991320DB91A}"/>
    <dgm:cxn modelId="{5D2007AC-19C3-4BCC-A9CA-A3CF30FDC0AB}" type="presParOf" srcId="{AC2CA87B-C530-4457-9750-FB604B8ADDF2}" destId="{D644E8A6-53F1-4D34-ACAC-EC0A93D57C1E}" srcOrd="0" destOrd="0" presId="urn:microsoft.com/office/officeart/2018/5/layout/IconCircleLabelList"/>
    <dgm:cxn modelId="{64B2A2F6-67D1-4D84-9F66-E0DF80E02E59}" type="presParOf" srcId="{D644E8A6-53F1-4D34-ACAC-EC0A93D57C1E}" destId="{FC5FE9D0-451B-4FDF-B12F-9F651B2E5140}" srcOrd="0" destOrd="0" presId="urn:microsoft.com/office/officeart/2018/5/layout/IconCircleLabelList"/>
    <dgm:cxn modelId="{D5275A4B-90C2-4C49-974E-518AAD223854}" type="presParOf" srcId="{D644E8A6-53F1-4D34-ACAC-EC0A93D57C1E}" destId="{98EC3146-B3A1-425E-ADCC-808592D5BB93}" srcOrd="1" destOrd="0" presId="urn:microsoft.com/office/officeart/2018/5/layout/IconCircleLabelList"/>
    <dgm:cxn modelId="{952EBBC8-97DF-47CD-9770-74C4520AA50B}" type="presParOf" srcId="{D644E8A6-53F1-4D34-ACAC-EC0A93D57C1E}" destId="{5EA0508C-87ED-4767-BB00-9C0DE8EBDA12}" srcOrd="2" destOrd="0" presId="urn:microsoft.com/office/officeart/2018/5/layout/IconCircleLabelList"/>
    <dgm:cxn modelId="{014CC9B5-2B28-446A-BDA5-9F7FEF23A045}" type="presParOf" srcId="{D644E8A6-53F1-4D34-ACAC-EC0A93D57C1E}" destId="{7F3B30E1-7148-4049-B44B-641152BA9FEB}" srcOrd="3" destOrd="0" presId="urn:microsoft.com/office/officeart/2018/5/layout/IconCircleLabelList"/>
    <dgm:cxn modelId="{63B3FD4A-BDB5-4005-A9ED-7F145B79F1C5}" type="presParOf" srcId="{AC2CA87B-C530-4457-9750-FB604B8ADDF2}" destId="{718C645B-F42A-4953-8AAC-AD7101FCC2B8}" srcOrd="1" destOrd="0" presId="urn:microsoft.com/office/officeart/2018/5/layout/IconCircleLabelList"/>
    <dgm:cxn modelId="{BA422D00-B0E7-45E4-9955-D52DAF254263}" type="presParOf" srcId="{AC2CA87B-C530-4457-9750-FB604B8ADDF2}" destId="{7DC55057-EBF3-48B4-93C3-C6E9A6C9901D}" srcOrd="2" destOrd="0" presId="urn:microsoft.com/office/officeart/2018/5/layout/IconCircleLabelList"/>
    <dgm:cxn modelId="{7422C6B1-5269-4B8B-AFDD-E31C7630019A}" type="presParOf" srcId="{7DC55057-EBF3-48B4-93C3-C6E9A6C9901D}" destId="{0F9105E4-935C-4592-85E0-8346DD760B8D}" srcOrd="0" destOrd="0" presId="urn:microsoft.com/office/officeart/2018/5/layout/IconCircleLabelList"/>
    <dgm:cxn modelId="{A452A0C2-E318-4910-A20D-461114D12FE0}" type="presParOf" srcId="{7DC55057-EBF3-48B4-93C3-C6E9A6C9901D}" destId="{7892B673-8D26-4EA4-8B26-2761529CD3F8}" srcOrd="1" destOrd="0" presId="urn:microsoft.com/office/officeart/2018/5/layout/IconCircleLabelList"/>
    <dgm:cxn modelId="{8931E5C4-0706-4CBD-9E35-DDE56916F20C}" type="presParOf" srcId="{7DC55057-EBF3-48B4-93C3-C6E9A6C9901D}" destId="{ED5541A6-DBAE-48EB-A511-ECE1ED0DA50C}" srcOrd="2" destOrd="0" presId="urn:microsoft.com/office/officeart/2018/5/layout/IconCircleLabelList"/>
    <dgm:cxn modelId="{82F31945-DC65-4E02-A0C7-75E991129C46}" type="presParOf" srcId="{7DC55057-EBF3-48B4-93C3-C6E9A6C9901D}" destId="{0D8068D3-FCF3-4455-A85F-DB4BF4C35EAB}" srcOrd="3" destOrd="0" presId="urn:microsoft.com/office/officeart/2018/5/layout/IconCircleLabelList"/>
    <dgm:cxn modelId="{6A78D101-3DBB-4765-95F8-D56ADA994EEA}" type="presParOf" srcId="{AC2CA87B-C530-4457-9750-FB604B8ADDF2}" destId="{43EEA16A-A18A-4ACA-9EA5-9761757F06EB}" srcOrd="3" destOrd="0" presId="urn:microsoft.com/office/officeart/2018/5/layout/IconCircleLabelList"/>
    <dgm:cxn modelId="{50D0F4A7-6DD7-4D00-B599-12D33A8756A2}" type="presParOf" srcId="{AC2CA87B-C530-4457-9750-FB604B8ADDF2}" destId="{A7C087D1-0259-41D6-ADC6-469C25DFBCA7}" srcOrd="4" destOrd="0" presId="urn:microsoft.com/office/officeart/2018/5/layout/IconCircleLabelList"/>
    <dgm:cxn modelId="{771ADEA3-16BA-4AF7-83C8-DC7BA9CC2CD6}" type="presParOf" srcId="{A7C087D1-0259-41D6-ADC6-469C25DFBCA7}" destId="{E9DB7B66-298D-45EB-8E99-05D191B3BB27}" srcOrd="0" destOrd="0" presId="urn:microsoft.com/office/officeart/2018/5/layout/IconCircleLabelList"/>
    <dgm:cxn modelId="{413D0FF0-286F-4946-8304-7F905FA52351}" type="presParOf" srcId="{A7C087D1-0259-41D6-ADC6-469C25DFBCA7}" destId="{46EDFB7C-E6E0-44C4-B333-FB4E57D2C386}" srcOrd="1" destOrd="0" presId="urn:microsoft.com/office/officeart/2018/5/layout/IconCircleLabelList"/>
    <dgm:cxn modelId="{7196E406-8D7E-4162-AA1C-8F60B4155837}" type="presParOf" srcId="{A7C087D1-0259-41D6-ADC6-469C25DFBCA7}" destId="{8332201A-A806-46FD-8B3D-42A7CC202E36}" srcOrd="2" destOrd="0" presId="urn:microsoft.com/office/officeart/2018/5/layout/IconCircleLabelList"/>
    <dgm:cxn modelId="{C1F8D7DA-EECA-40C4-9054-F73503318F2D}" type="presParOf" srcId="{A7C087D1-0259-41D6-ADC6-469C25DFBCA7}" destId="{543B26BD-4591-4486-AF3A-5A1F31FF807C}" srcOrd="3" destOrd="0" presId="urn:microsoft.com/office/officeart/2018/5/layout/IconCircleLabelList"/>
    <dgm:cxn modelId="{18B48361-4FA7-46F6-BFC3-565DB778F502}" type="presParOf" srcId="{AC2CA87B-C530-4457-9750-FB604B8ADDF2}" destId="{69D5A0EA-3D4B-4F47-A8A3-18EECA8A6317}" srcOrd="5" destOrd="0" presId="urn:microsoft.com/office/officeart/2018/5/layout/IconCircleLabelList"/>
    <dgm:cxn modelId="{53A1257B-2113-4830-98E4-963504E55761}" type="presParOf" srcId="{AC2CA87B-C530-4457-9750-FB604B8ADDF2}" destId="{63C36B0D-F756-4B30-82A4-DD310CFD2C76}" srcOrd="6" destOrd="0" presId="urn:microsoft.com/office/officeart/2018/5/layout/IconCircleLabelList"/>
    <dgm:cxn modelId="{516FC942-0BFC-41B3-826B-F2DC80DDEFE9}" type="presParOf" srcId="{63C36B0D-F756-4B30-82A4-DD310CFD2C76}" destId="{DE55FD62-F8D1-45DD-A560-B2686B4079F8}" srcOrd="0" destOrd="0" presId="urn:microsoft.com/office/officeart/2018/5/layout/IconCircleLabelList"/>
    <dgm:cxn modelId="{1BFB57E6-3F69-4D2E-9EC5-763512179102}" type="presParOf" srcId="{63C36B0D-F756-4B30-82A4-DD310CFD2C76}" destId="{2A36B662-29D3-4A70-BA3A-BFA0C9026F0B}" srcOrd="1" destOrd="0" presId="urn:microsoft.com/office/officeart/2018/5/layout/IconCircleLabelList"/>
    <dgm:cxn modelId="{98AFD0F6-8933-4AC1-A6AE-CDA5AD3878F2}" type="presParOf" srcId="{63C36B0D-F756-4B30-82A4-DD310CFD2C76}" destId="{38E79086-8FFE-4318-96ED-8098599B1E55}" srcOrd="2" destOrd="0" presId="urn:microsoft.com/office/officeart/2018/5/layout/IconCircleLabelList"/>
    <dgm:cxn modelId="{BA435A90-CF0E-462D-9C7B-9EEFAA3C6091}" type="presParOf" srcId="{63C36B0D-F756-4B30-82A4-DD310CFD2C76}" destId="{6E527D56-DC29-4139-90B2-1286943604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4E43A-1602-4E11-84C5-106CE8F94A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82597C-E2CD-41C1-AAD5-4A5EFCF88416}">
      <dgm:prSet/>
      <dgm:spPr/>
      <dgm:t>
        <a:bodyPr/>
        <a:lstStyle/>
        <a:p>
          <a:r>
            <a:rPr lang="es-MX"/>
            <a:t>Arquitectura segura, escalable y mantenible</a:t>
          </a:r>
          <a:endParaRPr lang="en-US"/>
        </a:p>
      </dgm:t>
    </dgm:pt>
    <dgm:pt modelId="{1E1791AC-AF8F-4474-8AA4-59CA0A0E0307}" type="parTrans" cxnId="{3AB67596-6EEA-4194-8F27-544173DBB63F}">
      <dgm:prSet/>
      <dgm:spPr/>
      <dgm:t>
        <a:bodyPr/>
        <a:lstStyle/>
        <a:p>
          <a:endParaRPr lang="en-US"/>
        </a:p>
      </dgm:t>
    </dgm:pt>
    <dgm:pt modelId="{6A8991B4-78AE-465B-A295-8793BEE1FD8E}" type="sibTrans" cxnId="{3AB67596-6EEA-4194-8F27-544173DBB63F}">
      <dgm:prSet/>
      <dgm:spPr/>
      <dgm:t>
        <a:bodyPr/>
        <a:lstStyle/>
        <a:p>
          <a:endParaRPr lang="en-US"/>
        </a:p>
      </dgm:t>
    </dgm:pt>
    <dgm:pt modelId="{04591F1B-A615-4074-A54D-C39219C1B39A}">
      <dgm:prSet/>
      <dgm:spPr/>
      <dgm:t>
        <a:bodyPr/>
        <a:lstStyle/>
        <a:p>
          <a:r>
            <a:rPr lang="es-GT"/>
            <a:t>Flujo completo: Login -&gt; Catalogo -&gt; Carrito -&gt; Checkout</a:t>
          </a:r>
          <a:endParaRPr lang="en-US"/>
        </a:p>
      </dgm:t>
    </dgm:pt>
    <dgm:pt modelId="{B85D9553-F19B-46DD-9EA8-56D4392E4529}" type="parTrans" cxnId="{6BEC7BFE-8AFE-4565-A8CE-6CDDE8760FD3}">
      <dgm:prSet/>
      <dgm:spPr/>
      <dgm:t>
        <a:bodyPr/>
        <a:lstStyle/>
        <a:p>
          <a:endParaRPr lang="en-US"/>
        </a:p>
      </dgm:t>
    </dgm:pt>
    <dgm:pt modelId="{AF5F129E-1931-4CAD-AB2E-55474C841CFD}" type="sibTrans" cxnId="{6BEC7BFE-8AFE-4565-A8CE-6CDDE8760FD3}">
      <dgm:prSet/>
      <dgm:spPr/>
      <dgm:t>
        <a:bodyPr/>
        <a:lstStyle/>
        <a:p>
          <a:endParaRPr lang="en-US"/>
        </a:p>
      </dgm:t>
    </dgm:pt>
    <dgm:pt modelId="{0B3E6C51-5B2D-4F4F-90E1-354920C359ED}">
      <dgm:prSet/>
      <dgm:spPr/>
      <dgm:t>
        <a:bodyPr/>
        <a:lstStyle/>
        <a:p>
          <a:r>
            <a:rPr lang="es-GT"/>
            <a:t>Gestion con Scrum y Jira</a:t>
          </a:r>
          <a:endParaRPr lang="en-US"/>
        </a:p>
      </dgm:t>
    </dgm:pt>
    <dgm:pt modelId="{51F164A4-F3E9-4549-BB26-50651F79BD8C}" type="parTrans" cxnId="{471FCCCC-F79D-42B7-BE9A-ED4EDD65FD2D}">
      <dgm:prSet/>
      <dgm:spPr/>
      <dgm:t>
        <a:bodyPr/>
        <a:lstStyle/>
        <a:p>
          <a:endParaRPr lang="en-US"/>
        </a:p>
      </dgm:t>
    </dgm:pt>
    <dgm:pt modelId="{2FBF28FD-CB45-4020-81D6-030BA5B03BC8}" type="sibTrans" cxnId="{471FCCCC-F79D-42B7-BE9A-ED4EDD65FD2D}">
      <dgm:prSet/>
      <dgm:spPr/>
      <dgm:t>
        <a:bodyPr/>
        <a:lstStyle/>
        <a:p>
          <a:endParaRPr lang="en-US"/>
        </a:p>
      </dgm:t>
    </dgm:pt>
    <dgm:pt modelId="{74DB97B3-FA74-40A7-95EA-2ED492964031}">
      <dgm:prSet/>
      <dgm:spPr/>
      <dgm:t>
        <a:bodyPr/>
        <a:lstStyle/>
        <a:p>
          <a:r>
            <a:rPr lang="es-MX"/>
            <a:t>Liderazgo tecnico y comunicacion efectiva</a:t>
          </a:r>
          <a:endParaRPr lang="en-US"/>
        </a:p>
      </dgm:t>
    </dgm:pt>
    <dgm:pt modelId="{8DA3C638-F123-46B0-91BF-FC8DD3058A15}" type="parTrans" cxnId="{8E2390B6-F7B3-486B-9125-41A0A5401383}">
      <dgm:prSet/>
      <dgm:spPr/>
      <dgm:t>
        <a:bodyPr/>
        <a:lstStyle/>
        <a:p>
          <a:endParaRPr lang="en-US"/>
        </a:p>
      </dgm:t>
    </dgm:pt>
    <dgm:pt modelId="{DB8C1D0B-21AB-4C81-9B98-5E3DFEAB0596}" type="sibTrans" cxnId="{8E2390B6-F7B3-486B-9125-41A0A5401383}">
      <dgm:prSet/>
      <dgm:spPr/>
      <dgm:t>
        <a:bodyPr/>
        <a:lstStyle/>
        <a:p>
          <a:endParaRPr lang="en-US"/>
        </a:p>
      </dgm:t>
    </dgm:pt>
    <dgm:pt modelId="{9D5094D1-94E0-48AD-9ED9-5892CA40A784}" type="pres">
      <dgm:prSet presAssocID="{9564E43A-1602-4E11-84C5-106CE8F94A4B}" presName="vert0" presStyleCnt="0">
        <dgm:presLayoutVars>
          <dgm:dir/>
          <dgm:animOne val="branch"/>
          <dgm:animLvl val="lvl"/>
        </dgm:presLayoutVars>
      </dgm:prSet>
      <dgm:spPr/>
    </dgm:pt>
    <dgm:pt modelId="{C2D86327-7D29-4EA1-BFF6-2F51A2A796AF}" type="pres">
      <dgm:prSet presAssocID="{6482597C-E2CD-41C1-AAD5-4A5EFCF88416}" presName="thickLine" presStyleLbl="alignNode1" presStyleIdx="0" presStyleCnt="4"/>
      <dgm:spPr/>
    </dgm:pt>
    <dgm:pt modelId="{3692A75A-851A-477E-97EC-10705D93B5F2}" type="pres">
      <dgm:prSet presAssocID="{6482597C-E2CD-41C1-AAD5-4A5EFCF88416}" presName="horz1" presStyleCnt="0"/>
      <dgm:spPr/>
    </dgm:pt>
    <dgm:pt modelId="{F394C7FF-8BAA-4124-814F-8A0149C96286}" type="pres">
      <dgm:prSet presAssocID="{6482597C-E2CD-41C1-AAD5-4A5EFCF88416}" presName="tx1" presStyleLbl="revTx" presStyleIdx="0" presStyleCnt="4"/>
      <dgm:spPr/>
    </dgm:pt>
    <dgm:pt modelId="{6060BC16-B566-400F-9096-397FF5A8AF1B}" type="pres">
      <dgm:prSet presAssocID="{6482597C-E2CD-41C1-AAD5-4A5EFCF88416}" presName="vert1" presStyleCnt="0"/>
      <dgm:spPr/>
    </dgm:pt>
    <dgm:pt modelId="{8A39DF98-0FC5-47D5-B302-9127C09ECA1A}" type="pres">
      <dgm:prSet presAssocID="{04591F1B-A615-4074-A54D-C39219C1B39A}" presName="thickLine" presStyleLbl="alignNode1" presStyleIdx="1" presStyleCnt="4"/>
      <dgm:spPr/>
    </dgm:pt>
    <dgm:pt modelId="{1D9F433B-8051-46EC-8FA6-57A10F62B03C}" type="pres">
      <dgm:prSet presAssocID="{04591F1B-A615-4074-A54D-C39219C1B39A}" presName="horz1" presStyleCnt="0"/>
      <dgm:spPr/>
    </dgm:pt>
    <dgm:pt modelId="{C1DB3C22-8972-40E7-8E72-EBF33EA4BDE9}" type="pres">
      <dgm:prSet presAssocID="{04591F1B-A615-4074-A54D-C39219C1B39A}" presName="tx1" presStyleLbl="revTx" presStyleIdx="1" presStyleCnt="4"/>
      <dgm:spPr/>
    </dgm:pt>
    <dgm:pt modelId="{A02D7245-C4BC-47C2-8579-717B1074135F}" type="pres">
      <dgm:prSet presAssocID="{04591F1B-A615-4074-A54D-C39219C1B39A}" presName="vert1" presStyleCnt="0"/>
      <dgm:spPr/>
    </dgm:pt>
    <dgm:pt modelId="{4E4EFEF9-78A4-48CA-9D2C-EF7D74512718}" type="pres">
      <dgm:prSet presAssocID="{0B3E6C51-5B2D-4F4F-90E1-354920C359ED}" presName="thickLine" presStyleLbl="alignNode1" presStyleIdx="2" presStyleCnt="4"/>
      <dgm:spPr/>
    </dgm:pt>
    <dgm:pt modelId="{B3870FCA-2F77-4D5E-9BB0-EF1BFEAF20C0}" type="pres">
      <dgm:prSet presAssocID="{0B3E6C51-5B2D-4F4F-90E1-354920C359ED}" presName="horz1" presStyleCnt="0"/>
      <dgm:spPr/>
    </dgm:pt>
    <dgm:pt modelId="{A58CA2BC-9AF4-4F71-8235-9CD73F9A6EFB}" type="pres">
      <dgm:prSet presAssocID="{0B3E6C51-5B2D-4F4F-90E1-354920C359ED}" presName="tx1" presStyleLbl="revTx" presStyleIdx="2" presStyleCnt="4"/>
      <dgm:spPr/>
    </dgm:pt>
    <dgm:pt modelId="{DB84633E-5DA0-4E9E-897B-A02CEB910DF9}" type="pres">
      <dgm:prSet presAssocID="{0B3E6C51-5B2D-4F4F-90E1-354920C359ED}" presName="vert1" presStyleCnt="0"/>
      <dgm:spPr/>
    </dgm:pt>
    <dgm:pt modelId="{7BD35486-F40C-41EF-BD59-14FFC1092AF6}" type="pres">
      <dgm:prSet presAssocID="{74DB97B3-FA74-40A7-95EA-2ED492964031}" presName="thickLine" presStyleLbl="alignNode1" presStyleIdx="3" presStyleCnt="4"/>
      <dgm:spPr/>
    </dgm:pt>
    <dgm:pt modelId="{EC307295-0905-4373-8380-235480A6BBFB}" type="pres">
      <dgm:prSet presAssocID="{74DB97B3-FA74-40A7-95EA-2ED492964031}" presName="horz1" presStyleCnt="0"/>
      <dgm:spPr/>
    </dgm:pt>
    <dgm:pt modelId="{D0BE5F73-203A-4F03-94B6-A4F731B2EB1E}" type="pres">
      <dgm:prSet presAssocID="{74DB97B3-FA74-40A7-95EA-2ED492964031}" presName="tx1" presStyleLbl="revTx" presStyleIdx="3" presStyleCnt="4"/>
      <dgm:spPr/>
    </dgm:pt>
    <dgm:pt modelId="{C846FE94-F2E3-4175-9B01-98E2BC8AFAD2}" type="pres">
      <dgm:prSet presAssocID="{74DB97B3-FA74-40A7-95EA-2ED492964031}" presName="vert1" presStyleCnt="0"/>
      <dgm:spPr/>
    </dgm:pt>
  </dgm:ptLst>
  <dgm:cxnLst>
    <dgm:cxn modelId="{F19A610F-4CB3-4D8E-A02B-836B87513B1A}" type="presOf" srcId="{74DB97B3-FA74-40A7-95EA-2ED492964031}" destId="{D0BE5F73-203A-4F03-94B6-A4F731B2EB1E}" srcOrd="0" destOrd="0" presId="urn:microsoft.com/office/officeart/2008/layout/LinedList"/>
    <dgm:cxn modelId="{3AB67596-6EEA-4194-8F27-544173DBB63F}" srcId="{9564E43A-1602-4E11-84C5-106CE8F94A4B}" destId="{6482597C-E2CD-41C1-AAD5-4A5EFCF88416}" srcOrd="0" destOrd="0" parTransId="{1E1791AC-AF8F-4474-8AA4-59CA0A0E0307}" sibTransId="{6A8991B4-78AE-465B-A295-8793BEE1FD8E}"/>
    <dgm:cxn modelId="{0268E7B1-C5CB-4C3F-A717-DB2CA23ABF7C}" type="presOf" srcId="{04591F1B-A615-4074-A54D-C39219C1B39A}" destId="{C1DB3C22-8972-40E7-8E72-EBF33EA4BDE9}" srcOrd="0" destOrd="0" presId="urn:microsoft.com/office/officeart/2008/layout/LinedList"/>
    <dgm:cxn modelId="{06725CB5-C6F0-48CE-92C7-C5B5BB3C6EE9}" type="presOf" srcId="{6482597C-E2CD-41C1-AAD5-4A5EFCF88416}" destId="{F394C7FF-8BAA-4124-814F-8A0149C96286}" srcOrd="0" destOrd="0" presId="urn:microsoft.com/office/officeart/2008/layout/LinedList"/>
    <dgm:cxn modelId="{8E2390B6-F7B3-486B-9125-41A0A5401383}" srcId="{9564E43A-1602-4E11-84C5-106CE8F94A4B}" destId="{74DB97B3-FA74-40A7-95EA-2ED492964031}" srcOrd="3" destOrd="0" parTransId="{8DA3C638-F123-46B0-91BF-FC8DD3058A15}" sibTransId="{DB8C1D0B-21AB-4C81-9B98-5E3DFEAB0596}"/>
    <dgm:cxn modelId="{E8329DEA-D7AE-4F9F-9781-B90769BD6D02}" type="presOf" srcId="{0B3E6C51-5B2D-4F4F-90E1-354920C359ED}" destId="{A58CA2BC-9AF4-4F71-8235-9CD73F9A6EFB}" srcOrd="0" destOrd="0" presId="urn:microsoft.com/office/officeart/2008/layout/LinedList"/>
    <dgm:cxn modelId="{471FCCCC-F79D-42B7-BE9A-ED4EDD65FD2D}" srcId="{9564E43A-1602-4E11-84C5-106CE8F94A4B}" destId="{0B3E6C51-5B2D-4F4F-90E1-354920C359ED}" srcOrd="2" destOrd="0" parTransId="{51F164A4-F3E9-4549-BB26-50651F79BD8C}" sibTransId="{2FBF28FD-CB45-4020-81D6-030BA5B03BC8}"/>
    <dgm:cxn modelId="{ABD216D6-217A-49AB-9824-88D0950379C6}" type="presOf" srcId="{9564E43A-1602-4E11-84C5-106CE8F94A4B}" destId="{9D5094D1-94E0-48AD-9ED9-5892CA40A784}" srcOrd="0" destOrd="0" presId="urn:microsoft.com/office/officeart/2008/layout/LinedList"/>
    <dgm:cxn modelId="{6BEC7BFE-8AFE-4565-A8CE-6CDDE8760FD3}" srcId="{9564E43A-1602-4E11-84C5-106CE8F94A4B}" destId="{04591F1B-A615-4074-A54D-C39219C1B39A}" srcOrd="1" destOrd="0" parTransId="{B85D9553-F19B-46DD-9EA8-56D4392E4529}" sibTransId="{AF5F129E-1931-4CAD-AB2E-55474C841CFD}"/>
    <dgm:cxn modelId="{97F33CC9-C2AC-42CB-BB39-3A2FF9486A3A}" type="presParOf" srcId="{9D5094D1-94E0-48AD-9ED9-5892CA40A784}" destId="{C2D86327-7D29-4EA1-BFF6-2F51A2A796AF}" srcOrd="0" destOrd="0" presId="urn:microsoft.com/office/officeart/2008/layout/LinedList"/>
    <dgm:cxn modelId="{56E435BF-D95B-488A-8B11-A2CF88A0EBD7}" type="presParOf" srcId="{9D5094D1-94E0-48AD-9ED9-5892CA40A784}" destId="{3692A75A-851A-477E-97EC-10705D93B5F2}" srcOrd="1" destOrd="0" presId="urn:microsoft.com/office/officeart/2008/layout/LinedList"/>
    <dgm:cxn modelId="{0676ADB6-878B-4E8F-B14F-EFEACF388A60}" type="presParOf" srcId="{3692A75A-851A-477E-97EC-10705D93B5F2}" destId="{F394C7FF-8BAA-4124-814F-8A0149C96286}" srcOrd="0" destOrd="0" presId="urn:microsoft.com/office/officeart/2008/layout/LinedList"/>
    <dgm:cxn modelId="{B3164F38-026D-49D5-BF5F-361A929E5E7C}" type="presParOf" srcId="{3692A75A-851A-477E-97EC-10705D93B5F2}" destId="{6060BC16-B566-400F-9096-397FF5A8AF1B}" srcOrd="1" destOrd="0" presId="urn:microsoft.com/office/officeart/2008/layout/LinedList"/>
    <dgm:cxn modelId="{E4B8E991-9D0E-48FE-B8A3-1C78C0586E8C}" type="presParOf" srcId="{9D5094D1-94E0-48AD-9ED9-5892CA40A784}" destId="{8A39DF98-0FC5-47D5-B302-9127C09ECA1A}" srcOrd="2" destOrd="0" presId="urn:microsoft.com/office/officeart/2008/layout/LinedList"/>
    <dgm:cxn modelId="{047DAE60-6EEC-4A28-84D1-5BEF5ECE3D66}" type="presParOf" srcId="{9D5094D1-94E0-48AD-9ED9-5892CA40A784}" destId="{1D9F433B-8051-46EC-8FA6-57A10F62B03C}" srcOrd="3" destOrd="0" presId="urn:microsoft.com/office/officeart/2008/layout/LinedList"/>
    <dgm:cxn modelId="{C829F327-F598-4E8F-B1C5-7A9533BC4F1A}" type="presParOf" srcId="{1D9F433B-8051-46EC-8FA6-57A10F62B03C}" destId="{C1DB3C22-8972-40E7-8E72-EBF33EA4BDE9}" srcOrd="0" destOrd="0" presId="urn:microsoft.com/office/officeart/2008/layout/LinedList"/>
    <dgm:cxn modelId="{3D6A1D5C-4E53-45AF-97D1-36ADAF0F714A}" type="presParOf" srcId="{1D9F433B-8051-46EC-8FA6-57A10F62B03C}" destId="{A02D7245-C4BC-47C2-8579-717B1074135F}" srcOrd="1" destOrd="0" presId="urn:microsoft.com/office/officeart/2008/layout/LinedList"/>
    <dgm:cxn modelId="{61872078-5AFB-4629-A3E3-5880D136C797}" type="presParOf" srcId="{9D5094D1-94E0-48AD-9ED9-5892CA40A784}" destId="{4E4EFEF9-78A4-48CA-9D2C-EF7D74512718}" srcOrd="4" destOrd="0" presId="urn:microsoft.com/office/officeart/2008/layout/LinedList"/>
    <dgm:cxn modelId="{6E9679AD-4704-42D3-A351-F378DFB05E55}" type="presParOf" srcId="{9D5094D1-94E0-48AD-9ED9-5892CA40A784}" destId="{B3870FCA-2F77-4D5E-9BB0-EF1BFEAF20C0}" srcOrd="5" destOrd="0" presId="urn:microsoft.com/office/officeart/2008/layout/LinedList"/>
    <dgm:cxn modelId="{8C2DA9CC-994D-4F6A-A1E9-D3F58A616DB8}" type="presParOf" srcId="{B3870FCA-2F77-4D5E-9BB0-EF1BFEAF20C0}" destId="{A58CA2BC-9AF4-4F71-8235-9CD73F9A6EFB}" srcOrd="0" destOrd="0" presId="urn:microsoft.com/office/officeart/2008/layout/LinedList"/>
    <dgm:cxn modelId="{C009EB07-7C86-4487-897D-5F29FEE3A937}" type="presParOf" srcId="{B3870FCA-2F77-4D5E-9BB0-EF1BFEAF20C0}" destId="{DB84633E-5DA0-4E9E-897B-A02CEB910DF9}" srcOrd="1" destOrd="0" presId="urn:microsoft.com/office/officeart/2008/layout/LinedList"/>
    <dgm:cxn modelId="{59487531-0B44-48E5-A5EC-F5CCFA8AD81B}" type="presParOf" srcId="{9D5094D1-94E0-48AD-9ED9-5892CA40A784}" destId="{7BD35486-F40C-41EF-BD59-14FFC1092AF6}" srcOrd="6" destOrd="0" presId="urn:microsoft.com/office/officeart/2008/layout/LinedList"/>
    <dgm:cxn modelId="{A9726B81-9002-4C20-A755-3D996CDA5C17}" type="presParOf" srcId="{9D5094D1-94E0-48AD-9ED9-5892CA40A784}" destId="{EC307295-0905-4373-8380-235480A6BBFB}" srcOrd="7" destOrd="0" presId="urn:microsoft.com/office/officeart/2008/layout/LinedList"/>
    <dgm:cxn modelId="{67B6BB8E-6870-4C90-8B92-23F4E0F3C502}" type="presParOf" srcId="{EC307295-0905-4373-8380-235480A6BBFB}" destId="{D0BE5F73-203A-4F03-94B6-A4F731B2EB1E}" srcOrd="0" destOrd="0" presId="urn:microsoft.com/office/officeart/2008/layout/LinedList"/>
    <dgm:cxn modelId="{99985DA2-5A13-43D1-9181-C57168F0C7F2}" type="presParOf" srcId="{EC307295-0905-4373-8380-235480A6BBFB}" destId="{C846FE94-F2E3-4175-9B01-98E2BC8AFA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7BC78-FD2B-4220-BBAA-6160709DB9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103F4B8-CC5E-46C8-BE5D-2B13ACC55680}">
      <dgm:prSet/>
      <dgm:spPr/>
      <dgm:t>
        <a:bodyPr/>
        <a:lstStyle/>
        <a:p>
          <a:r>
            <a:rPr lang="es-GT"/>
            <a:t>.NET 8 Minimal APIs (rendimiento)</a:t>
          </a:r>
          <a:endParaRPr lang="en-US"/>
        </a:p>
      </dgm:t>
    </dgm:pt>
    <dgm:pt modelId="{25770930-786C-476A-A46C-120FB7716C0D}" type="parTrans" cxnId="{1343BB20-3EAF-4B83-BFFE-8B7EFA468436}">
      <dgm:prSet/>
      <dgm:spPr/>
      <dgm:t>
        <a:bodyPr/>
        <a:lstStyle/>
        <a:p>
          <a:endParaRPr lang="en-US"/>
        </a:p>
      </dgm:t>
    </dgm:pt>
    <dgm:pt modelId="{493513E8-0454-4AFD-8EFB-85300C0378DF}" type="sibTrans" cxnId="{1343BB20-3EAF-4B83-BFFE-8B7EFA468436}">
      <dgm:prSet/>
      <dgm:spPr/>
      <dgm:t>
        <a:bodyPr/>
        <a:lstStyle/>
        <a:p>
          <a:endParaRPr lang="en-US"/>
        </a:p>
      </dgm:t>
    </dgm:pt>
    <dgm:pt modelId="{AA5A3761-7BE6-4C9A-9962-30FFFE9555BC}">
      <dgm:prSet/>
      <dgm:spPr/>
      <dgm:t>
        <a:bodyPr/>
        <a:lstStyle/>
        <a:p>
          <a:r>
            <a:rPr lang="es-GT"/>
            <a:t>SQL Server con SPs transaccionales</a:t>
          </a:r>
          <a:endParaRPr lang="en-US"/>
        </a:p>
      </dgm:t>
    </dgm:pt>
    <dgm:pt modelId="{DE9FC160-1219-4EDE-BF47-B4E40E1101A6}" type="parTrans" cxnId="{834F8168-E4C4-495D-8235-0AAA522AE786}">
      <dgm:prSet/>
      <dgm:spPr/>
      <dgm:t>
        <a:bodyPr/>
        <a:lstStyle/>
        <a:p>
          <a:endParaRPr lang="en-US"/>
        </a:p>
      </dgm:t>
    </dgm:pt>
    <dgm:pt modelId="{F853D3BD-183A-4639-B23D-F07D10D6A819}" type="sibTrans" cxnId="{834F8168-E4C4-495D-8235-0AAA522AE786}">
      <dgm:prSet/>
      <dgm:spPr/>
      <dgm:t>
        <a:bodyPr/>
        <a:lstStyle/>
        <a:p>
          <a:endParaRPr lang="en-US"/>
        </a:p>
      </dgm:t>
    </dgm:pt>
    <dgm:pt modelId="{E5F8FA4D-51D5-4C19-9CA9-297505D4F095}">
      <dgm:prSet/>
      <dgm:spPr/>
      <dgm:t>
        <a:bodyPr/>
        <a:lstStyle/>
        <a:p>
          <a:r>
            <a:rPr lang="es-MX"/>
            <a:t>API Gateway con seguridad centralizada</a:t>
          </a:r>
          <a:endParaRPr lang="en-US"/>
        </a:p>
      </dgm:t>
    </dgm:pt>
    <dgm:pt modelId="{C1A3F221-F719-478A-9541-7EFEE94B102E}" type="parTrans" cxnId="{541DB5A1-22A3-4CE2-85B6-80EC79855298}">
      <dgm:prSet/>
      <dgm:spPr/>
      <dgm:t>
        <a:bodyPr/>
        <a:lstStyle/>
        <a:p>
          <a:endParaRPr lang="en-US"/>
        </a:p>
      </dgm:t>
    </dgm:pt>
    <dgm:pt modelId="{1F9D8843-B766-4CD7-BEC7-D3E5B4F8BD21}" type="sibTrans" cxnId="{541DB5A1-22A3-4CE2-85B6-80EC79855298}">
      <dgm:prSet/>
      <dgm:spPr/>
      <dgm:t>
        <a:bodyPr/>
        <a:lstStyle/>
        <a:p>
          <a:endParaRPr lang="en-US"/>
        </a:p>
      </dgm:t>
    </dgm:pt>
    <dgm:pt modelId="{00D684A8-64D2-4069-8D23-405E69D8C9FB}">
      <dgm:prSet/>
      <dgm:spPr/>
      <dgm:t>
        <a:bodyPr/>
        <a:lstStyle/>
        <a:p>
          <a:r>
            <a:rPr lang="es-GT"/>
            <a:t>Angular/Ionic para reuso de componentes</a:t>
          </a:r>
          <a:endParaRPr lang="en-US"/>
        </a:p>
      </dgm:t>
    </dgm:pt>
    <dgm:pt modelId="{F69684A8-E237-4FA9-93CD-9E588CA031DD}" type="parTrans" cxnId="{BE4BED4E-A28B-4416-B00C-00ACEC8B3DC2}">
      <dgm:prSet/>
      <dgm:spPr/>
      <dgm:t>
        <a:bodyPr/>
        <a:lstStyle/>
        <a:p>
          <a:endParaRPr lang="en-US"/>
        </a:p>
      </dgm:t>
    </dgm:pt>
    <dgm:pt modelId="{9B08F284-93BE-44D6-9F36-9281E3BBDE8C}" type="sibTrans" cxnId="{BE4BED4E-A28B-4416-B00C-00ACEC8B3DC2}">
      <dgm:prSet/>
      <dgm:spPr/>
      <dgm:t>
        <a:bodyPr/>
        <a:lstStyle/>
        <a:p>
          <a:endParaRPr lang="en-US"/>
        </a:p>
      </dgm:t>
    </dgm:pt>
    <dgm:pt modelId="{76B75EA2-7572-45E0-B60D-3BBB14350204}">
      <dgm:prSet/>
      <dgm:spPr/>
      <dgm:t>
        <a:bodyPr/>
        <a:lstStyle/>
        <a:p>
          <a:r>
            <a:rPr lang="it-IT"/>
            <a:t>CI/CD con GitHub Actions</a:t>
          </a:r>
          <a:endParaRPr lang="en-US"/>
        </a:p>
      </dgm:t>
    </dgm:pt>
    <dgm:pt modelId="{AFFC494D-9930-46C9-96A9-90ACC8D026D7}" type="parTrans" cxnId="{EA6703D6-2614-4DBF-AFB2-8568FC9B420A}">
      <dgm:prSet/>
      <dgm:spPr/>
      <dgm:t>
        <a:bodyPr/>
        <a:lstStyle/>
        <a:p>
          <a:endParaRPr lang="en-US"/>
        </a:p>
      </dgm:t>
    </dgm:pt>
    <dgm:pt modelId="{4D6E50A2-C33C-4CC7-921E-D574072F3756}" type="sibTrans" cxnId="{EA6703D6-2614-4DBF-AFB2-8568FC9B420A}">
      <dgm:prSet/>
      <dgm:spPr/>
      <dgm:t>
        <a:bodyPr/>
        <a:lstStyle/>
        <a:p>
          <a:endParaRPr lang="en-US"/>
        </a:p>
      </dgm:t>
    </dgm:pt>
    <dgm:pt modelId="{53210EA2-5983-4BF3-8B6A-7CAFA25E131E}" type="pres">
      <dgm:prSet presAssocID="{9547BC78-FD2B-4220-BBAA-6160709DB96B}" presName="root" presStyleCnt="0">
        <dgm:presLayoutVars>
          <dgm:dir/>
          <dgm:resizeHandles val="exact"/>
        </dgm:presLayoutVars>
      </dgm:prSet>
      <dgm:spPr/>
    </dgm:pt>
    <dgm:pt modelId="{A6EA4582-1250-4A09-B5B0-516186104EBF}" type="pres">
      <dgm:prSet presAssocID="{3103F4B8-CC5E-46C8-BE5D-2B13ACC55680}" presName="compNode" presStyleCnt="0"/>
      <dgm:spPr/>
    </dgm:pt>
    <dgm:pt modelId="{E6935275-9480-48C5-B545-69A37A492045}" type="pres">
      <dgm:prSet presAssocID="{3103F4B8-CC5E-46C8-BE5D-2B13ACC556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F18C4F-3B6B-4894-91AB-EAD8EF175CF6}" type="pres">
      <dgm:prSet presAssocID="{3103F4B8-CC5E-46C8-BE5D-2B13ACC55680}" presName="spaceRect" presStyleCnt="0"/>
      <dgm:spPr/>
    </dgm:pt>
    <dgm:pt modelId="{0BCA6840-877C-4E7A-8D6F-0E48D70D3B41}" type="pres">
      <dgm:prSet presAssocID="{3103F4B8-CC5E-46C8-BE5D-2B13ACC55680}" presName="textRect" presStyleLbl="revTx" presStyleIdx="0" presStyleCnt="5">
        <dgm:presLayoutVars>
          <dgm:chMax val="1"/>
          <dgm:chPref val="1"/>
        </dgm:presLayoutVars>
      </dgm:prSet>
      <dgm:spPr/>
    </dgm:pt>
    <dgm:pt modelId="{CB5604CA-9151-46A2-B433-49C985625AC3}" type="pres">
      <dgm:prSet presAssocID="{493513E8-0454-4AFD-8EFB-85300C0378DF}" presName="sibTrans" presStyleCnt="0"/>
      <dgm:spPr/>
    </dgm:pt>
    <dgm:pt modelId="{93447534-5AAB-4778-B1D2-4805D7B2A23E}" type="pres">
      <dgm:prSet presAssocID="{AA5A3761-7BE6-4C9A-9962-30FFFE9555BC}" presName="compNode" presStyleCnt="0"/>
      <dgm:spPr/>
    </dgm:pt>
    <dgm:pt modelId="{5E043C65-1970-408D-996E-742490D49E84}" type="pres">
      <dgm:prSet presAssocID="{AA5A3761-7BE6-4C9A-9962-30FFFE9555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44799A42-B587-4E68-ADC9-51EE635EF96F}" type="pres">
      <dgm:prSet presAssocID="{AA5A3761-7BE6-4C9A-9962-30FFFE9555BC}" presName="spaceRect" presStyleCnt="0"/>
      <dgm:spPr/>
    </dgm:pt>
    <dgm:pt modelId="{707328AC-D3FC-47D0-ADA9-2E02EF27CA66}" type="pres">
      <dgm:prSet presAssocID="{AA5A3761-7BE6-4C9A-9962-30FFFE9555BC}" presName="textRect" presStyleLbl="revTx" presStyleIdx="1" presStyleCnt="5">
        <dgm:presLayoutVars>
          <dgm:chMax val="1"/>
          <dgm:chPref val="1"/>
        </dgm:presLayoutVars>
      </dgm:prSet>
      <dgm:spPr/>
    </dgm:pt>
    <dgm:pt modelId="{32AE2160-70E8-4E6C-858E-87B60B8D2986}" type="pres">
      <dgm:prSet presAssocID="{F853D3BD-183A-4639-B23D-F07D10D6A819}" presName="sibTrans" presStyleCnt="0"/>
      <dgm:spPr/>
    </dgm:pt>
    <dgm:pt modelId="{6C0B8419-DFE0-41F4-8098-C4610483C936}" type="pres">
      <dgm:prSet presAssocID="{E5F8FA4D-51D5-4C19-9CA9-297505D4F095}" presName="compNode" presStyleCnt="0"/>
      <dgm:spPr/>
    </dgm:pt>
    <dgm:pt modelId="{AC7C3369-09E2-4F23-8C56-4CFCD2AC7354}" type="pres">
      <dgm:prSet presAssocID="{E5F8FA4D-51D5-4C19-9CA9-297505D4F0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2B0B4BBB-45AF-4A54-A0AF-1A6EBABA75F2}" type="pres">
      <dgm:prSet presAssocID="{E5F8FA4D-51D5-4C19-9CA9-297505D4F095}" presName="spaceRect" presStyleCnt="0"/>
      <dgm:spPr/>
    </dgm:pt>
    <dgm:pt modelId="{661B49CC-D0AF-4269-8D4A-0B6DBF154A24}" type="pres">
      <dgm:prSet presAssocID="{E5F8FA4D-51D5-4C19-9CA9-297505D4F095}" presName="textRect" presStyleLbl="revTx" presStyleIdx="2" presStyleCnt="5">
        <dgm:presLayoutVars>
          <dgm:chMax val="1"/>
          <dgm:chPref val="1"/>
        </dgm:presLayoutVars>
      </dgm:prSet>
      <dgm:spPr/>
    </dgm:pt>
    <dgm:pt modelId="{B385627F-001F-4DEC-8C7A-09776157ED64}" type="pres">
      <dgm:prSet presAssocID="{1F9D8843-B766-4CD7-BEC7-D3E5B4F8BD21}" presName="sibTrans" presStyleCnt="0"/>
      <dgm:spPr/>
    </dgm:pt>
    <dgm:pt modelId="{2DE52D45-6999-4094-AE55-9F40C6724D0E}" type="pres">
      <dgm:prSet presAssocID="{00D684A8-64D2-4069-8D23-405E69D8C9FB}" presName="compNode" presStyleCnt="0"/>
      <dgm:spPr/>
    </dgm:pt>
    <dgm:pt modelId="{C0519229-A8F4-470B-A4B3-C6A97A9E20C9}" type="pres">
      <dgm:prSet presAssocID="{00D684A8-64D2-4069-8D23-405E69D8C9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FBD1AC88-B0A2-453B-B36C-1CA092BEE077}" type="pres">
      <dgm:prSet presAssocID="{00D684A8-64D2-4069-8D23-405E69D8C9FB}" presName="spaceRect" presStyleCnt="0"/>
      <dgm:spPr/>
    </dgm:pt>
    <dgm:pt modelId="{0AB62653-52DC-44E5-90B8-65273D8F5411}" type="pres">
      <dgm:prSet presAssocID="{00D684A8-64D2-4069-8D23-405E69D8C9FB}" presName="textRect" presStyleLbl="revTx" presStyleIdx="3" presStyleCnt="5">
        <dgm:presLayoutVars>
          <dgm:chMax val="1"/>
          <dgm:chPref val="1"/>
        </dgm:presLayoutVars>
      </dgm:prSet>
      <dgm:spPr/>
    </dgm:pt>
    <dgm:pt modelId="{A3FCA3A5-7D23-4CC1-B2DB-EE791A5CC997}" type="pres">
      <dgm:prSet presAssocID="{9B08F284-93BE-44D6-9F36-9281E3BBDE8C}" presName="sibTrans" presStyleCnt="0"/>
      <dgm:spPr/>
    </dgm:pt>
    <dgm:pt modelId="{17DD8CFD-7C81-4496-8973-349D89AEF834}" type="pres">
      <dgm:prSet presAssocID="{76B75EA2-7572-45E0-B60D-3BBB14350204}" presName="compNode" presStyleCnt="0"/>
      <dgm:spPr/>
    </dgm:pt>
    <dgm:pt modelId="{974C39B5-1B85-4AB6-B254-B89D94B87544}" type="pres">
      <dgm:prSet presAssocID="{76B75EA2-7572-45E0-B60D-3BBB143502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D9D25FFF-17CF-4C59-89A8-66C592686AE8}" type="pres">
      <dgm:prSet presAssocID="{76B75EA2-7572-45E0-B60D-3BBB14350204}" presName="spaceRect" presStyleCnt="0"/>
      <dgm:spPr/>
    </dgm:pt>
    <dgm:pt modelId="{0AC239C5-8D84-4905-A0C7-9C38FAAD4307}" type="pres">
      <dgm:prSet presAssocID="{76B75EA2-7572-45E0-B60D-3BBB143502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96AC0D-B7EE-4B69-B4FA-1AF278695DB1}" type="presOf" srcId="{3103F4B8-CC5E-46C8-BE5D-2B13ACC55680}" destId="{0BCA6840-877C-4E7A-8D6F-0E48D70D3B41}" srcOrd="0" destOrd="0" presId="urn:microsoft.com/office/officeart/2018/2/layout/IconLabelList"/>
    <dgm:cxn modelId="{4E435F19-2E5F-486D-8642-54FAA033A25A}" type="presOf" srcId="{9547BC78-FD2B-4220-BBAA-6160709DB96B}" destId="{53210EA2-5983-4BF3-8B6A-7CAFA25E131E}" srcOrd="0" destOrd="0" presId="urn:microsoft.com/office/officeart/2018/2/layout/IconLabelList"/>
    <dgm:cxn modelId="{1343BB20-3EAF-4B83-BFFE-8B7EFA468436}" srcId="{9547BC78-FD2B-4220-BBAA-6160709DB96B}" destId="{3103F4B8-CC5E-46C8-BE5D-2B13ACC55680}" srcOrd="0" destOrd="0" parTransId="{25770930-786C-476A-A46C-120FB7716C0D}" sibTransId="{493513E8-0454-4AFD-8EFB-85300C0378DF}"/>
    <dgm:cxn modelId="{426E0839-7C0A-40DC-9B94-23680B5B5D10}" type="presOf" srcId="{E5F8FA4D-51D5-4C19-9CA9-297505D4F095}" destId="{661B49CC-D0AF-4269-8D4A-0B6DBF154A24}" srcOrd="0" destOrd="0" presId="urn:microsoft.com/office/officeart/2018/2/layout/IconLabelList"/>
    <dgm:cxn modelId="{834F8168-E4C4-495D-8235-0AAA522AE786}" srcId="{9547BC78-FD2B-4220-BBAA-6160709DB96B}" destId="{AA5A3761-7BE6-4C9A-9962-30FFFE9555BC}" srcOrd="1" destOrd="0" parTransId="{DE9FC160-1219-4EDE-BF47-B4E40E1101A6}" sibTransId="{F853D3BD-183A-4639-B23D-F07D10D6A819}"/>
    <dgm:cxn modelId="{80C4B368-5C42-4A3A-BE83-05963164834F}" type="presOf" srcId="{00D684A8-64D2-4069-8D23-405E69D8C9FB}" destId="{0AB62653-52DC-44E5-90B8-65273D8F5411}" srcOrd="0" destOrd="0" presId="urn:microsoft.com/office/officeart/2018/2/layout/IconLabelList"/>
    <dgm:cxn modelId="{BE4BED4E-A28B-4416-B00C-00ACEC8B3DC2}" srcId="{9547BC78-FD2B-4220-BBAA-6160709DB96B}" destId="{00D684A8-64D2-4069-8D23-405E69D8C9FB}" srcOrd="3" destOrd="0" parTransId="{F69684A8-E237-4FA9-93CD-9E588CA031DD}" sibTransId="{9B08F284-93BE-44D6-9F36-9281E3BBDE8C}"/>
    <dgm:cxn modelId="{0C0C2A54-C60B-4212-9915-C0265DEBEF1F}" type="presOf" srcId="{AA5A3761-7BE6-4C9A-9962-30FFFE9555BC}" destId="{707328AC-D3FC-47D0-ADA9-2E02EF27CA66}" srcOrd="0" destOrd="0" presId="urn:microsoft.com/office/officeart/2018/2/layout/IconLabelList"/>
    <dgm:cxn modelId="{541DB5A1-22A3-4CE2-85B6-80EC79855298}" srcId="{9547BC78-FD2B-4220-BBAA-6160709DB96B}" destId="{E5F8FA4D-51D5-4C19-9CA9-297505D4F095}" srcOrd="2" destOrd="0" parTransId="{C1A3F221-F719-478A-9541-7EFEE94B102E}" sibTransId="{1F9D8843-B766-4CD7-BEC7-D3E5B4F8BD21}"/>
    <dgm:cxn modelId="{F91A3BBC-1A20-4FBE-A153-8BA9DCFF15C3}" type="presOf" srcId="{76B75EA2-7572-45E0-B60D-3BBB14350204}" destId="{0AC239C5-8D84-4905-A0C7-9C38FAAD4307}" srcOrd="0" destOrd="0" presId="urn:microsoft.com/office/officeart/2018/2/layout/IconLabelList"/>
    <dgm:cxn modelId="{EA6703D6-2614-4DBF-AFB2-8568FC9B420A}" srcId="{9547BC78-FD2B-4220-BBAA-6160709DB96B}" destId="{76B75EA2-7572-45E0-B60D-3BBB14350204}" srcOrd="4" destOrd="0" parTransId="{AFFC494D-9930-46C9-96A9-90ACC8D026D7}" sibTransId="{4D6E50A2-C33C-4CC7-921E-D574072F3756}"/>
    <dgm:cxn modelId="{E28010E6-7B46-4714-82CC-5023706C38F4}" type="presParOf" srcId="{53210EA2-5983-4BF3-8B6A-7CAFA25E131E}" destId="{A6EA4582-1250-4A09-B5B0-516186104EBF}" srcOrd="0" destOrd="0" presId="urn:microsoft.com/office/officeart/2018/2/layout/IconLabelList"/>
    <dgm:cxn modelId="{64D056E2-84DF-4676-AE2D-7EEC564347D7}" type="presParOf" srcId="{A6EA4582-1250-4A09-B5B0-516186104EBF}" destId="{E6935275-9480-48C5-B545-69A37A492045}" srcOrd="0" destOrd="0" presId="urn:microsoft.com/office/officeart/2018/2/layout/IconLabelList"/>
    <dgm:cxn modelId="{E23BEB0E-5212-4C4B-A02F-3F30E039A2AA}" type="presParOf" srcId="{A6EA4582-1250-4A09-B5B0-516186104EBF}" destId="{46F18C4F-3B6B-4894-91AB-EAD8EF175CF6}" srcOrd="1" destOrd="0" presId="urn:microsoft.com/office/officeart/2018/2/layout/IconLabelList"/>
    <dgm:cxn modelId="{4843027B-43C2-47F4-8D61-9D7BD9EB0A28}" type="presParOf" srcId="{A6EA4582-1250-4A09-B5B0-516186104EBF}" destId="{0BCA6840-877C-4E7A-8D6F-0E48D70D3B41}" srcOrd="2" destOrd="0" presId="urn:microsoft.com/office/officeart/2018/2/layout/IconLabelList"/>
    <dgm:cxn modelId="{241D652F-F64E-4A21-B92B-072ACA1115F2}" type="presParOf" srcId="{53210EA2-5983-4BF3-8B6A-7CAFA25E131E}" destId="{CB5604CA-9151-46A2-B433-49C985625AC3}" srcOrd="1" destOrd="0" presId="urn:microsoft.com/office/officeart/2018/2/layout/IconLabelList"/>
    <dgm:cxn modelId="{CE0C0412-17E1-4808-A8BA-BF1F503D0099}" type="presParOf" srcId="{53210EA2-5983-4BF3-8B6A-7CAFA25E131E}" destId="{93447534-5AAB-4778-B1D2-4805D7B2A23E}" srcOrd="2" destOrd="0" presId="urn:microsoft.com/office/officeart/2018/2/layout/IconLabelList"/>
    <dgm:cxn modelId="{DC01D0B4-A3DC-4362-BE2A-D5612D581C99}" type="presParOf" srcId="{93447534-5AAB-4778-B1D2-4805D7B2A23E}" destId="{5E043C65-1970-408D-996E-742490D49E84}" srcOrd="0" destOrd="0" presId="urn:microsoft.com/office/officeart/2018/2/layout/IconLabelList"/>
    <dgm:cxn modelId="{ACE2B198-E701-4B23-8459-E75D1982ABCC}" type="presParOf" srcId="{93447534-5AAB-4778-B1D2-4805D7B2A23E}" destId="{44799A42-B587-4E68-ADC9-51EE635EF96F}" srcOrd="1" destOrd="0" presId="urn:microsoft.com/office/officeart/2018/2/layout/IconLabelList"/>
    <dgm:cxn modelId="{5EFCE2CF-DC59-4C9D-8105-EBE10DD731F0}" type="presParOf" srcId="{93447534-5AAB-4778-B1D2-4805D7B2A23E}" destId="{707328AC-D3FC-47D0-ADA9-2E02EF27CA66}" srcOrd="2" destOrd="0" presId="urn:microsoft.com/office/officeart/2018/2/layout/IconLabelList"/>
    <dgm:cxn modelId="{80509DB9-4F61-4C41-B329-01157ECE38B6}" type="presParOf" srcId="{53210EA2-5983-4BF3-8B6A-7CAFA25E131E}" destId="{32AE2160-70E8-4E6C-858E-87B60B8D2986}" srcOrd="3" destOrd="0" presId="urn:microsoft.com/office/officeart/2018/2/layout/IconLabelList"/>
    <dgm:cxn modelId="{40171C3E-AB83-4230-B19D-59A724C5672E}" type="presParOf" srcId="{53210EA2-5983-4BF3-8B6A-7CAFA25E131E}" destId="{6C0B8419-DFE0-41F4-8098-C4610483C936}" srcOrd="4" destOrd="0" presId="urn:microsoft.com/office/officeart/2018/2/layout/IconLabelList"/>
    <dgm:cxn modelId="{05D1D960-C696-4998-9AFA-0BA8EB4C5D6E}" type="presParOf" srcId="{6C0B8419-DFE0-41F4-8098-C4610483C936}" destId="{AC7C3369-09E2-4F23-8C56-4CFCD2AC7354}" srcOrd="0" destOrd="0" presId="urn:microsoft.com/office/officeart/2018/2/layout/IconLabelList"/>
    <dgm:cxn modelId="{150D7E90-3B09-49B2-B487-6E02DD49025D}" type="presParOf" srcId="{6C0B8419-DFE0-41F4-8098-C4610483C936}" destId="{2B0B4BBB-45AF-4A54-A0AF-1A6EBABA75F2}" srcOrd="1" destOrd="0" presId="urn:microsoft.com/office/officeart/2018/2/layout/IconLabelList"/>
    <dgm:cxn modelId="{E24CCAF3-D45A-49D3-B262-57E77B4D1C45}" type="presParOf" srcId="{6C0B8419-DFE0-41F4-8098-C4610483C936}" destId="{661B49CC-D0AF-4269-8D4A-0B6DBF154A24}" srcOrd="2" destOrd="0" presId="urn:microsoft.com/office/officeart/2018/2/layout/IconLabelList"/>
    <dgm:cxn modelId="{937E9AB2-CDCB-46F6-9BCD-C710453C0996}" type="presParOf" srcId="{53210EA2-5983-4BF3-8B6A-7CAFA25E131E}" destId="{B385627F-001F-4DEC-8C7A-09776157ED64}" srcOrd="5" destOrd="0" presId="urn:microsoft.com/office/officeart/2018/2/layout/IconLabelList"/>
    <dgm:cxn modelId="{301C2E20-147C-4230-8FBB-30578DFF96C5}" type="presParOf" srcId="{53210EA2-5983-4BF3-8B6A-7CAFA25E131E}" destId="{2DE52D45-6999-4094-AE55-9F40C6724D0E}" srcOrd="6" destOrd="0" presId="urn:microsoft.com/office/officeart/2018/2/layout/IconLabelList"/>
    <dgm:cxn modelId="{F312EDCE-91F4-4BC1-A018-06760580FD44}" type="presParOf" srcId="{2DE52D45-6999-4094-AE55-9F40C6724D0E}" destId="{C0519229-A8F4-470B-A4B3-C6A97A9E20C9}" srcOrd="0" destOrd="0" presId="urn:microsoft.com/office/officeart/2018/2/layout/IconLabelList"/>
    <dgm:cxn modelId="{6F329AEA-5B17-4C11-A151-7BE88CC43C3A}" type="presParOf" srcId="{2DE52D45-6999-4094-AE55-9F40C6724D0E}" destId="{FBD1AC88-B0A2-453B-B36C-1CA092BEE077}" srcOrd="1" destOrd="0" presId="urn:microsoft.com/office/officeart/2018/2/layout/IconLabelList"/>
    <dgm:cxn modelId="{1A91D631-2048-4F2C-942A-F6FBCA355B63}" type="presParOf" srcId="{2DE52D45-6999-4094-AE55-9F40C6724D0E}" destId="{0AB62653-52DC-44E5-90B8-65273D8F5411}" srcOrd="2" destOrd="0" presId="urn:microsoft.com/office/officeart/2018/2/layout/IconLabelList"/>
    <dgm:cxn modelId="{5A5E158E-46C6-41CC-9479-5CA0211FBA51}" type="presParOf" srcId="{53210EA2-5983-4BF3-8B6A-7CAFA25E131E}" destId="{A3FCA3A5-7D23-4CC1-B2DB-EE791A5CC997}" srcOrd="7" destOrd="0" presId="urn:microsoft.com/office/officeart/2018/2/layout/IconLabelList"/>
    <dgm:cxn modelId="{A0E49CE8-8672-4434-A9F8-90E191C9EC26}" type="presParOf" srcId="{53210EA2-5983-4BF3-8B6A-7CAFA25E131E}" destId="{17DD8CFD-7C81-4496-8973-349D89AEF834}" srcOrd="8" destOrd="0" presId="urn:microsoft.com/office/officeart/2018/2/layout/IconLabelList"/>
    <dgm:cxn modelId="{68D41005-873D-4D9F-8C00-1635D6D4B118}" type="presParOf" srcId="{17DD8CFD-7C81-4496-8973-349D89AEF834}" destId="{974C39B5-1B85-4AB6-B254-B89D94B87544}" srcOrd="0" destOrd="0" presId="urn:microsoft.com/office/officeart/2018/2/layout/IconLabelList"/>
    <dgm:cxn modelId="{3924654A-D708-4B79-93B3-FEF8BE24F65B}" type="presParOf" srcId="{17DD8CFD-7C81-4496-8973-349D89AEF834}" destId="{D9D25FFF-17CF-4C59-89A8-66C592686AE8}" srcOrd="1" destOrd="0" presId="urn:microsoft.com/office/officeart/2018/2/layout/IconLabelList"/>
    <dgm:cxn modelId="{20376665-6980-4790-A7B3-E10866CE39EB}" type="presParOf" srcId="{17DD8CFD-7C81-4496-8973-349D89AEF834}" destId="{0AC239C5-8D84-4905-A0C7-9C38FAAD43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299FFF-E22D-4A56-867B-FD85171F20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16E6A5-6653-47C6-8CC9-6C35EB5B82BC}">
      <dgm:prSet/>
      <dgm:spPr/>
      <dgm:t>
        <a:bodyPr/>
        <a:lstStyle/>
        <a:p>
          <a:r>
            <a:rPr lang="es-MX"/>
            <a:t>Retos</a:t>
          </a:r>
          <a:endParaRPr lang="en-US"/>
        </a:p>
      </dgm:t>
    </dgm:pt>
    <dgm:pt modelId="{07F854AA-D6CE-411B-B1DC-36DB0F5E4AF5}" type="parTrans" cxnId="{E626BBC9-EA9C-4933-8736-DBC0E16448D4}">
      <dgm:prSet/>
      <dgm:spPr/>
      <dgm:t>
        <a:bodyPr/>
        <a:lstStyle/>
        <a:p>
          <a:endParaRPr lang="en-US"/>
        </a:p>
      </dgm:t>
    </dgm:pt>
    <dgm:pt modelId="{C5EC7BB6-51F6-46EE-90B6-455B6AC9EDB5}" type="sibTrans" cxnId="{E626BBC9-EA9C-4933-8736-DBC0E16448D4}">
      <dgm:prSet/>
      <dgm:spPr/>
      <dgm:t>
        <a:bodyPr/>
        <a:lstStyle/>
        <a:p>
          <a:endParaRPr lang="en-US"/>
        </a:p>
      </dgm:t>
    </dgm:pt>
    <dgm:pt modelId="{FE1E9298-65ED-463C-9EF4-416E12F68CFC}">
      <dgm:prSet/>
      <dgm:spPr/>
      <dgm:t>
        <a:bodyPr/>
        <a:lstStyle/>
        <a:p>
          <a:r>
            <a:rPr lang="es-MX"/>
            <a:t>- Integrar </a:t>
          </a:r>
          <a:r>
            <a:rPr lang="es-MX" dirty="0" err="1"/>
            <a:t>modulos</a:t>
          </a:r>
          <a:r>
            <a:rPr lang="es-MX" dirty="0"/>
            <a:t> locales</a:t>
          </a:r>
          <a:endParaRPr lang="en-US" dirty="0"/>
        </a:p>
      </dgm:t>
    </dgm:pt>
    <dgm:pt modelId="{A4A44EB3-BA68-49BB-9B64-7A22716F3975}" type="parTrans" cxnId="{F43C9E83-26ED-4C60-96E1-87CFCB010AF5}">
      <dgm:prSet/>
      <dgm:spPr/>
      <dgm:t>
        <a:bodyPr/>
        <a:lstStyle/>
        <a:p>
          <a:endParaRPr lang="en-US"/>
        </a:p>
      </dgm:t>
    </dgm:pt>
    <dgm:pt modelId="{4CFDBA34-7169-4933-A668-4836CA83872B}" type="sibTrans" cxnId="{F43C9E83-26ED-4C60-96E1-87CFCB010AF5}">
      <dgm:prSet/>
      <dgm:spPr/>
      <dgm:t>
        <a:bodyPr/>
        <a:lstStyle/>
        <a:p>
          <a:endParaRPr lang="en-US"/>
        </a:p>
      </dgm:t>
    </dgm:pt>
    <dgm:pt modelId="{9C513CC4-EC8E-4E43-9C0E-4762302573F9}">
      <dgm:prSet/>
      <dgm:spPr/>
      <dgm:t>
        <a:bodyPr/>
        <a:lstStyle/>
        <a:p>
          <a:r>
            <a:rPr lang="es-MX"/>
            <a:t>- Autenticacion segura</a:t>
          </a:r>
          <a:endParaRPr lang="en-US"/>
        </a:p>
      </dgm:t>
    </dgm:pt>
    <dgm:pt modelId="{E4D3768D-3ABF-4CE8-8393-F2D0AD7E2CAC}" type="parTrans" cxnId="{A9297590-3D9D-475B-98E1-2FF2860BC616}">
      <dgm:prSet/>
      <dgm:spPr/>
      <dgm:t>
        <a:bodyPr/>
        <a:lstStyle/>
        <a:p>
          <a:endParaRPr lang="en-US"/>
        </a:p>
      </dgm:t>
    </dgm:pt>
    <dgm:pt modelId="{A30883D1-AACE-4422-AD11-B94E32147B79}" type="sibTrans" cxnId="{A9297590-3D9D-475B-98E1-2FF2860BC616}">
      <dgm:prSet/>
      <dgm:spPr/>
      <dgm:t>
        <a:bodyPr/>
        <a:lstStyle/>
        <a:p>
          <a:endParaRPr lang="en-US"/>
        </a:p>
      </dgm:t>
    </dgm:pt>
    <dgm:pt modelId="{8DC29C3E-49CA-41B7-AAB1-71FF3905767E}">
      <dgm:prSet/>
      <dgm:spPr/>
      <dgm:t>
        <a:bodyPr/>
        <a:lstStyle/>
        <a:p>
          <a:r>
            <a:rPr lang="es-MX"/>
            <a:t>- Persistencia transaccional</a:t>
          </a:r>
          <a:endParaRPr lang="en-US"/>
        </a:p>
      </dgm:t>
    </dgm:pt>
    <dgm:pt modelId="{99A59254-E4CF-4043-BC70-301844A7A318}" type="parTrans" cxnId="{51A51248-11A1-4ECB-B09B-36E35A23BD53}">
      <dgm:prSet/>
      <dgm:spPr/>
      <dgm:t>
        <a:bodyPr/>
        <a:lstStyle/>
        <a:p>
          <a:endParaRPr lang="en-US"/>
        </a:p>
      </dgm:t>
    </dgm:pt>
    <dgm:pt modelId="{4C9C2D14-3D89-40AF-9082-D4C35CDA5B01}" type="sibTrans" cxnId="{51A51248-11A1-4ECB-B09B-36E35A23BD53}">
      <dgm:prSet/>
      <dgm:spPr/>
      <dgm:t>
        <a:bodyPr/>
        <a:lstStyle/>
        <a:p>
          <a:endParaRPr lang="en-US"/>
        </a:p>
      </dgm:t>
    </dgm:pt>
    <dgm:pt modelId="{99D7334A-EFC9-4A40-82BA-CAB2CE2B1F03}">
      <dgm:prSet/>
      <dgm:spPr/>
      <dgm:t>
        <a:bodyPr/>
        <a:lstStyle/>
        <a:p>
          <a:r>
            <a:rPr lang="es-MX"/>
            <a:t>- Pruebas de rendimiento</a:t>
          </a:r>
          <a:endParaRPr lang="en-US"/>
        </a:p>
      </dgm:t>
    </dgm:pt>
    <dgm:pt modelId="{AF60AE89-8D2C-498E-B4B6-0D41E23E587D}" type="parTrans" cxnId="{B2AE84B5-6864-4160-99B6-FD4EF1BF3A80}">
      <dgm:prSet/>
      <dgm:spPr/>
      <dgm:t>
        <a:bodyPr/>
        <a:lstStyle/>
        <a:p>
          <a:endParaRPr lang="en-US"/>
        </a:p>
      </dgm:t>
    </dgm:pt>
    <dgm:pt modelId="{7BDA8935-8F1D-4D7D-811A-4CFF5485B7C5}" type="sibTrans" cxnId="{B2AE84B5-6864-4160-99B6-FD4EF1BF3A80}">
      <dgm:prSet/>
      <dgm:spPr/>
      <dgm:t>
        <a:bodyPr/>
        <a:lstStyle/>
        <a:p>
          <a:endParaRPr lang="en-US"/>
        </a:p>
      </dgm:t>
    </dgm:pt>
    <dgm:pt modelId="{AE4A7E0D-97A7-4DE7-952A-AEF5DFFC9A3A}" type="pres">
      <dgm:prSet presAssocID="{59299FFF-E22D-4A56-867B-FD85171F2087}" presName="linear" presStyleCnt="0">
        <dgm:presLayoutVars>
          <dgm:animLvl val="lvl"/>
          <dgm:resizeHandles val="exact"/>
        </dgm:presLayoutVars>
      </dgm:prSet>
      <dgm:spPr/>
    </dgm:pt>
    <dgm:pt modelId="{ABCEED27-10C0-44C5-A354-02B880774307}" type="pres">
      <dgm:prSet presAssocID="{2A16E6A5-6653-47C6-8CC9-6C35EB5B82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60A115-A4E1-464A-9015-378F86EC82D6}" type="pres">
      <dgm:prSet presAssocID="{C5EC7BB6-51F6-46EE-90B6-455B6AC9EDB5}" presName="spacer" presStyleCnt="0"/>
      <dgm:spPr/>
    </dgm:pt>
    <dgm:pt modelId="{C16D6781-3D63-4C25-9B95-9B3476C942B2}" type="pres">
      <dgm:prSet presAssocID="{FE1E9298-65ED-463C-9EF4-416E12F68C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5898E6-C200-4516-8216-CD48CF15C3D3}" type="pres">
      <dgm:prSet presAssocID="{4CFDBA34-7169-4933-A668-4836CA83872B}" presName="spacer" presStyleCnt="0"/>
      <dgm:spPr/>
    </dgm:pt>
    <dgm:pt modelId="{460C923A-7251-4FAF-9286-BC6B9D0B32C5}" type="pres">
      <dgm:prSet presAssocID="{9C513CC4-EC8E-4E43-9C0E-4762302573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4B7DBF-9A18-42BD-8BFB-C21BAAF542AF}" type="pres">
      <dgm:prSet presAssocID="{A30883D1-AACE-4422-AD11-B94E32147B79}" presName="spacer" presStyleCnt="0"/>
      <dgm:spPr/>
    </dgm:pt>
    <dgm:pt modelId="{965517AE-22C1-4D33-96F9-6327DF7156F3}" type="pres">
      <dgm:prSet presAssocID="{8DC29C3E-49CA-41B7-AAB1-71FF390576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CD915F-BD67-41D1-8FD0-1A4FD31FA307}" type="pres">
      <dgm:prSet presAssocID="{4C9C2D14-3D89-40AF-9082-D4C35CDA5B01}" presName="spacer" presStyleCnt="0"/>
      <dgm:spPr/>
    </dgm:pt>
    <dgm:pt modelId="{B5B59199-4757-423C-80F5-050B9EF50126}" type="pres">
      <dgm:prSet presAssocID="{99D7334A-EFC9-4A40-82BA-CAB2CE2B1F0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58A904-1DED-4059-95C5-7686B43431CD}" type="presOf" srcId="{99D7334A-EFC9-4A40-82BA-CAB2CE2B1F03}" destId="{B5B59199-4757-423C-80F5-050B9EF50126}" srcOrd="0" destOrd="0" presId="urn:microsoft.com/office/officeart/2005/8/layout/vList2"/>
    <dgm:cxn modelId="{E28D7813-1E68-4EF9-8EA4-9B2506A8EFD4}" type="presOf" srcId="{2A16E6A5-6653-47C6-8CC9-6C35EB5B82BC}" destId="{ABCEED27-10C0-44C5-A354-02B880774307}" srcOrd="0" destOrd="0" presId="urn:microsoft.com/office/officeart/2005/8/layout/vList2"/>
    <dgm:cxn modelId="{995C9643-7AA2-4A94-B530-E20F0DD2749F}" type="presOf" srcId="{9C513CC4-EC8E-4E43-9C0E-4762302573F9}" destId="{460C923A-7251-4FAF-9286-BC6B9D0B32C5}" srcOrd="0" destOrd="0" presId="urn:microsoft.com/office/officeart/2005/8/layout/vList2"/>
    <dgm:cxn modelId="{8E636344-B364-4E3F-A49A-2EC5C15664C9}" type="presOf" srcId="{59299FFF-E22D-4A56-867B-FD85171F2087}" destId="{AE4A7E0D-97A7-4DE7-952A-AEF5DFFC9A3A}" srcOrd="0" destOrd="0" presId="urn:microsoft.com/office/officeart/2005/8/layout/vList2"/>
    <dgm:cxn modelId="{51A51248-11A1-4ECB-B09B-36E35A23BD53}" srcId="{59299FFF-E22D-4A56-867B-FD85171F2087}" destId="{8DC29C3E-49CA-41B7-AAB1-71FF3905767E}" srcOrd="3" destOrd="0" parTransId="{99A59254-E4CF-4043-BC70-301844A7A318}" sibTransId="{4C9C2D14-3D89-40AF-9082-D4C35CDA5B01}"/>
    <dgm:cxn modelId="{F43C9E83-26ED-4C60-96E1-87CFCB010AF5}" srcId="{59299FFF-E22D-4A56-867B-FD85171F2087}" destId="{FE1E9298-65ED-463C-9EF4-416E12F68CFC}" srcOrd="1" destOrd="0" parTransId="{A4A44EB3-BA68-49BB-9B64-7A22716F3975}" sibTransId="{4CFDBA34-7169-4933-A668-4836CA83872B}"/>
    <dgm:cxn modelId="{A9297590-3D9D-475B-98E1-2FF2860BC616}" srcId="{59299FFF-E22D-4A56-867B-FD85171F2087}" destId="{9C513CC4-EC8E-4E43-9C0E-4762302573F9}" srcOrd="2" destOrd="0" parTransId="{E4D3768D-3ABF-4CE8-8393-F2D0AD7E2CAC}" sibTransId="{A30883D1-AACE-4422-AD11-B94E32147B79}"/>
    <dgm:cxn modelId="{DA414A9C-681A-48CB-B92F-FCCC302915AC}" type="presOf" srcId="{FE1E9298-65ED-463C-9EF4-416E12F68CFC}" destId="{C16D6781-3D63-4C25-9B95-9B3476C942B2}" srcOrd="0" destOrd="0" presId="urn:microsoft.com/office/officeart/2005/8/layout/vList2"/>
    <dgm:cxn modelId="{A7868F9C-7FB1-4EB8-9F88-9368CA620495}" type="presOf" srcId="{8DC29C3E-49CA-41B7-AAB1-71FF3905767E}" destId="{965517AE-22C1-4D33-96F9-6327DF7156F3}" srcOrd="0" destOrd="0" presId="urn:microsoft.com/office/officeart/2005/8/layout/vList2"/>
    <dgm:cxn modelId="{B2AE84B5-6864-4160-99B6-FD4EF1BF3A80}" srcId="{59299FFF-E22D-4A56-867B-FD85171F2087}" destId="{99D7334A-EFC9-4A40-82BA-CAB2CE2B1F03}" srcOrd="4" destOrd="0" parTransId="{AF60AE89-8D2C-498E-B4B6-0D41E23E587D}" sibTransId="{7BDA8935-8F1D-4D7D-811A-4CFF5485B7C5}"/>
    <dgm:cxn modelId="{E626BBC9-EA9C-4933-8736-DBC0E16448D4}" srcId="{59299FFF-E22D-4A56-867B-FD85171F2087}" destId="{2A16E6A5-6653-47C6-8CC9-6C35EB5B82BC}" srcOrd="0" destOrd="0" parTransId="{07F854AA-D6CE-411B-B1DC-36DB0F5E4AF5}" sibTransId="{C5EC7BB6-51F6-46EE-90B6-455B6AC9EDB5}"/>
    <dgm:cxn modelId="{76D9FF30-A612-44E2-A99A-852428E5B3D3}" type="presParOf" srcId="{AE4A7E0D-97A7-4DE7-952A-AEF5DFFC9A3A}" destId="{ABCEED27-10C0-44C5-A354-02B880774307}" srcOrd="0" destOrd="0" presId="urn:microsoft.com/office/officeart/2005/8/layout/vList2"/>
    <dgm:cxn modelId="{F46E8612-F783-4239-8362-7DA3F71320A1}" type="presParOf" srcId="{AE4A7E0D-97A7-4DE7-952A-AEF5DFFC9A3A}" destId="{0A60A115-A4E1-464A-9015-378F86EC82D6}" srcOrd="1" destOrd="0" presId="urn:microsoft.com/office/officeart/2005/8/layout/vList2"/>
    <dgm:cxn modelId="{DA878CAF-D6BE-4F8B-A6A5-3793230B4D0C}" type="presParOf" srcId="{AE4A7E0D-97A7-4DE7-952A-AEF5DFFC9A3A}" destId="{C16D6781-3D63-4C25-9B95-9B3476C942B2}" srcOrd="2" destOrd="0" presId="urn:microsoft.com/office/officeart/2005/8/layout/vList2"/>
    <dgm:cxn modelId="{3AD92813-DB15-4CDB-9208-F1363A6A0368}" type="presParOf" srcId="{AE4A7E0D-97A7-4DE7-952A-AEF5DFFC9A3A}" destId="{9C5898E6-C200-4516-8216-CD48CF15C3D3}" srcOrd="3" destOrd="0" presId="urn:microsoft.com/office/officeart/2005/8/layout/vList2"/>
    <dgm:cxn modelId="{AD5D53C4-E7F1-4428-9EFF-84EC62FB1042}" type="presParOf" srcId="{AE4A7E0D-97A7-4DE7-952A-AEF5DFFC9A3A}" destId="{460C923A-7251-4FAF-9286-BC6B9D0B32C5}" srcOrd="4" destOrd="0" presId="urn:microsoft.com/office/officeart/2005/8/layout/vList2"/>
    <dgm:cxn modelId="{2F5CA389-84F8-464A-8A37-9760B35A7170}" type="presParOf" srcId="{AE4A7E0D-97A7-4DE7-952A-AEF5DFFC9A3A}" destId="{C34B7DBF-9A18-42BD-8BFB-C21BAAF542AF}" srcOrd="5" destOrd="0" presId="urn:microsoft.com/office/officeart/2005/8/layout/vList2"/>
    <dgm:cxn modelId="{C10B7995-4568-4A0B-BD82-4598EAFB5CC3}" type="presParOf" srcId="{AE4A7E0D-97A7-4DE7-952A-AEF5DFFC9A3A}" destId="{965517AE-22C1-4D33-96F9-6327DF7156F3}" srcOrd="6" destOrd="0" presId="urn:microsoft.com/office/officeart/2005/8/layout/vList2"/>
    <dgm:cxn modelId="{5B399462-3687-4CE7-93C9-27832082FDB6}" type="presParOf" srcId="{AE4A7E0D-97A7-4DE7-952A-AEF5DFFC9A3A}" destId="{C7CD915F-BD67-41D1-8FD0-1A4FD31FA307}" srcOrd="7" destOrd="0" presId="urn:microsoft.com/office/officeart/2005/8/layout/vList2"/>
    <dgm:cxn modelId="{CCCD2BFE-6A3A-4ED4-BE0D-590AE0D0E65F}" type="presParOf" srcId="{AE4A7E0D-97A7-4DE7-952A-AEF5DFFC9A3A}" destId="{B5B59199-4757-423C-80F5-050B9EF501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E9D0-451B-4FDF-B12F-9F651B2E5140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3146-B3A1-425E-ADCC-808592D5BB93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B30E1-7148-4049-B44B-641152BA9FE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Sistema modular de comercio electronico basado en microservicios</a:t>
          </a:r>
          <a:endParaRPr lang="en-US" sz="1300" kern="1200"/>
        </a:p>
      </dsp:txBody>
      <dsp:txXfrm>
        <a:off x="424599" y="2261788"/>
        <a:ext cx="2061845" cy="720000"/>
      </dsp:txXfrm>
    </dsp:sp>
    <dsp:sp modelId="{0F9105E4-935C-4592-85E0-8346DD760B8D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B673-8D26-4EA4-8B26-2761529CD3F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68D3-FCF3-4455-A85F-DB4BF4C35EAB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300" kern="1200"/>
            <a:t>API Gateway como punto de entrada y seguridad</a:t>
          </a:r>
          <a:endParaRPr lang="en-US" sz="1300" kern="1200"/>
        </a:p>
      </dsp:txBody>
      <dsp:txXfrm>
        <a:off x="2847268" y="2261788"/>
        <a:ext cx="2061845" cy="720000"/>
      </dsp:txXfrm>
    </dsp:sp>
    <dsp:sp modelId="{E9DB7B66-298D-45EB-8E99-05D191B3BB27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DFB7C-E6E0-44C4-B333-FB4E57D2C386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26BD-4591-4486-AF3A-5A1F31FF807C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.NET 8 (Minimal APIs) + SQL Server 2022</a:t>
          </a:r>
          <a:endParaRPr lang="en-US" sz="1300" kern="1200"/>
        </a:p>
      </dsp:txBody>
      <dsp:txXfrm>
        <a:off x="5269936" y="2261788"/>
        <a:ext cx="2061845" cy="720000"/>
      </dsp:txXfrm>
    </dsp:sp>
    <dsp:sp modelId="{DE55FD62-F8D1-45DD-A560-B2686B4079F8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6B662-29D3-4A70-BA3A-BFA0C9026F0B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27D56-DC29-4139-90B2-128694360483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300" kern="1200"/>
            <a:t>Frontends: Angular 16 (web) e Ionic 7 (movil/PWA)</a:t>
          </a:r>
          <a:endParaRPr lang="en-US" sz="1300" kern="1200"/>
        </a:p>
      </dsp:txBody>
      <dsp:txXfrm>
        <a:off x="7692604" y="2261788"/>
        <a:ext cx="20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86327-7D29-4EA1-BFF6-2F51A2A796AF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4C7FF-8BAA-4124-814F-8A0149C9628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Arquitectura segura, escalable y mantenible</a:t>
          </a:r>
          <a:endParaRPr lang="en-US" sz="3300" kern="1200"/>
        </a:p>
      </dsp:txBody>
      <dsp:txXfrm>
        <a:off x="0" y="0"/>
        <a:ext cx="10179050" cy="898524"/>
      </dsp:txXfrm>
    </dsp:sp>
    <dsp:sp modelId="{8A39DF98-0FC5-47D5-B302-9127C09ECA1A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3C22-8972-40E7-8E72-EBF33EA4BDE9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Flujo completo: Login -&gt; Catalogo -&gt; Carrito -&gt; Checkout</a:t>
          </a:r>
          <a:endParaRPr lang="en-US" sz="3300" kern="1200"/>
        </a:p>
      </dsp:txBody>
      <dsp:txXfrm>
        <a:off x="0" y="898524"/>
        <a:ext cx="10179050" cy="898524"/>
      </dsp:txXfrm>
    </dsp:sp>
    <dsp:sp modelId="{4E4EFEF9-78A4-48CA-9D2C-EF7D74512718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CA2BC-9AF4-4F71-8235-9CD73F9A6EFB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Gestion con Scrum y Jira</a:t>
          </a:r>
          <a:endParaRPr lang="en-US" sz="3300" kern="1200"/>
        </a:p>
      </dsp:txBody>
      <dsp:txXfrm>
        <a:off x="0" y="1797049"/>
        <a:ext cx="10179050" cy="898524"/>
      </dsp:txXfrm>
    </dsp:sp>
    <dsp:sp modelId="{7BD35486-F40C-41EF-BD59-14FFC1092AF6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E5F73-203A-4F03-94B6-A4F731B2EB1E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Liderazgo tecnico y comunicacion efectiva</a:t>
          </a:r>
          <a:endParaRPr lang="en-US" sz="3300" kern="1200"/>
        </a:p>
      </dsp:txBody>
      <dsp:txXfrm>
        <a:off x="0" y="2695574"/>
        <a:ext cx="10179050" cy="898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35275-9480-48C5-B545-69A37A492045}">
      <dsp:nvSpPr>
        <dsp:cNvPr id="0" name=""/>
        <dsp:cNvSpPr/>
      </dsp:nvSpPr>
      <dsp:spPr>
        <a:xfrm>
          <a:off x="495262" y="904942"/>
          <a:ext cx="802880" cy="802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A6840-877C-4E7A-8D6F-0E48D70D3B41}">
      <dsp:nvSpPr>
        <dsp:cNvPr id="0" name=""/>
        <dsp:cNvSpPr/>
      </dsp:nvSpPr>
      <dsp:spPr>
        <a:xfrm>
          <a:off x="4612" y="19754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.NET 8 Minimal APIs (rendimiento)</a:t>
          </a:r>
          <a:endParaRPr lang="en-US" sz="1700" kern="1200"/>
        </a:p>
      </dsp:txBody>
      <dsp:txXfrm>
        <a:off x="4612" y="1975485"/>
        <a:ext cx="1784179" cy="713671"/>
      </dsp:txXfrm>
    </dsp:sp>
    <dsp:sp modelId="{5E043C65-1970-408D-996E-742490D49E84}">
      <dsp:nvSpPr>
        <dsp:cNvPr id="0" name=""/>
        <dsp:cNvSpPr/>
      </dsp:nvSpPr>
      <dsp:spPr>
        <a:xfrm>
          <a:off x="2591673" y="904942"/>
          <a:ext cx="802880" cy="802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328AC-D3FC-47D0-ADA9-2E02EF27CA66}">
      <dsp:nvSpPr>
        <dsp:cNvPr id="0" name=""/>
        <dsp:cNvSpPr/>
      </dsp:nvSpPr>
      <dsp:spPr>
        <a:xfrm>
          <a:off x="2101024" y="19754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SQL Server con SPs transaccionales</a:t>
          </a:r>
          <a:endParaRPr lang="en-US" sz="1700" kern="1200"/>
        </a:p>
      </dsp:txBody>
      <dsp:txXfrm>
        <a:off x="2101024" y="1975485"/>
        <a:ext cx="1784179" cy="713671"/>
      </dsp:txXfrm>
    </dsp:sp>
    <dsp:sp modelId="{AC7C3369-09E2-4F23-8C56-4CFCD2AC7354}">
      <dsp:nvSpPr>
        <dsp:cNvPr id="0" name=""/>
        <dsp:cNvSpPr/>
      </dsp:nvSpPr>
      <dsp:spPr>
        <a:xfrm>
          <a:off x="4688084" y="904942"/>
          <a:ext cx="802880" cy="802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49CC-D0AF-4269-8D4A-0B6DBF154A24}">
      <dsp:nvSpPr>
        <dsp:cNvPr id="0" name=""/>
        <dsp:cNvSpPr/>
      </dsp:nvSpPr>
      <dsp:spPr>
        <a:xfrm>
          <a:off x="4197435" y="19754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API Gateway con seguridad centralizada</a:t>
          </a:r>
          <a:endParaRPr lang="en-US" sz="1700" kern="1200"/>
        </a:p>
      </dsp:txBody>
      <dsp:txXfrm>
        <a:off x="4197435" y="1975485"/>
        <a:ext cx="1784179" cy="713671"/>
      </dsp:txXfrm>
    </dsp:sp>
    <dsp:sp modelId="{C0519229-A8F4-470B-A4B3-C6A97A9E20C9}">
      <dsp:nvSpPr>
        <dsp:cNvPr id="0" name=""/>
        <dsp:cNvSpPr/>
      </dsp:nvSpPr>
      <dsp:spPr>
        <a:xfrm>
          <a:off x="6784495" y="904942"/>
          <a:ext cx="802880" cy="802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62653-52DC-44E5-90B8-65273D8F5411}">
      <dsp:nvSpPr>
        <dsp:cNvPr id="0" name=""/>
        <dsp:cNvSpPr/>
      </dsp:nvSpPr>
      <dsp:spPr>
        <a:xfrm>
          <a:off x="6293846" y="19754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Angular/Ionic para reuso de componentes</a:t>
          </a:r>
          <a:endParaRPr lang="en-US" sz="1700" kern="1200"/>
        </a:p>
      </dsp:txBody>
      <dsp:txXfrm>
        <a:off x="6293846" y="1975485"/>
        <a:ext cx="1784179" cy="713671"/>
      </dsp:txXfrm>
    </dsp:sp>
    <dsp:sp modelId="{974C39B5-1B85-4AB6-B254-B89D94B87544}">
      <dsp:nvSpPr>
        <dsp:cNvPr id="0" name=""/>
        <dsp:cNvSpPr/>
      </dsp:nvSpPr>
      <dsp:spPr>
        <a:xfrm>
          <a:off x="8880906" y="904942"/>
          <a:ext cx="802880" cy="802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39C5-8D84-4905-A0C7-9C38FAAD4307}">
      <dsp:nvSpPr>
        <dsp:cNvPr id="0" name=""/>
        <dsp:cNvSpPr/>
      </dsp:nvSpPr>
      <dsp:spPr>
        <a:xfrm>
          <a:off x="8390257" y="19754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CI/CD con GitHub Actions</a:t>
          </a:r>
          <a:endParaRPr lang="en-US" sz="1700" kern="1200"/>
        </a:p>
      </dsp:txBody>
      <dsp:txXfrm>
        <a:off x="8390257" y="1975485"/>
        <a:ext cx="1784179" cy="71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EED27-10C0-44C5-A354-02B880774307}">
      <dsp:nvSpPr>
        <dsp:cNvPr id="0" name=""/>
        <dsp:cNvSpPr/>
      </dsp:nvSpPr>
      <dsp:spPr>
        <a:xfrm>
          <a:off x="0" y="134310"/>
          <a:ext cx="59944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Retos</a:t>
          </a:r>
          <a:endParaRPr lang="en-US" sz="4000" kern="1200"/>
        </a:p>
      </dsp:txBody>
      <dsp:txXfrm>
        <a:off x="45692" y="180002"/>
        <a:ext cx="5903016" cy="844616"/>
      </dsp:txXfrm>
    </dsp:sp>
    <dsp:sp modelId="{C16D6781-3D63-4C25-9B95-9B3476C942B2}">
      <dsp:nvSpPr>
        <dsp:cNvPr id="0" name=""/>
        <dsp:cNvSpPr/>
      </dsp:nvSpPr>
      <dsp:spPr>
        <a:xfrm>
          <a:off x="0" y="1185510"/>
          <a:ext cx="5994400" cy="936000"/>
        </a:xfrm>
        <a:prstGeom prst="roundRect">
          <a:avLst/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- Integrar </a:t>
          </a:r>
          <a:r>
            <a:rPr lang="es-MX" sz="4000" kern="1200" dirty="0" err="1"/>
            <a:t>modulos</a:t>
          </a:r>
          <a:r>
            <a:rPr lang="es-MX" sz="4000" kern="1200" dirty="0"/>
            <a:t> locales</a:t>
          </a:r>
          <a:endParaRPr lang="en-US" sz="4000" kern="1200" dirty="0"/>
        </a:p>
      </dsp:txBody>
      <dsp:txXfrm>
        <a:off x="45692" y="1231202"/>
        <a:ext cx="5903016" cy="844616"/>
      </dsp:txXfrm>
    </dsp:sp>
    <dsp:sp modelId="{460C923A-7251-4FAF-9286-BC6B9D0B32C5}">
      <dsp:nvSpPr>
        <dsp:cNvPr id="0" name=""/>
        <dsp:cNvSpPr/>
      </dsp:nvSpPr>
      <dsp:spPr>
        <a:xfrm>
          <a:off x="0" y="2236710"/>
          <a:ext cx="5994400" cy="936000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- Autenticacion segura</a:t>
          </a:r>
          <a:endParaRPr lang="en-US" sz="4000" kern="1200"/>
        </a:p>
      </dsp:txBody>
      <dsp:txXfrm>
        <a:off x="45692" y="2282402"/>
        <a:ext cx="5903016" cy="844616"/>
      </dsp:txXfrm>
    </dsp:sp>
    <dsp:sp modelId="{965517AE-22C1-4D33-96F9-6327DF7156F3}">
      <dsp:nvSpPr>
        <dsp:cNvPr id="0" name=""/>
        <dsp:cNvSpPr/>
      </dsp:nvSpPr>
      <dsp:spPr>
        <a:xfrm>
          <a:off x="0" y="3287910"/>
          <a:ext cx="5994400" cy="936000"/>
        </a:xfrm>
        <a:prstGeom prst="roundRect">
          <a:avLst/>
        </a:prstGeom>
        <a:solidFill>
          <a:schemeClr val="accent2">
            <a:hueOff val="4678996"/>
            <a:satOff val="26628"/>
            <a:lumOff val="8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- Persistencia transaccional</a:t>
          </a:r>
          <a:endParaRPr lang="en-US" sz="4000" kern="1200"/>
        </a:p>
      </dsp:txBody>
      <dsp:txXfrm>
        <a:off x="45692" y="3333602"/>
        <a:ext cx="5903016" cy="844616"/>
      </dsp:txXfrm>
    </dsp:sp>
    <dsp:sp modelId="{B5B59199-4757-423C-80F5-050B9EF50126}">
      <dsp:nvSpPr>
        <dsp:cNvPr id="0" name=""/>
        <dsp:cNvSpPr/>
      </dsp:nvSpPr>
      <dsp:spPr>
        <a:xfrm>
          <a:off x="0" y="4339110"/>
          <a:ext cx="5994400" cy="93600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/>
            <a:t>- Pruebas de rendimiento</a:t>
          </a:r>
          <a:endParaRPr lang="en-US" sz="4000" kern="1200"/>
        </a:p>
      </dsp:txBody>
      <dsp:txXfrm>
        <a:off x="45692" y="4384802"/>
        <a:ext cx="590301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3C210-D60C-440B-8DEC-3944C5DA3BF4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26C8-B6FA-457B-9730-B7F999C7FC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034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- Servicios: AuthSvc, CatalogSvc, OrderSvc</a:t>
            </a:r>
          </a:p>
          <a:p>
            <a:r>
              <a:rPr lang="es-GT"/>
              <a:t>- API Gateway: validacion JWT, CORS, ruteo</a:t>
            </a:r>
          </a:p>
          <a:p>
            <a:r>
              <a:rPr lang="es-GT"/>
              <a:t>- SQL Server como persistencia relacional</a:t>
            </a:r>
          </a:p>
          <a:p>
            <a:r>
              <a:rPr lang="es-GT"/>
              <a:t>- Frontends desacoplados: Angular / Ionic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549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- Login -&gt; emision de tokens (AuthSvc)</a:t>
            </a:r>
          </a:p>
          <a:p>
            <a:r>
              <a:rPr lang="es-GT"/>
              <a:t>- Gateway valida JWT y enruta</a:t>
            </a:r>
          </a:p>
          <a:p>
            <a:r>
              <a:rPr lang="es-GT"/>
              <a:t>- Catalogo: productos y filtros</a:t>
            </a:r>
          </a:p>
          <a:p>
            <a:r>
              <a:rPr lang="es-GT"/>
              <a:t>- Checkout y ordenes (OrderSvc)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32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- Normalizacion 3FN y FKs</a:t>
            </a:r>
          </a:p>
          <a:p>
            <a:r>
              <a:rPr lang="es-GT"/>
              <a:t>- Procedimientos: usp_Cart_*, usp_Order_*, usp_Product_*</a:t>
            </a:r>
          </a:p>
          <a:p>
            <a:r>
              <a:rPr lang="es-GT"/>
              <a:t>- Transacciones: BEGIN/COMMIT/ROLLBACK</a:t>
            </a:r>
          </a:p>
          <a:p>
            <a:r>
              <a:rPr lang="es-GT"/>
              <a:t>- Integridad y consistencia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446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Roles: PO, SM, Developers</a:t>
            </a:r>
          </a:p>
          <a:p>
            <a:r>
              <a:rPr lang="en-US"/>
              <a:t>- Ceremonias: Planning, Daily, Review, Retro</a:t>
            </a:r>
          </a:p>
          <a:p>
            <a:r>
              <a:rPr lang="en-US"/>
              <a:t>- Artefactos: Product Backlog, Sprint Backlog, Incremento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8647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- Tablero: Backlog -&gt; To Do -&gt; In Progress -&gt; Review -&gt; Done</a:t>
            </a:r>
          </a:p>
          <a:p>
            <a:r>
              <a:rPr lang="es-GT"/>
              <a:t>- Issues por modulo y prioridad</a:t>
            </a:r>
          </a:p>
          <a:p>
            <a:r>
              <a:rPr lang="es-GT"/>
              <a:t>- Integracion con Slack (alertas)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13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768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- Daily 15 min</a:t>
            </a:r>
          </a:p>
          <a:p>
            <a:r>
              <a:rPr lang="es-GT"/>
              <a:t>- Weekly Sync con PO</a:t>
            </a:r>
          </a:p>
          <a:p>
            <a:r>
              <a:rPr lang="es-GT"/>
              <a:t>- Canales asincronos: Jira/Slack</a:t>
            </a:r>
          </a:p>
          <a:p>
            <a:r>
              <a:rPr lang="es-GT"/>
              <a:t>- Feedback continuo y aprendizaje</a:t>
            </a:r>
          </a:p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D26C8-B6FA-457B-9730-B7F999C7FCBC}" type="slidenum">
              <a:rPr lang="es-GT" smtClean="0"/>
              <a:t>14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862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788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F1CE6-29EC-893A-5A1E-EDCAD1FB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EC6747-864E-CA93-324B-FA0AF4680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37AC4-CD21-4580-83B7-449519A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5FDBC-91FC-6C4D-2179-550D8E51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0AABA-D46D-D998-E5A4-547E60BF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178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74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367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991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3300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62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04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321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77322F-C40D-4477-B3C2-6A8EF789E683}" type="datetimeFigureOut">
              <a:rPr lang="es-GT" smtClean="0"/>
              <a:t>15/10/2025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D84D16-29C2-40CD-B44C-1F656237FFA4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81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F6F8E-7A5A-D36F-7C78-7DF905B0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s-GT" sz="5600">
                <a:latin typeface="Arial" panose="020B0604020202020204" pitchFamily="34" charset="0"/>
              </a:rPr>
              <a:t>EVALUACION TECNICA - SISTEMA E-COMMERCE MODULAR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FC5D9-07AB-D11A-594C-19CE18686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GT" sz="1300">
                <a:solidFill>
                  <a:srgbClr val="2A1A00"/>
                </a:solidFill>
                <a:latin typeface="Arial" panose="020B0604020202020204" pitchFamily="34" charset="0"/>
              </a:rPr>
              <a:t>Autor: Ing. MA. Bryan Josue Xol Munoz</a:t>
            </a:r>
          </a:p>
          <a:p>
            <a:pPr>
              <a:lnSpc>
                <a:spcPct val="90000"/>
              </a:lnSpc>
            </a:pPr>
            <a:r>
              <a:rPr lang="es-GT" sz="1300">
                <a:solidFill>
                  <a:srgbClr val="2A1A00"/>
                </a:solidFill>
                <a:latin typeface="Arial" panose="020B0604020202020204" pitchFamily="34" charset="0"/>
              </a:rPr>
              <a:t>Arquitectura de microservicios, API Gateway, Angular e Ionic</a:t>
            </a:r>
          </a:p>
        </p:txBody>
      </p:sp>
    </p:spTree>
    <p:extLst>
      <p:ext uri="{BB962C8B-B14F-4D97-AF65-F5344CB8AC3E}">
        <p14:creationId xmlns:p14="http://schemas.microsoft.com/office/powerpoint/2010/main" val="36763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8C0736-6F0E-55A9-3CF9-C24F99B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/>
              <a:t>Frontend Ionic (PWA/Movil)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5B29D-D837-6378-D23B-1059B185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1" y="1153287"/>
            <a:ext cx="6453969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Reutiliza componentes Angular</a:t>
            </a:r>
          </a:p>
          <a:p>
            <a:r>
              <a:rPr lang="en-US" sz="1600"/>
              <a:t>Storage seguro para tokens</a:t>
            </a:r>
          </a:p>
          <a:p>
            <a:r>
              <a:rPr lang="en-US" sz="1600"/>
              <a:t>Soporte offline basico (PWA)</a:t>
            </a:r>
          </a:p>
          <a:p>
            <a:r>
              <a:rPr lang="en-US" sz="1600"/>
              <a:t>Compatibilidad Android/iOS</a:t>
            </a:r>
          </a:p>
          <a:p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60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29957D-2523-B6C4-4E32-B24CDCA9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Metodologia Scrum</a:t>
            </a:r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95E895B-864C-0E8B-9194-B60B82CB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56898"/>
            <a:ext cx="10905066" cy="2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17B3EC-1100-4F4D-5E86-F9E6D869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Plan de Sprints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2CA82-11FD-2302-E8A7-CEA6B3CB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6" y="643466"/>
            <a:ext cx="8011343" cy="3683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Sprint 1 (2 sem): Arquitectura y setup</a:t>
            </a:r>
          </a:p>
          <a:p>
            <a:r>
              <a:rPr lang="en-US">
                <a:solidFill>
                  <a:schemeClr val="tx2"/>
                </a:solidFill>
              </a:rPr>
              <a:t>Sprint 2 (2 sem): AuthSvc y JWT</a:t>
            </a:r>
          </a:p>
          <a:p>
            <a:r>
              <a:rPr lang="en-US">
                <a:solidFill>
                  <a:schemeClr val="tx2"/>
                </a:solidFill>
              </a:rPr>
              <a:t>Sprint 3 (2 sem): CatalogSvc + Angular</a:t>
            </a:r>
          </a:p>
          <a:p>
            <a:r>
              <a:rPr lang="en-US">
                <a:solidFill>
                  <a:schemeClr val="tx2"/>
                </a:solidFill>
              </a:rPr>
              <a:t>Sprint 4 (2 sem): OrderSvc y checkout</a:t>
            </a:r>
          </a:p>
          <a:p>
            <a:r>
              <a:rPr lang="en-US">
                <a:solidFill>
                  <a:schemeClr val="tx2"/>
                </a:solidFill>
              </a:rPr>
              <a:t>Sprint 5 (1 sem): Integracion y QA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7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AC162-79D7-9338-EC72-01BFE71B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909" y="951400"/>
            <a:ext cx="5875694" cy="46542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>
                <a:solidFill>
                  <a:srgbClr val="2A1A00"/>
                </a:solidFill>
              </a:rPr>
              <a:t>Jira y Gestion de Tareas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pic>
        <p:nvPicPr>
          <p:cNvPr id="6" name="Imagen 5" descr="Diagrama, Aplicación&#10;&#10;El contenido generado por IA puede ser incorrecto.">
            <a:extLst>
              <a:ext uri="{FF2B5EF4-FFF2-40B4-BE49-F238E27FC236}">
                <a16:creationId xmlns:a16="http://schemas.microsoft.com/office/drawing/2014/main" id="{B202677F-5E76-8C89-2122-A41E42D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5" y="1912635"/>
            <a:ext cx="3995589" cy="30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7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2F8FF1-41A1-F886-58CE-9136E537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Liderazgo y Comunicacion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0314A9BD-273F-E06C-24C6-F6F84BFE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97" y="1906977"/>
            <a:ext cx="6220332" cy="30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F254B-9AEA-65A1-54C1-A36CC89A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Decisiones Tecnicas Clave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0B753FAB-3BA8-32E1-8F7B-721784749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50612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09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6FE6F-D07E-9393-2706-30E15C02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Ventajas del Diseno Modular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05B32-F89A-1897-3F69-2F38C26A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6" y="643466"/>
            <a:ext cx="8011343" cy="3683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Escalabilidad horizontal por servicio</a:t>
            </a:r>
          </a:p>
          <a:p>
            <a:r>
              <a:rPr lang="en-US">
                <a:solidFill>
                  <a:schemeClr val="tx2"/>
                </a:solidFill>
              </a:rPr>
              <a:t>Despliegue independiente</a:t>
            </a:r>
          </a:p>
          <a:p>
            <a:r>
              <a:rPr lang="en-US">
                <a:solidFill>
                  <a:schemeClr val="tx2"/>
                </a:solidFill>
              </a:rPr>
              <a:t>Menor acoplamiento y mayor mantenibilidad</a:t>
            </a:r>
          </a:p>
          <a:p>
            <a:r>
              <a:rPr lang="en-US">
                <a:solidFill>
                  <a:schemeClr val="tx2"/>
                </a:solidFill>
              </a:rPr>
              <a:t>Facilidad de integracion con terceros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7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C4FAE-BA0A-BE1A-2D07-FC328784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Retos y Soluciones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018E45E9-C4E7-9A3E-1F51-04DF79983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21373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59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83825E-EA97-76CD-2969-C4B1BBD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Recomendaciones Futuras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231BD-CD35-1430-D727-6EC803C1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6" y="1785257"/>
            <a:ext cx="10668004" cy="3440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Contenerizar servicios con Docker</a:t>
            </a:r>
          </a:p>
          <a:p>
            <a:r>
              <a:rPr lang="en-US" sz="2400"/>
              <a:t>Orquestacion con Kubernetes</a:t>
            </a:r>
          </a:p>
          <a:p>
            <a:r>
              <a:rPr lang="en-US" sz="2400"/>
              <a:t>Observabilidad (Prometheus/Grafana)</a:t>
            </a:r>
          </a:p>
          <a:p>
            <a:r>
              <a:rPr lang="en-US" sz="2400"/>
              <a:t>Reportes y analitica de ventas</a:t>
            </a:r>
          </a:p>
          <a:p>
            <a:r>
              <a:rPr lang="en-US" sz="2400"/>
              <a:t>Ampliar pruebas E2E/QA</a:t>
            </a:r>
          </a:p>
          <a:p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C33EAB-883E-CB13-8CF4-43F0173D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/>
              <a:t>Conclusiones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245E7-00A0-4055-15C6-879B30C4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031" y="1153287"/>
            <a:ext cx="6453969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Arquitectura moderna, segura y mantenible</a:t>
            </a:r>
          </a:p>
          <a:p>
            <a:r>
              <a:rPr lang="en-US" sz="1600"/>
              <a:t>Aplicacion practica de Scrum y Jira</a:t>
            </a:r>
          </a:p>
          <a:p>
            <a:r>
              <a:rPr lang="en-US" sz="1600"/>
              <a:t>Preparado para produccion y escalamiento</a:t>
            </a:r>
          </a:p>
          <a:p>
            <a:r>
              <a:rPr lang="en-US" sz="1600"/>
              <a:t>Base solida para extender modulos (notificaciones, analitica)</a:t>
            </a:r>
          </a:p>
          <a:p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01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761A3-5101-B40F-A1A9-E4EBC21C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Contexto del Proyecto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aphicFrame>
        <p:nvGraphicFramePr>
          <p:cNvPr id="18" name="Marcador de texto 2">
            <a:extLst>
              <a:ext uri="{FF2B5EF4-FFF2-40B4-BE49-F238E27FC236}">
                <a16:creationId xmlns:a16="http://schemas.microsoft.com/office/drawing/2014/main" id="{A02E0AF6-F660-C3BA-99E1-E699784D4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40903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18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5B6D0-7C05-9CFE-9C46-2D99DF25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Objetivos Generales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F388B03F-0134-D848-CADE-AAA256102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6027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20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13576-D302-42B7-A3EC-A272625C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050B2-3841-B112-D0C0-96746EFC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spc="800"/>
              <a:t>Arquitectura del Sistema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1D25BAD6-AA7B-43BE-870A-D587E51BE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0CAC6F9-2ADB-0F41-AD81-3C60F032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48" y="643464"/>
            <a:ext cx="8139076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44F52-B0A5-46D6-C5CB-6557697D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Flujo de Comunicacion</a:t>
            </a:r>
          </a:p>
        </p:txBody>
      </p:sp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1000996-4CC1-0F0F-EB01-025C17B1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6" y="643467"/>
            <a:ext cx="9753707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AF69E-8CF0-9332-9D8F-9294606E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dirty="0">
                <a:latin typeface="Arial" panose="020B0604020202020204" pitchFamily="34" charset="0"/>
              </a:rPr>
              <a:t>Servicios </a:t>
            </a:r>
            <a:r>
              <a:rPr lang="es-GT" sz="3200" dirty="0" err="1">
                <a:latin typeface="Arial" panose="020B0604020202020204" pitchFamily="34" charset="0"/>
              </a:rPr>
              <a:t>Backend</a:t>
            </a:r>
            <a:endParaRPr lang="es-GT" sz="3200" dirty="0">
              <a:latin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181CBF-0CFF-106D-E337-6D128E529768}"/>
              </a:ext>
            </a:extLst>
          </p:cNvPr>
          <p:cNvSpPr txBox="1"/>
          <p:nvPr/>
        </p:nvSpPr>
        <p:spPr>
          <a:xfrm>
            <a:off x="1054947" y="1524000"/>
            <a:ext cx="4045373" cy="3539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GT" sz="3200" dirty="0" err="1">
                <a:latin typeface="Arial" panose="020B0604020202020204" pitchFamily="34" charset="0"/>
              </a:rPr>
              <a:t>AuthSvc</a:t>
            </a:r>
            <a:endParaRPr lang="es-GT" sz="3200" dirty="0">
              <a:latin typeface="Arial" panose="020B0604020202020204" pitchFamily="34" charset="0"/>
            </a:endParaRPr>
          </a:p>
          <a:p>
            <a:r>
              <a:rPr lang="es-GT" sz="3200" dirty="0">
                <a:latin typeface="Arial" panose="020B0604020202020204" pitchFamily="34" charset="0"/>
              </a:rPr>
              <a:t>- </a:t>
            </a:r>
            <a:r>
              <a:rPr lang="es-GT" sz="3200" dirty="0" err="1">
                <a:latin typeface="Arial" panose="020B0604020202020204" pitchFamily="34" charset="0"/>
              </a:rPr>
              <a:t>Login</a:t>
            </a:r>
            <a:r>
              <a:rPr lang="es-GT" sz="3200" dirty="0">
                <a:latin typeface="Arial" panose="020B0604020202020204" pitchFamily="34" charset="0"/>
              </a:rPr>
              <a:t>, registro y </a:t>
            </a:r>
            <a:r>
              <a:rPr lang="es-GT" sz="3200" dirty="0" err="1">
                <a:latin typeface="Arial" panose="020B0604020202020204" pitchFamily="34" charset="0"/>
              </a:rPr>
              <a:t>refresh</a:t>
            </a:r>
            <a:r>
              <a:rPr lang="es-GT" sz="3200" dirty="0">
                <a:latin typeface="Arial" panose="020B0604020202020204" pitchFamily="34" charset="0"/>
              </a:rPr>
              <a:t> tokens</a:t>
            </a:r>
          </a:p>
          <a:p>
            <a:r>
              <a:rPr lang="es-GT" sz="3200" dirty="0">
                <a:latin typeface="Arial" panose="020B0604020202020204" pitchFamily="34" charset="0"/>
              </a:rPr>
              <a:t>- Hash de </a:t>
            </a:r>
            <a:r>
              <a:rPr lang="es-GT" sz="3200" dirty="0" err="1">
                <a:latin typeface="Arial" panose="020B0604020202020204" pitchFamily="34" charset="0"/>
              </a:rPr>
              <a:t>contrasenas</a:t>
            </a:r>
            <a:r>
              <a:rPr lang="es-GT" sz="3200" dirty="0">
                <a:latin typeface="Arial" panose="020B0604020202020204" pitchFamily="34" charset="0"/>
              </a:rPr>
              <a:t> (</a:t>
            </a:r>
            <a:r>
              <a:rPr lang="es-GT" sz="3200" dirty="0" err="1">
                <a:latin typeface="Arial" panose="020B0604020202020204" pitchFamily="34" charset="0"/>
              </a:rPr>
              <a:t>bcrypt</a:t>
            </a:r>
            <a:r>
              <a:rPr lang="es-GT" sz="3200" dirty="0">
                <a:latin typeface="Arial" panose="020B0604020202020204" pitchFamily="34" charset="0"/>
              </a:rPr>
              <a:t>/PBKDF2)</a:t>
            </a:r>
          </a:p>
          <a:p>
            <a:r>
              <a:rPr lang="es-GT" sz="3200" dirty="0">
                <a:latin typeface="Arial" panose="020B0604020202020204" pitchFamily="34" charset="0"/>
              </a:rPr>
              <a:t>- Roles y </a:t>
            </a:r>
            <a:r>
              <a:rPr lang="es-GT" sz="3200" dirty="0" err="1">
                <a:latin typeface="Arial" panose="020B0604020202020204" pitchFamily="34" charset="0"/>
              </a:rPr>
              <a:t>claims</a:t>
            </a:r>
            <a:r>
              <a:rPr lang="es-GT" sz="3200" dirty="0">
                <a:latin typeface="Arial" panose="020B0604020202020204" pitchFamily="34" charset="0"/>
              </a:rPr>
              <a:t> JWT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D26970-BC39-2C00-D0FE-EB8A62289935}"/>
              </a:ext>
            </a:extLst>
          </p:cNvPr>
          <p:cNvSpPr txBox="1"/>
          <p:nvPr/>
        </p:nvSpPr>
        <p:spPr>
          <a:xfrm>
            <a:off x="5333999" y="1524000"/>
            <a:ext cx="6444827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</a:rPr>
              <a:t>2. </a:t>
            </a:r>
            <a:r>
              <a:rPr lang="es-MX" sz="3200" dirty="0" err="1">
                <a:latin typeface="Arial" panose="020B0604020202020204" pitchFamily="34" charset="0"/>
              </a:rPr>
              <a:t>CatalogSvc</a:t>
            </a:r>
            <a:endParaRPr lang="es-MX" sz="3200" dirty="0">
              <a:latin typeface="Arial" panose="020B0604020202020204" pitchFamily="34" charset="0"/>
            </a:endParaRPr>
          </a:p>
          <a:p>
            <a:r>
              <a:rPr lang="es-MX" sz="3200" dirty="0">
                <a:latin typeface="Arial" panose="020B0604020202020204" pitchFamily="34" charset="0"/>
              </a:rPr>
              <a:t>- CRUD de productos y </a:t>
            </a:r>
            <a:r>
              <a:rPr lang="es-MX" sz="3200" dirty="0" err="1">
                <a:latin typeface="Arial" panose="020B0604020202020204" pitchFamily="34" charset="0"/>
              </a:rPr>
              <a:t>categorias</a:t>
            </a:r>
            <a:endParaRPr lang="es-MX" sz="3200" dirty="0">
              <a:latin typeface="Arial" panose="020B0604020202020204" pitchFamily="34" charset="0"/>
            </a:endParaRPr>
          </a:p>
          <a:p>
            <a:r>
              <a:rPr lang="es-MX" sz="3200" dirty="0">
                <a:latin typeface="Arial" panose="020B0604020202020204" pitchFamily="34" charset="0"/>
              </a:rPr>
              <a:t>- Paginación y filtros</a:t>
            </a:r>
          </a:p>
          <a:p>
            <a:r>
              <a:rPr lang="es-MX" sz="3200" dirty="0">
                <a:latin typeface="Arial" panose="020B0604020202020204" pitchFamily="34" charset="0"/>
              </a:rPr>
              <a:t>- Inventario y precios</a:t>
            </a:r>
          </a:p>
          <a:p>
            <a:endParaRPr lang="es-MX" sz="3200" dirty="0">
              <a:latin typeface="Arial" panose="020B0604020202020204" pitchFamily="34" charset="0"/>
            </a:endParaRPr>
          </a:p>
          <a:p>
            <a:r>
              <a:rPr lang="es-MX" sz="3200" dirty="0">
                <a:latin typeface="Arial" panose="020B0604020202020204" pitchFamily="34" charset="0"/>
              </a:rPr>
              <a:t>3. </a:t>
            </a:r>
            <a:r>
              <a:rPr lang="es-MX" sz="3200" dirty="0" err="1">
                <a:latin typeface="Arial" panose="020B0604020202020204" pitchFamily="34" charset="0"/>
              </a:rPr>
              <a:t>OrderSvc</a:t>
            </a:r>
            <a:endParaRPr lang="es-MX" sz="3200" dirty="0">
              <a:latin typeface="Arial" panose="020B0604020202020204" pitchFamily="34" charset="0"/>
            </a:endParaRPr>
          </a:p>
          <a:p>
            <a:r>
              <a:rPr lang="es-MX" sz="3200" dirty="0">
                <a:latin typeface="Arial" panose="020B0604020202020204" pitchFamily="34" charset="0"/>
              </a:rPr>
              <a:t>- Carrito persistente</a:t>
            </a:r>
          </a:p>
          <a:p>
            <a:r>
              <a:rPr lang="es-MX" sz="3200" dirty="0">
                <a:latin typeface="Arial" panose="020B0604020202020204" pitchFamily="34" charset="0"/>
              </a:rPr>
              <a:t>- </a:t>
            </a:r>
            <a:r>
              <a:rPr lang="es-MX" sz="3200" dirty="0" err="1">
                <a:latin typeface="Arial" panose="020B0604020202020204" pitchFamily="34" charset="0"/>
              </a:rPr>
              <a:t>Checkout</a:t>
            </a:r>
            <a:r>
              <a:rPr lang="es-MX" sz="3200" dirty="0">
                <a:latin typeface="Arial" panose="020B0604020202020204" pitchFamily="34" charset="0"/>
              </a:rPr>
              <a:t> transaccional (</a:t>
            </a:r>
            <a:r>
              <a:rPr lang="es-MX" sz="3200" dirty="0" err="1">
                <a:latin typeface="Arial" panose="020B0604020202020204" pitchFamily="34" charset="0"/>
              </a:rPr>
              <a:t>SPs</a:t>
            </a:r>
            <a:r>
              <a:rPr lang="es-MX" sz="3200" dirty="0">
                <a:latin typeface="Arial" panose="020B0604020202020204" pitchFamily="34" charset="0"/>
              </a:rPr>
              <a:t>)</a:t>
            </a:r>
          </a:p>
          <a:p>
            <a:r>
              <a:rPr lang="es-MX" sz="3200" dirty="0">
                <a:latin typeface="Arial" panose="020B0604020202020204" pitchFamily="34" charset="0"/>
              </a:rPr>
              <a:t>- Totales e idempotencia</a:t>
            </a:r>
            <a:endParaRPr lang="es-GT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2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18531-3EA5-0577-E266-721990C1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>
                <a:solidFill>
                  <a:srgbClr val="2A1A00"/>
                </a:solidFill>
              </a:rPr>
              <a:t>Base de Datos y Modelo ER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1083AFEC-E5D3-146F-0424-574DAF59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97" y="1269393"/>
            <a:ext cx="6220332" cy="43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1137F-7DC6-72CD-2971-F98182AF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Seguridad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5980C-3249-92DF-DA72-C1BB1A90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9271" y="1128451"/>
            <a:ext cx="4680729" cy="45666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Autenticacion con JWT (HS256)</a:t>
            </a:r>
          </a:p>
          <a:p>
            <a:r>
              <a:rPr lang="en-US"/>
              <a:t>Refresh tokens con revocacion</a:t>
            </a:r>
          </a:p>
          <a:p>
            <a:r>
              <a:rPr lang="en-US"/>
              <a:t>CORS restringido y HTTPS/TLS</a:t>
            </a:r>
          </a:p>
          <a:p>
            <a:r>
              <a:rPr lang="en-US"/>
              <a:t>Validacion de roles/claims en Gateway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F4D5CB-4E2A-F6DC-87FA-78B624D5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Frontend Angular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EDD8F-C3DF-F390-90A0-F6494618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178528"/>
            <a:ext cx="8534400" cy="37010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UI responsive, Material Design</a:t>
            </a:r>
          </a:p>
          <a:p>
            <a:r>
              <a:rPr lang="en-US" dirty="0" err="1"/>
              <a:t>Paginas</a:t>
            </a:r>
            <a:r>
              <a:rPr lang="en-US" dirty="0"/>
              <a:t>: Login, </a:t>
            </a:r>
            <a:r>
              <a:rPr lang="en-US" dirty="0" err="1"/>
              <a:t>Catalogo</a:t>
            </a:r>
            <a:r>
              <a:rPr lang="en-US" dirty="0"/>
              <a:t>, </a:t>
            </a:r>
            <a:r>
              <a:rPr lang="en-US" dirty="0" err="1"/>
              <a:t>Carrito</a:t>
            </a:r>
            <a:r>
              <a:rPr lang="en-US" dirty="0"/>
              <a:t>, Checkout</a:t>
            </a:r>
          </a:p>
          <a:p>
            <a:r>
              <a:rPr lang="en-US" dirty="0" err="1"/>
              <a:t>Servicios</a:t>
            </a:r>
            <a:r>
              <a:rPr lang="en-US" dirty="0"/>
              <a:t> HTTP e </a:t>
            </a:r>
            <a:r>
              <a:rPr lang="en-US" dirty="0" err="1"/>
              <a:t>interceptores</a:t>
            </a:r>
            <a:r>
              <a:rPr lang="en-US" dirty="0"/>
              <a:t> para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025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6</TotalTime>
  <Words>594</Words>
  <Application>Microsoft Office PowerPoint</Application>
  <PresentationFormat>Panorámica</PresentationFormat>
  <Paragraphs>109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Arial</vt:lpstr>
      <vt:lpstr>Gill Sans MT</vt:lpstr>
      <vt:lpstr>Impact</vt:lpstr>
      <vt:lpstr>Distintivo</vt:lpstr>
      <vt:lpstr>EVALUACION TECNICA - SISTEMA E-COMMERCE MODULAR</vt:lpstr>
      <vt:lpstr>Contexto del Proyecto</vt:lpstr>
      <vt:lpstr>Objetivos Generales</vt:lpstr>
      <vt:lpstr>Arquitectura del Sistema</vt:lpstr>
      <vt:lpstr>Flujo de Comunicacion</vt:lpstr>
      <vt:lpstr>Servicios Backend</vt:lpstr>
      <vt:lpstr>Base de Datos y Modelo ER</vt:lpstr>
      <vt:lpstr>Seguridad</vt:lpstr>
      <vt:lpstr>Frontend Angular</vt:lpstr>
      <vt:lpstr>Frontend Ionic (PWA/Movil)</vt:lpstr>
      <vt:lpstr>Metodologia Scrum</vt:lpstr>
      <vt:lpstr>Plan de Sprints</vt:lpstr>
      <vt:lpstr>Jira y Gestion de Tareas</vt:lpstr>
      <vt:lpstr>Liderazgo y Comunicacion</vt:lpstr>
      <vt:lpstr>Decisiones Tecnicas Clave</vt:lpstr>
      <vt:lpstr>Ventajas del Diseno Modular</vt:lpstr>
      <vt:lpstr>Retos y Soluciones</vt:lpstr>
      <vt:lpstr>Recomendaciones Futuras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Xol</dc:creator>
  <cp:lastModifiedBy>Bryan Xol</cp:lastModifiedBy>
  <cp:revision>1</cp:revision>
  <dcterms:created xsi:type="dcterms:W3CDTF">2025-10-15T13:17:49Z</dcterms:created>
  <dcterms:modified xsi:type="dcterms:W3CDTF">2025-10-15T13:24:33Z</dcterms:modified>
</cp:coreProperties>
</file>