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4D6"/>
    <a:srgbClr val="E2E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9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26C1-7E93-4EE5-85A5-9C1E0F9D182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544-966A-4675-ADCD-131F53686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26C1-7E93-4EE5-85A5-9C1E0F9D182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544-966A-4675-ADCD-131F53686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2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26C1-7E93-4EE5-85A5-9C1E0F9D182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544-966A-4675-ADCD-131F53686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6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26C1-7E93-4EE5-85A5-9C1E0F9D182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544-966A-4675-ADCD-131F53686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2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26C1-7E93-4EE5-85A5-9C1E0F9D182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544-966A-4675-ADCD-131F53686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9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26C1-7E93-4EE5-85A5-9C1E0F9D182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544-966A-4675-ADCD-131F53686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26C1-7E93-4EE5-85A5-9C1E0F9D182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544-966A-4675-ADCD-131F53686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2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26C1-7E93-4EE5-85A5-9C1E0F9D182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544-966A-4675-ADCD-131F53686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5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26C1-7E93-4EE5-85A5-9C1E0F9D182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544-966A-4675-ADCD-131F53686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9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26C1-7E93-4EE5-85A5-9C1E0F9D182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544-966A-4675-ADCD-131F53686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6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26C1-7E93-4EE5-85A5-9C1E0F9D182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544-966A-4675-ADCD-131F53686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4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E26C1-7E93-4EE5-85A5-9C1E0F9D1828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41544-966A-4675-ADCD-131F53686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7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D0D6-E692-70F4-D8FE-E27C22446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B4307-658E-39D1-A16B-15A78B042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1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77551F-200E-A1E9-AA47-6AE531CB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19614"/>
          </a:xfrm>
        </p:spPr>
        <p:txBody>
          <a:bodyPr>
            <a:normAutofit fontScale="90000"/>
          </a:bodyPr>
          <a:lstStyle/>
          <a:p>
            <a:r>
              <a:rPr lang="en-US" dirty="0"/>
              <a:t>Pros and Cons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CEEE067-4B61-AB57-C5D8-BE99F8F1A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149295"/>
              </p:ext>
            </p:extLst>
          </p:nvPr>
        </p:nvGraphicFramePr>
        <p:xfrm>
          <a:off x="352926" y="721895"/>
          <a:ext cx="11502190" cy="5365638"/>
        </p:xfrm>
        <a:graphic>
          <a:graphicData uri="http://schemas.openxmlformats.org/drawingml/2006/table">
            <a:tbl>
              <a:tblPr/>
              <a:tblGrid>
                <a:gridCol w="1626209">
                  <a:extLst>
                    <a:ext uri="{9D8B030D-6E8A-4147-A177-3AD203B41FA5}">
                      <a16:colId xmlns:a16="http://schemas.microsoft.com/office/drawing/2014/main" val="4214585872"/>
                    </a:ext>
                  </a:extLst>
                </a:gridCol>
                <a:gridCol w="3554634">
                  <a:extLst>
                    <a:ext uri="{9D8B030D-6E8A-4147-A177-3AD203B41FA5}">
                      <a16:colId xmlns:a16="http://schemas.microsoft.com/office/drawing/2014/main" val="1844776447"/>
                    </a:ext>
                  </a:extLst>
                </a:gridCol>
                <a:gridCol w="3140886">
                  <a:extLst>
                    <a:ext uri="{9D8B030D-6E8A-4147-A177-3AD203B41FA5}">
                      <a16:colId xmlns:a16="http://schemas.microsoft.com/office/drawing/2014/main" val="2435214857"/>
                    </a:ext>
                  </a:extLst>
                </a:gridCol>
                <a:gridCol w="3180461">
                  <a:extLst>
                    <a:ext uri="{9D8B030D-6E8A-4147-A177-3AD203B41FA5}">
                      <a16:colId xmlns:a16="http://schemas.microsoft.com/office/drawing/2014/main" val="2696949810"/>
                    </a:ext>
                  </a:extLst>
                </a:gridCol>
              </a:tblGrid>
              <a:tr h="325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SR650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 ST650 V3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Regular Pc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774037"/>
                  </a:ext>
                </a:extLst>
              </a:tr>
              <a:tr h="617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Workstation Tower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132339"/>
                  </a:ext>
                </a:extLst>
              </a:tr>
              <a:tr h="943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 performance with 2 CPUs and 3 GPUs.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 performance with 2 CPUs and up to 3 GPUs.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Performance with only a maximum of 1 CPU and 2 GPUs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450067"/>
                  </a:ext>
                </a:extLst>
              </a:tr>
              <a:tr h="6503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Easily scalable and the servers are stackable. However, they are very bulky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Bulkier than a Server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Smallest out of the three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50330"/>
                  </a:ext>
                </a:extLst>
              </a:tr>
              <a:tr h="4552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Noise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Approx. 62db of noise during training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Approx. 50db of noise during training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Aprox. 40db of noise during training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385905"/>
                  </a:ext>
                </a:extLst>
              </a:tr>
              <a:tr h="6828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Installation and Maintenance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Server will require different methods to install and maintain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will require different methods to maintain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Just plug it in :)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68087"/>
                  </a:ext>
                </a:extLst>
              </a:tr>
              <a:tr h="6503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Operating 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would require special operating system to work (Windows Server)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would require special operating system to work (Windows Server)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Regular windows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64005"/>
                  </a:ext>
                </a:extLst>
              </a:tr>
              <a:tr h="6828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Continous Operation?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92082"/>
                  </a:ext>
                </a:extLst>
              </a:tr>
              <a:tr h="3577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Requires a GPU to display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Requires a GPU to display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GPU is not required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297519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686C0E96-F7FB-4ACA-6E3E-8947DE84E4ED}"/>
              </a:ext>
            </a:extLst>
          </p:cNvPr>
          <p:cNvGrpSpPr/>
          <p:nvPr/>
        </p:nvGrpSpPr>
        <p:grpSpPr>
          <a:xfrm>
            <a:off x="11003574" y="6087533"/>
            <a:ext cx="835500" cy="608000"/>
            <a:chOff x="9279467" y="6159276"/>
            <a:chExt cx="835500" cy="60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3B762C0-641B-2B59-8A30-C502F24D3C2C}"/>
                </a:ext>
              </a:extLst>
            </p:cNvPr>
            <p:cNvSpPr/>
            <p:nvPr/>
          </p:nvSpPr>
          <p:spPr>
            <a:xfrm>
              <a:off x="9279467" y="6229238"/>
              <a:ext cx="194734" cy="211667"/>
            </a:xfrm>
            <a:prstGeom prst="rect">
              <a:avLst/>
            </a:prstGeom>
            <a:solidFill>
              <a:srgbClr val="E2EFD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07A48C-E5BD-9F99-03B2-99AEB2E9322A}"/>
                </a:ext>
              </a:extLst>
            </p:cNvPr>
            <p:cNvSpPr/>
            <p:nvPr/>
          </p:nvSpPr>
          <p:spPr>
            <a:xfrm>
              <a:off x="9279467" y="6489477"/>
              <a:ext cx="194734" cy="211667"/>
            </a:xfrm>
            <a:prstGeom prst="rect">
              <a:avLst/>
            </a:prstGeom>
            <a:solidFill>
              <a:srgbClr val="FCE4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B1FE09-AA0B-227B-2A1A-982AFC8B7705}"/>
                </a:ext>
              </a:extLst>
            </p:cNvPr>
            <p:cNvSpPr txBox="1"/>
            <p:nvPr/>
          </p:nvSpPr>
          <p:spPr>
            <a:xfrm>
              <a:off x="9474201" y="6159276"/>
              <a:ext cx="591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03D00B-A242-D646-F95B-B69ACD7C255F}"/>
                </a:ext>
              </a:extLst>
            </p:cNvPr>
            <p:cNvSpPr txBox="1"/>
            <p:nvPr/>
          </p:nvSpPr>
          <p:spPr>
            <a:xfrm>
              <a:off x="9473445" y="6397944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83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49</TotalTime>
  <Words>168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Pros and Cons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bryan sy</dc:creator>
  <cp:lastModifiedBy>Alexander bryan sy</cp:lastModifiedBy>
  <cp:revision>1</cp:revision>
  <dcterms:created xsi:type="dcterms:W3CDTF">2023-06-27T14:30:16Z</dcterms:created>
  <dcterms:modified xsi:type="dcterms:W3CDTF">2023-06-27T15:19:37Z</dcterms:modified>
</cp:coreProperties>
</file>