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List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Customer’s State</a:t>
            </a:r>
          </a:p>
          <a:p>
            <a:pPr marL="342900" indent="-342900">
              <a:buAutoNum type="arabicPeriod"/>
            </a:pPr>
            <a:r>
              <a:rPr lang="en-US" dirty="0"/>
              <a:t>Customer’s Job</a:t>
            </a:r>
          </a:p>
          <a:p>
            <a:pPr marL="342900" indent="-342900">
              <a:buAutoNum type="arabicPeriod"/>
            </a:pPr>
            <a:r>
              <a:rPr lang="en-US" dirty="0"/>
              <a:t>Customer’s Age</a:t>
            </a:r>
          </a:p>
          <a:p>
            <a:pPr marL="342900" indent="-342900">
              <a:buAutoNum type="arabicPeriod"/>
            </a:pPr>
            <a:r>
              <a:rPr lang="en-US" dirty="0"/>
              <a:t>Wealth Segment</a:t>
            </a:r>
          </a:p>
          <a:p>
            <a:pPr marL="342900" indent="-342900">
              <a:buAutoNum type="arabicPeriod"/>
            </a:pPr>
            <a:r>
              <a:rPr lang="en-US" dirty="0"/>
              <a:t>Customer’s Who Have Cars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Exploration Insight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the most buyers are in the 40-50 years old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Quite a few buyers aged 70 and over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buyers aged 21-30 and 31-40 is not much different 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F0A43F-432B-4BCF-8759-CF0E6361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512" y="2164721"/>
            <a:ext cx="4038113" cy="2649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Purchases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female customers buy more often in the last 3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female customers are 52.12% and male customers are 47.82%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DA698FC-ED81-4561-B00C-3BDBD23A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789308" cy="26601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know that more buyers from mass customer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3316A5-EB74-4A10-9AAF-BC5AB8B5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38158"/>
            <a:ext cx="3874614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</dc:creator>
  <cp:lastModifiedBy>Bryan Laurentio</cp:lastModifiedBy>
  <cp:revision>1</cp:revision>
  <dcterms:modified xsi:type="dcterms:W3CDTF">2021-08-04T07:06:17Z</dcterms:modified>
</cp:coreProperties>
</file>