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9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23640" y="71784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5356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2364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656320" y="339120"/>
            <a:ext cx="907200" cy="723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656320" y="339120"/>
            <a:ext cx="907200" cy="72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2364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5356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23640" y="71784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23640" y="71784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356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2364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656320" y="339120"/>
            <a:ext cx="907200" cy="723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656320" y="339120"/>
            <a:ext cx="907200" cy="72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64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5356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23640" y="71784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23640" y="71784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5356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32364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656320" y="339120"/>
            <a:ext cx="907200" cy="723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5656320" y="339120"/>
            <a:ext cx="907200" cy="72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2364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723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53560" y="71784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364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53560" y="339480"/>
            <a:ext cx="56473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23640" y="717840"/>
            <a:ext cx="11572920" cy="345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LevelBASIC LAYOUT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88960" y="2496240"/>
            <a:ext cx="477684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重读索罗斯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888960" y="3623040"/>
            <a:ext cx="4776840" cy="3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人生哲学与投机艺术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七种武器之霸王枪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 flipH="1">
            <a:off x="772920" y="1063800"/>
            <a:ext cx="10812240" cy="52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一位真正优秀的投资者，不在于他是否永远是市场中的赢家，而在于他是否有勇气，从每一次的失败中站起来，并且变得更加强大！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我有认错的勇气。当我一觉察到自己犯错了，就马上改正，这对我的事业十分有帮助。我的成功，不是来自于猜测正确，而是来自于承认错误。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在资本市场获利，回报率只是一个符号，而构成这个符号的不只是智慧和实力，更重要的是勇气和信心。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风险管理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 flipH="1">
            <a:off x="772920" y="1479960"/>
            <a:ext cx="10812240" cy="46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投资本身没有风险，失控的投资才有风险。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冒险没有关系，但当承担风险时，不要赌上全部财产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永远不好孤注一掷。市场走势不必须反映市场的本质，而是反应投资人对市场的预期。也许派对已经结束，却依然有人翩翩起舞。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36960" y="757440"/>
            <a:ext cx="3869280" cy="13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>
              <a:lnSpc>
                <a:spcPts val="1729"/>
              </a:lnSpc>
            </a:pPr>
            <a:r>
              <a:rPr b="1" lang="en-US" sz="2400" spc="-1" strike="noStrike">
                <a:solidFill>
                  <a:srgbClr val="fbe5d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George Soros - </a:t>
            </a:r>
            <a:r>
              <a:rPr b="1" lang="en-US" sz="2400" spc="-1" strike="noStrike">
                <a:solidFill>
                  <a:srgbClr val="fbe5d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美籍犹太人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729"/>
              </a:lnSpc>
            </a:pPr>
            <a:r>
              <a:rPr b="1" lang="en-US" sz="2400" spc="-1" strike="noStrike">
                <a:solidFill>
                  <a:srgbClr val="fbe5d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民主党， 投资者</a:t>
            </a:r>
            <a:r>
              <a:rPr b="1" lang="en-US" sz="2400" spc="-1" strike="noStrike">
                <a:solidFill>
                  <a:srgbClr val="fbe5d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1" lang="en-US" sz="2400" spc="-1" strike="noStrike">
                <a:solidFill>
                  <a:srgbClr val="fbe5d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投机家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Line 2"/>
          <p:cNvSpPr/>
          <p:nvPr/>
        </p:nvSpPr>
        <p:spPr>
          <a:xfrm>
            <a:off x="3840480" y="745920"/>
            <a:ext cx="7594560" cy="0"/>
          </a:xfrm>
          <a:prstGeom prst="line">
            <a:avLst/>
          </a:prstGeom>
          <a:ln w="22320">
            <a:solidFill>
              <a:schemeClr val="accent1"/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5712480" y="1131120"/>
            <a:ext cx="5618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用金融市场來检验自己的哲学理念</a:t>
            </a:r>
            <a:r>
              <a:rPr b="1" lang="en-US" sz="24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712480" y="1518480"/>
            <a:ext cx="5618160" cy="38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1950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受哲学家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Karl Popper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影响，主张开放社会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1970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和 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Jim Rogers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共同創立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Quantum Fund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1992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做空英镑，成功狙击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Bank of England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1997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亚洲金融风暴，在香港铩羽而归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7" descr=""/>
          <p:cNvPicPr/>
          <p:nvPr/>
        </p:nvPicPr>
        <p:blipFill>
          <a:blip r:embed="rId1"/>
          <a:stretch/>
        </p:blipFill>
        <p:spPr>
          <a:xfrm>
            <a:off x="65880" y="2796480"/>
            <a:ext cx="3933360" cy="29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索罗斯的哲学观点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CustomShape 2"/>
          <p:cNvSpPr/>
          <p:nvPr/>
        </p:nvSpPr>
        <p:spPr>
          <a:xfrm flipH="1">
            <a:off x="772920" y="1479960"/>
            <a:ext cx="10812240" cy="46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易错性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(fallibility)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人类并不真正了解我们所处的这个世界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反身性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(reflexivity)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我们对世界的误解、我们对世界的错误看法，其实反而会改变历史。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休谟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(David Hume)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：理智是情感的奴隶。理智来自于我们想象力的虚构。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易错性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 flipH="1">
            <a:off x="772920" y="1063800"/>
            <a:ext cx="10812240" cy="50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经济学理论认为供求关系是确定的，并主张自由市场如何可以在完美竞争的情况下达到资源的最佳配置。但是需求曲线的形成不是孤立存在的，而是受广告操纵。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我们对这个世界的看法，基本上都有缺陷或扭曲的。市场价格总是扭曲其背后的基本面。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市场价格一般都是错误的，正因它们不是关于将来的理性观点，而是带有偏见的观点。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市场是个骗局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 flipH="1">
            <a:off x="772920" y="1479960"/>
            <a:ext cx="10812240" cy="46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世界经济史是一部基于假象和谎言的连续剧。要获得财富，做法就是认清其假象，投入其中，然后在假象被公众认识之前退出游戏。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金融世界不稳定、乱成一团，这与许多人想象的不一样。主宰金融市场的是大众投资者的心理面，即群众本能，找出群众何时以及如何涌向某种股票、货币或商品背后，成功的投资人就能抢到先机。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反身性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 flipH="1">
            <a:off x="772920" y="1479960"/>
            <a:ext cx="10812240" cy="46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股票价格取决于基本趋势和主流偏向，这两者反过来受股票价格的影响。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市场参与者不只带着偏见操作，他们的偏见也能影响事件的发展轨迹。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趋势一旦形成，会逐渐自我强化，最后会自我毁灭。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趋势</a:t>
            </a: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VS</a:t>
            </a: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转折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 flipH="1">
            <a:off x="772920" y="1479960"/>
            <a:ext cx="10812240" cy="46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在大多数情况下，趋势是你的朋友，只有在趋势变化的转折点时趋势追随者才会受到伤害。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凡事总有盛极则衰或否极泰来的时候，狂涨之后就是狂跌，狂跌则孕育着大涨。要想从中获利，重要的不仅仅是认识到形势的转变不可避免，还在于找出这个转折点。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一旦你获悉市场正在想些什么，就应该往反方向跳跃，赌出乎意料的事件发生。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市场的主体是人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 flipH="1">
            <a:off x="772920" y="1479960"/>
            <a:ext cx="10812240" cy="46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人类事务中不确定性的来源：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）反身性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）一些参与者无法知道其他参与者所知道的情况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）不同的参与者有不同的利益，而有些利益可能是相互冲突的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）各个参与者可能有多元的且互不一致的价值取向。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这些因素综合在一起，称之为“人的不确定性原则”。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投资是种修炼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 flipH="1">
            <a:off x="772920" y="1479960"/>
            <a:ext cx="10812240" cy="46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投资理财永远是一种思维方法，而不是简单的技巧。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在股票市场上，寻求别人还没有意识到的突变。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直觉是投资的主要依据。身在市场，你就得准备忍受痛苦。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LibreOffice/5.1.6.2$Linux_X86_64 LibreOffice_project/10m0$Build-2</Application>
  <Words>1188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2020-06-08T01:03:08Z</dcterms:created>
  <dc:creator>Li, Dan (2)</dc:creator>
  <dc:description/>
  <dc:language>en-US</dc:language>
  <cp:lastModifiedBy/>
  <dcterms:modified xsi:type="dcterms:W3CDTF">2020-06-08T22:35:05Z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