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/>
    <p:restoredTop sz="94706"/>
  </p:normalViewPr>
  <p:slideViewPr>
    <p:cSldViewPr snapToGrid="0" snapToObjects="1">
      <p:cViewPr varScale="1">
        <p:scale>
          <a:sx n="152" d="100"/>
          <a:sy n="152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2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4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8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92D2-A554-7447-906B-95AD3CE4CD8B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1A846-6369-5044-ADDB-D8C182548115}"/>
              </a:ext>
            </a:extLst>
          </p:cNvPr>
          <p:cNvSpPr/>
          <p:nvPr/>
        </p:nvSpPr>
        <p:spPr>
          <a:xfrm>
            <a:off x="12706197" y="2444256"/>
            <a:ext cx="1688115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Spike analysis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8E599D-9A7C-574A-B2F4-63146A1D93AC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12340262" y="1726826"/>
            <a:ext cx="365935" cy="108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87BA8-91C1-8848-998A-7CB46D365A12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12340262" y="2809394"/>
            <a:ext cx="365935" cy="104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862E188-9025-1041-AD5C-4982D42AEC66}"/>
              </a:ext>
            </a:extLst>
          </p:cNvPr>
          <p:cNvSpPr/>
          <p:nvPr/>
        </p:nvSpPr>
        <p:spPr>
          <a:xfrm>
            <a:off x="1909918" y="1358119"/>
            <a:ext cx="1549915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segmentation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77658-05A8-6044-B048-3FD6F84ED5E4}"/>
              </a:ext>
            </a:extLst>
          </p:cNvPr>
          <p:cNvSpPr/>
          <p:nvPr/>
        </p:nvSpPr>
        <p:spPr>
          <a:xfrm>
            <a:off x="1909919" y="3554534"/>
            <a:ext cx="1091139" cy="605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OASIS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6996C5-2D7D-7149-BA5E-FA0D856E871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1472962" y="1723257"/>
            <a:ext cx="436956" cy="121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60844A-40F8-134B-A72B-F302B388A99B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472962" y="2938738"/>
            <a:ext cx="436957" cy="91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1A0A9-0C7B-A145-872D-8D9D1974E26C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 flipV="1">
            <a:off x="3459833" y="1718034"/>
            <a:ext cx="338278" cy="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A03A3C-62D7-2349-8CBC-A79F525A960E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3001058" y="3857345"/>
            <a:ext cx="7811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9ADA21-72B3-F04D-970F-FFF8E855F168}"/>
              </a:ext>
            </a:extLst>
          </p:cNvPr>
          <p:cNvSpPr/>
          <p:nvPr/>
        </p:nvSpPr>
        <p:spPr>
          <a:xfrm>
            <a:off x="5681641" y="1358093"/>
            <a:ext cx="1472962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CalciumGAN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1125E9-6846-D34B-8437-81CF995EBC51}"/>
              </a:ext>
            </a:extLst>
          </p:cNvPr>
          <p:cNvSpPr/>
          <p:nvPr/>
        </p:nvSpPr>
        <p:spPr>
          <a:xfrm>
            <a:off x="9402457" y="1447018"/>
            <a:ext cx="1075450" cy="55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OASIS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57BE2-17C3-0C43-AF6D-7F38E9E820A0}"/>
              </a:ext>
            </a:extLst>
          </p:cNvPr>
          <p:cNvCxnSpPr>
            <a:cxnSpLocks/>
            <a:stCxn id="13" idx="3"/>
            <a:endCxn id="72" idx="1"/>
          </p:cNvCxnSpPr>
          <p:nvPr/>
        </p:nvCxnSpPr>
        <p:spPr>
          <a:xfrm flipV="1">
            <a:off x="7154603" y="1718033"/>
            <a:ext cx="328640" cy="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33741B-8EF6-F846-B3B4-914981208072}"/>
              </a:ext>
            </a:extLst>
          </p:cNvPr>
          <p:cNvCxnSpPr>
            <a:cxnSpLocks/>
            <a:stCxn id="72" idx="3"/>
            <a:endCxn id="14" idx="1"/>
          </p:cNvCxnSpPr>
          <p:nvPr/>
        </p:nvCxnSpPr>
        <p:spPr>
          <a:xfrm>
            <a:off x="9062032" y="1718033"/>
            <a:ext cx="340425" cy="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0BE28C-3C28-D045-9403-432D1664E8D0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>
            <a:off x="10477907" y="1723230"/>
            <a:ext cx="323988" cy="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B2C754-AE9B-A04F-85D6-94132A988206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>
            <a:off x="5294985" y="1718034"/>
            <a:ext cx="386656" cy="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073B21-BE7B-D34F-A449-FEA50DE46770}"/>
              </a:ext>
            </a:extLst>
          </p:cNvPr>
          <p:cNvGrpSpPr/>
          <p:nvPr/>
        </p:nvGrpSpPr>
        <p:grpSpPr>
          <a:xfrm>
            <a:off x="0" y="2088397"/>
            <a:ext cx="1472962" cy="1700681"/>
            <a:chOff x="324547" y="1614038"/>
            <a:chExt cx="1472962" cy="1171036"/>
          </a:xfrm>
          <a:solidFill>
            <a:schemeClr val="bg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EE6630-DAFF-0246-AC2D-1C83B3B8DEE6}"/>
                </a:ext>
              </a:extLst>
            </p:cNvPr>
            <p:cNvSpPr/>
            <p:nvPr/>
          </p:nvSpPr>
          <p:spPr>
            <a:xfrm>
              <a:off x="324547" y="1614038"/>
              <a:ext cx="1472962" cy="1171036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1620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recorded signal</a:t>
              </a:r>
            </a:p>
          </p:txBody>
        </p:sp>
        <p:pic>
          <p:nvPicPr>
            <p:cNvPr id="24" name="Picture 23" descr="A picture containing animal&#10;&#10;Description automatically generated">
              <a:extLst>
                <a:ext uri="{FF2B5EF4-FFF2-40B4-BE49-F238E27FC236}">
                  <a16:creationId xmlns:a16="http://schemas.microsoft.com/office/drawing/2014/main" id="{F72B281B-535E-FE40-850C-3C109DD7E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508" y="2110494"/>
              <a:ext cx="1387041" cy="670588"/>
            </a:xfrm>
            <a:prstGeom prst="rect">
              <a:avLst/>
            </a:prstGeom>
            <a:grpFill/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2A42833-BE34-8F40-9301-AFCBF5F2BEA0}"/>
              </a:ext>
            </a:extLst>
          </p:cNvPr>
          <p:cNvSpPr/>
          <p:nvPr/>
        </p:nvSpPr>
        <p:spPr>
          <a:xfrm>
            <a:off x="3798111" y="1397935"/>
            <a:ext cx="1496874" cy="640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0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segmented signals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6B348F-2474-AA4B-A2FC-D946CDFB3BC5}"/>
              </a:ext>
            </a:extLst>
          </p:cNvPr>
          <p:cNvGrpSpPr/>
          <p:nvPr/>
        </p:nvGrpSpPr>
        <p:grpSpPr>
          <a:xfrm>
            <a:off x="10812166" y="2997014"/>
            <a:ext cx="1528096" cy="1720661"/>
            <a:chOff x="10322480" y="2706276"/>
            <a:chExt cx="1528096" cy="172066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4BE12F-3448-264E-8A59-B87133FE5C73}"/>
                </a:ext>
              </a:extLst>
            </p:cNvPr>
            <p:cNvSpPr/>
            <p:nvPr/>
          </p:nvSpPr>
          <p:spPr>
            <a:xfrm>
              <a:off x="10322480" y="2706276"/>
              <a:ext cx="1528096" cy="1720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inferred spikes</a:t>
              </a:r>
            </a:p>
          </p:txBody>
        </p:sp>
        <p:pic>
          <p:nvPicPr>
            <p:cNvPr id="62" name="Picture 61" descr="A picture containing sunset, clock, light, dark&#10;&#10;Description automatically generated">
              <a:extLst>
                <a:ext uri="{FF2B5EF4-FFF2-40B4-BE49-F238E27FC236}">
                  <a16:creationId xmlns:a16="http://schemas.microsoft.com/office/drawing/2014/main" id="{66C07241-6A0D-4749-A7B1-27C5A224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2680" y="3371603"/>
              <a:ext cx="1427696" cy="99068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7F6D30-9BFF-0C4C-9357-CF9CCF366920}"/>
              </a:ext>
            </a:extLst>
          </p:cNvPr>
          <p:cNvGrpSpPr/>
          <p:nvPr/>
        </p:nvGrpSpPr>
        <p:grpSpPr>
          <a:xfrm>
            <a:off x="10801895" y="935274"/>
            <a:ext cx="1538367" cy="1583104"/>
            <a:chOff x="10639719" y="1329306"/>
            <a:chExt cx="1538367" cy="158310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BDC0196-48D4-F344-A3ED-10A9C3140DC5}"/>
                </a:ext>
              </a:extLst>
            </p:cNvPr>
            <p:cNvSpPr/>
            <p:nvPr/>
          </p:nvSpPr>
          <p:spPr>
            <a:xfrm>
              <a:off x="10639719" y="1329306"/>
              <a:ext cx="1538367" cy="1583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synthetic spikes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3EA9F3A-2D69-1048-B54B-AA794EFB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703444" y="1959094"/>
              <a:ext cx="1417613" cy="9062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541CB8-91A9-534D-901E-99B15DF0252F}"/>
              </a:ext>
            </a:extLst>
          </p:cNvPr>
          <p:cNvGrpSpPr/>
          <p:nvPr/>
        </p:nvGrpSpPr>
        <p:grpSpPr>
          <a:xfrm>
            <a:off x="7483243" y="923479"/>
            <a:ext cx="1578789" cy="1589108"/>
            <a:chOff x="7051593" y="1414885"/>
            <a:chExt cx="1578789" cy="158910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48D6EB-8C9A-D542-83CC-B3002C354E51}"/>
                </a:ext>
              </a:extLst>
            </p:cNvPr>
            <p:cNvSpPr/>
            <p:nvPr/>
          </p:nvSpPr>
          <p:spPr>
            <a:xfrm>
              <a:off x="7051593" y="1414885"/>
              <a:ext cx="1578789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synthetic signals</a:t>
              </a:r>
            </a:p>
          </p:txBody>
        </p:sp>
        <p:pic>
          <p:nvPicPr>
            <p:cNvPr id="73" name="Picture 72" descr="A picture containing animal&#10;&#10;Description automatically generated">
              <a:extLst>
                <a:ext uri="{FF2B5EF4-FFF2-40B4-BE49-F238E27FC236}">
                  <a16:creationId xmlns:a16="http://schemas.microsoft.com/office/drawing/2014/main" id="{12BF341C-1D7B-A842-BEF6-E73B7E375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2560" y="2044673"/>
              <a:ext cx="1442042" cy="88821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D9A4528-D527-7940-84BE-D4843B959BD9}"/>
              </a:ext>
            </a:extLst>
          </p:cNvPr>
          <p:cNvSpPr/>
          <p:nvPr/>
        </p:nvSpPr>
        <p:spPr>
          <a:xfrm>
            <a:off x="3798111" y="822061"/>
            <a:ext cx="1496874" cy="4492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noise z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C418EC-89C0-AB47-9540-D290AC636650}"/>
              </a:ext>
            </a:extLst>
          </p:cNvPr>
          <p:cNvCxnSpPr>
            <a:cxnSpLocks/>
            <a:stCxn id="86" idx="3"/>
            <a:endCxn id="13" idx="1"/>
          </p:cNvCxnSpPr>
          <p:nvPr/>
        </p:nvCxnSpPr>
        <p:spPr>
          <a:xfrm>
            <a:off x="5294985" y="1046672"/>
            <a:ext cx="386656" cy="6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Li</dc:creator>
  <cp:lastModifiedBy>Bryan Li</cp:lastModifiedBy>
  <cp:revision>13</cp:revision>
  <dcterms:created xsi:type="dcterms:W3CDTF">2020-05-10T13:36:01Z</dcterms:created>
  <dcterms:modified xsi:type="dcterms:W3CDTF">2020-08-18T05:16:10Z</dcterms:modified>
</cp:coreProperties>
</file>