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440021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/>
    <p:restoredTop sz="94706"/>
  </p:normalViewPr>
  <p:slideViewPr>
    <p:cSldViewPr snapToGrid="0" snapToObjects="1">
      <p:cViewPr>
        <p:scale>
          <a:sx n="120" d="100"/>
          <a:sy n="120" d="100"/>
        </p:scale>
        <p:origin x="352" y="2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353596"/>
            <a:ext cx="1080016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809"/>
            <a:ext cx="1080016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115032"/>
            <a:ext cx="3105046" cy="18309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5032"/>
            <a:ext cx="9135135" cy="18309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3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538647"/>
            <a:ext cx="12420184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1445894"/>
            <a:ext cx="12420184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5157"/>
            <a:ext cx="6120091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5157"/>
            <a:ext cx="6120091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5031"/>
            <a:ext cx="12420184" cy="41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529645"/>
            <a:ext cx="609196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789215"/>
            <a:ext cx="6091965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529645"/>
            <a:ext cx="612196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789215"/>
            <a:ext cx="6121966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144039"/>
            <a:ext cx="464444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1085"/>
            <a:ext cx="7290108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648176"/>
            <a:ext cx="464444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4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144039"/>
            <a:ext cx="464444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1085"/>
            <a:ext cx="7290108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648176"/>
            <a:ext cx="464444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5031"/>
            <a:ext cx="12420184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5157"/>
            <a:ext cx="12420184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2545"/>
            <a:ext cx="324004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D92D2-A554-7447-906B-95AD3CE4CD8B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2545"/>
            <a:ext cx="486007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2545"/>
            <a:ext cx="324004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71A846-6369-5044-ADDB-D8C182548115}"/>
              </a:ext>
            </a:extLst>
          </p:cNvPr>
          <p:cNvSpPr/>
          <p:nvPr/>
        </p:nvSpPr>
        <p:spPr>
          <a:xfrm>
            <a:off x="12610207" y="767004"/>
            <a:ext cx="1688115" cy="73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Spike analysis with Elephant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8E599D-9A7C-574A-B2F4-63146A1D93AC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12178085" y="593156"/>
            <a:ext cx="432122" cy="5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87BA8-91C1-8848-998A-7CB46D365A12}"/>
              </a:ext>
            </a:extLst>
          </p:cNvPr>
          <p:cNvCxnSpPr>
            <a:cxnSpLocks/>
            <a:stCxn id="61" idx="3"/>
            <a:endCxn id="10" idx="1"/>
          </p:cNvCxnSpPr>
          <p:nvPr/>
        </p:nvCxnSpPr>
        <p:spPr>
          <a:xfrm flipV="1">
            <a:off x="12172950" y="1132142"/>
            <a:ext cx="437257" cy="51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862E188-9025-1041-AD5C-4982D42AEC66}"/>
              </a:ext>
            </a:extLst>
          </p:cNvPr>
          <p:cNvSpPr/>
          <p:nvPr/>
        </p:nvSpPr>
        <p:spPr>
          <a:xfrm>
            <a:off x="1790006" y="232983"/>
            <a:ext cx="1472962" cy="73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normalization</a:t>
            </a:r>
          </a:p>
          <a:p>
            <a:pPr algn="ctr"/>
            <a:r>
              <a:rPr lang="en-US" sz="1600" dirty="0"/>
              <a:t>segmentation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D77658-05A8-6044-B048-3FD6F84ED5E4}"/>
              </a:ext>
            </a:extLst>
          </p:cNvPr>
          <p:cNvSpPr/>
          <p:nvPr/>
        </p:nvSpPr>
        <p:spPr>
          <a:xfrm>
            <a:off x="1790006" y="1265351"/>
            <a:ext cx="1472962" cy="73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OASIS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6996C5-2D7D-7149-BA5E-FA0D856E871C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1496886" y="598121"/>
            <a:ext cx="293120" cy="43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60844A-40F8-134B-A72B-F302B388A99B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1496886" y="1030037"/>
            <a:ext cx="293120" cy="60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1A0A9-0C7B-A145-872D-8D9D1974E26C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3262968" y="598121"/>
            <a:ext cx="312079" cy="30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A03A3C-62D7-2349-8CBC-A79F525A960E}"/>
              </a:ext>
            </a:extLst>
          </p:cNvPr>
          <p:cNvCxnSpPr>
            <a:cxnSpLocks/>
            <a:stCxn id="15" idx="3"/>
            <a:endCxn id="61" idx="1"/>
          </p:cNvCxnSpPr>
          <p:nvPr/>
        </p:nvCxnSpPr>
        <p:spPr>
          <a:xfrm>
            <a:off x="3262968" y="1630489"/>
            <a:ext cx="7381886" cy="1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9ADA21-72B3-F04D-970F-FFF8E855F168}"/>
              </a:ext>
            </a:extLst>
          </p:cNvPr>
          <p:cNvSpPr/>
          <p:nvPr/>
        </p:nvSpPr>
        <p:spPr>
          <a:xfrm>
            <a:off x="5384000" y="229016"/>
            <a:ext cx="1472962" cy="73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CalciumGAN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1125E9-6846-D34B-8437-81CF995EBC51}"/>
              </a:ext>
            </a:extLst>
          </p:cNvPr>
          <p:cNvSpPr/>
          <p:nvPr/>
        </p:nvSpPr>
        <p:spPr>
          <a:xfrm>
            <a:off x="8873672" y="229016"/>
            <a:ext cx="1472962" cy="73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OASIS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657BE2-17C3-0C43-AF6D-7F38E9E820A0}"/>
              </a:ext>
            </a:extLst>
          </p:cNvPr>
          <p:cNvCxnSpPr>
            <a:cxnSpLocks/>
            <a:stCxn id="13" idx="3"/>
            <a:endCxn id="72" idx="1"/>
          </p:cNvCxnSpPr>
          <p:nvPr/>
        </p:nvCxnSpPr>
        <p:spPr>
          <a:xfrm>
            <a:off x="6856962" y="594154"/>
            <a:ext cx="219292" cy="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33741B-8EF6-F846-B3B4-914981208072}"/>
              </a:ext>
            </a:extLst>
          </p:cNvPr>
          <p:cNvCxnSpPr>
            <a:cxnSpLocks/>
            <a:stCxn id="72" idx="3"/>
            <a:endCxn id="14" idx="1"/>
          </p:cNvCxnSpPr>
          <p:nvPr/>
        </p:nvCxnSpPr>
        <p:spPr>
          <a:xfrm flipV="1">
            <a:off x="8655043" y="594154"/>
            <a:ext cx="218629" cy="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0BE28C-3C28-D045-9403-432D1664E8D0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10346634" y="593156"/>
            <a:ext cx="293084" cy="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B2C754-AE9B-A04F-85D6-94132A988206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flipV="1">
            <a:off x="5071921" y="594154"/>
            <a:ext cx="312079" cy="30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073B21-BE7B-D34F-A449-FEA50DE46770}"/>
              </a:ext>
            </a:extLst>
          </p:cNvPr>
          <p:cNvGrpSpPr/>
          <p:nvPr/>
        </p:nvGrpSpPr>
        <p:grpSpPr>
          <a:xfrm>
            <a:off x="23924" y="359294"/>
            <a:ext cx="1472962" cy="1341485"/>
            <a:chOff x="324547" y="1614038"/>
            <a:chExt cx="1472962" cy="923705"/>
          </a:xfrm>
          <a:solidFill>
            <a:schemeClr val="bg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EE6630-DAFF-0246-AC2D-1C83B3B8DEE6}"/>
                </a:ext>
              </a:extLst>
            </p:cNvPr>
            <p:cNvSpPr/>
            <p:nvPr/>
          </p:nvSpPr>
          <p:spPr>
            <a:xfrm>
              <a:off x="324547" y="1614038"/>
              <a:ext cx="1472962" cy="923705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1620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recorded signal</a:t>
              </a:r>
            </a:p>
          </p:txBody>
        </p:sp>
        <p:pic>
          <p:nvPicPr>
            <p:cNvPr id="24" name="Picture 23" descr="A picture containing animal&#10;&#10;Description automatically generated">
              <a:extLst>
                <a:ext uri="{FF2B5EF4-FFF2-40B4-BE49-F238E27FC236}">
                  <a16:creationId xmlns:a16="http://schemas.microsoft.com/office/drawing/2014/main" id="{F72B281B-535E-FE40-850C-3C109DD7E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508" y="1894775"/>
              <a:ext cx="1387041" cy="616424"/>
            </a:xfrm>
            <a:prstGeom prst="rect">
              <a:avLst/>
            </a:prstGeom>
            <a:grpFill/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2A42833-BE34-8F40-9301-AFCBF5F2BEA0}"/>
              </a:ext>
            </a:extLst>
          </p:cNvPr>
          <p:cNvSpPr/>
          <p:nvPr/>
        </p:nvSpPr>
        <p:spPr>
          <a:xfrm>
            <a:off x="3575047" y="619268"/>
            <a:ext cx="1496874" cy="5619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6800" rIns="9599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>
                <a:solidFill>
                  <a:schemeClr val="tx1"/>
                </a:solidFill>
              </a:rPr>
              <a:t>segmented signals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4BE12F-3448-264E-8A59-B87133FE5C73}"/>
              </a:ext>
            </a:extLst>
          </p:cNvPr>
          <p:cNvSpPr/>
          <p:nvPr/>
        </p:nvSpPr>
        <p:spPr>
          <a:xfrm>
            <a:off x="10644854" y="1130552"/>
            <a:ext cx="1528096" cy="103003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82800" rIns="95991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inferred spikes</a:t>
            </a:r>
          </a:p>
        </p:txBody>
      </p:sp>
      <p:pic>
        <p:nvPicPr>
          <p:cNvPr id="62" name="Picture 61" descr="A picture containing sunset, clock, light, dark&#10;&#10;Description automatically generated">
            <a:extLst>
              <a:ext uri="{FF2B5EF4-FFF2-40B4-BE49-F238E27FC236}">
                <a16:creationId xmlns:a16="http://schemas.microsoft.com/office/drawing/2014/main" id="{66C07241-6A0D-4749-A7B1-27C5A224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054" y="1411923"/>
            <a:ext cx="1427696" cy="72167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9BDC0196-48D4-F344-A3ED-10A9C3140DC5}"/>
              </a:ext>
            </a:extLst>
          </p:cNvPr>
          <p:cNvSpPr/>
          <p:nvPr/>
        </p:nvSpPr>
        <p:spPr>
          <a:xfrm>
            <a:off x="10639718" y="109987"/>
            <a:ext cx="1538367" cy="96633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82800" rIns="95991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synthetic spikes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3EA9F3A-2D69-1048-B54B-AA794EFBB2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695054" y="359294"/>
            <a:ext cx="1427696" cy="634481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F48D6EB-8C9A-D542-83CC-B3002C354E51}"/>
              </a:ext>
            </a:extLst>
          </p:cNvPr>
          <p:cNvSpPr/>
          <p:nvPr/>
        </p:nvSpPr>
        <p:spPr>
          <a:xfrm>
            <a:off x="7076254" y="68782"/>
            <a:ext cx="1578789" cy="10516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synthetic signals</a:t>
            </a:r>
          </a:p>
        </p:txBody>
      </p:sp>
      <p:pic>
        <p:nvPicPr>
          <p:cNvPr id="73" name="Picture 72" descr="A picture containing animal&#10;&#10;Description automatically generated">
            <a:extLst>
              <a:ext uri="{FF2B5EF4-FFF2-40B4-BE49-F238E27FC236}">
                <a16:creationId xmlns:a16="http://schemas.microsoft.com/office/drawing/2014/main" id="{12BF341C-1D7B-A842-BEF6-E73B7E375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102" y="359295"/>
            <a:ext cx="1442042" cy="7152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2D9A4528-D527-7940-84BE-D4843B959BD9}"/>
              </a:ext>
            </a:extLst>
          </p:cNvPr>
          <p:cNvSpPr/>
          <p:nvPr/>
        </p:nvSpPr>
        <p:spPr>
          <a:xfrm>
            <a:off x="3575047" y="63700"/>
            <a:ext cx="1496874" cy="44922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6800" rIns="9599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random noise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FC418EC-89C0-AB47-9540-D290AC636650}"/>
              </a:ext>
            </a:extLst>
          </p:cNvPr>
          <p:cNvCxnSpPr>
            <a:cxnSpLocks/>
            <a:stCxn id="86" idx="3"/>
            <a:endCxn id="13" idx="1"/>
          </p:cNvCxnSpPr>
          <p:nvPr/>
        </p:nvCxnSpPr>
        <p:spPr>
          <a:xfrm>
            <a:off x="5071921" y="288311"/>
            <a:ext cx="312079" cy="30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9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21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Li</dc:creator>
  <cp:lastModifiedBy>Bryan Li</cp:lastModifiedBy>
  <cp:revision>10</cp:revision>
  <dcterms:created xsi:type="dcterms:W3CDTF">2020-05-10T13:36:01Z</dcterms:created>
  <dcterms:modified xsi:type="dcterms:W3CDTF">2020-06-04T13:54:20Z</dcterms:modified>
</cp:coreProperties>
</file>