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935990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/>
    <p:restoredTop sz="94706"/>
  </p:normalViewPr>
  <p:slideViewPr>
    <p:cSldViewPr snapToGrid="0" snapToObjects="1">
      <p:cViewPr>
        <p:scale>
          <a:sx n="67" d="100"/>
          <a:sy n="67" d="100"/>
        </p:scale>
        <p:origin x="5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2121058"/>
            <a:ext cx="7955915" cy="451212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6807185"/>
            <a:ext cx="7019925" cy="3129084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690018"/>
            <a:ext cx="2018228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690018"/>
            <a:ext cx="5937687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3231091"/>
            <a:ext cx="8072914" cy="5391145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8673238"/>
            <a:ext cx="8072914" cy="2835076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3450093"/>
            <a:ext cx="397795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3450093"/>
            <a:ext cx="397795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90021"/>
            <a:ext cx="8072914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3177087"/>
            <a:ext cx="3959676" cy="155704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4734128"/>
            <a:ext cx="3959676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3177087"/>
            <a:ext cx="3979177" cy="155704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4734128"/>
            <a:ext cx="3979177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864023"/>
            <a:ext cx="3018811" cy="302408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866053"/>
            <a:ext cx="4738449" cy="9210249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888105"/>
            <a:ext cx="3018811" cy="7203195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864023"/>
            <a:ext cx="3018811" cy="302408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866053"/>
            <a:ext cx="4738449" cy="9210249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888105"/>
            <a:ext cx="3018811" cy="7203195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690021"/>
            <a:ext cx="8072914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3450093"/>
            <a:ext cx="8072914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2012327"/>
            <a:ext cx="210597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92D2-A554-7447-906B-95AD3CE4CD8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2012327"/>
            <a:ext cx="3158966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2012327"/>
            <a:ext cx="210597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4E43C93-5C63-8D44-887C-B0ABD69485FC}"/>
              </a:ext>
            </a:extLst>
          </p:cNvPr>
          <p:cNvSpPr/>
          <p:nvPr/>
        </p:nvSpPr>
        <p:spPr>
          <a:xfrm>
            <a:off x="6527521" y="4591001"/>
            <a:ext cx="2358571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CalciumGAN</a:t>
            </a:r>
            <a:endParaRPr lang="en-US" sz="2000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1F1C89-33F6-BA4C-9687-823E74B3E630}"/>
              </a:ext>
            </a:extLst>
          </p:cNvPr>
          <p:cNvGrpSpPr/>
          <p:nvPr/>
        </p:nvGrpSpPr>
        <p:grpSpPr>
          <a:xfrm>
            <a:off x="6527537" y="5614980"/>
            <a:ext cx="2358570" cy="1589108"/>
            <a:chOff x="6354187" y="1414885"/>
            <a:chExt cx="2358570" cy="158910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C593B95-0692-F146-A821-B331193A8656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synthetic signals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41836A5-3C4D-AD4E-8D8E-88E59B0B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455775" y="1778691"/>
              <a:ext cx="2155395" cy="114203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582177-1F3B-5348-A4F1-1AFACC92E93F}"/>
              </a:ext>
            </a:extLst>
          </p:cNvPr>
          <p:cNvSpPr/>
          <p:nvPr/>
        </p:nvSpPr>
        <p:spPr>
          <a:xfrm>
            <a:off x="3337802" y="4731528"/>
            <a:ext cx="2358569" cy="4492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noise z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AB80D6-19EB-4448-9A2C-006FD8E6963C}"/>
              </a:ext>
            </a:extLst>
          </p:cNvPr>
          <p:cNvGrpSpPr/>
          <p:nvPr/>
        </p:nvGrpSpPr>
        <p:grpSpPr>
          <a:xfrm>
            <a:off x="6527521" y="1058405"/>
            <a:ext cx="2358571" cy="2497596"/>
            <a:chOff x="2289605" y="2713677"/>
            <a:chExt cx="2358571" cy="249759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70EDE61-4F7F-0542-BB8F-F475675FD96C}"/>
                </a:ext>
              </a:extLst>
            </p:cNvPr>
            <p:cNvSpPr/>
            <p:nvPr/>
          </p:nvSpPr>
          <p:spPr>
            <a:xfrm>
              <a:off x="2289605" y="2713677"/>
              <a:ext cx="2358571" cy="24975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pre-processing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34912C-2564-254F-BD5E-5AC3842D9FF2}"/>
                </a:ext>
              </a:extLst>
            </p:cNvPr>
            <p:cNvSpPr/>
            <p:nvPr/>
          </p:nvSpPr>
          <p:spPr>
            <a:xfrm>
              <a:off x="2627085" y="3186987"/>
              <a:ext cx="1683613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FFT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5183EE-AA8B-B340-AAF6-B86B842E169E}"/>
                </a:ext>
              </a:extLst>
            </p:cNvPr>
            <p:cNvSpPr/>
            <p:nvPr/>
          </p:nvSpPr>
          <p:spPr>
            <a:xfrm>
              <a:off x="2627085" y="3887981"/>
              <a:ext cx="1683613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reshape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5AA683-1A34-7249-A7B4-2E213BF61686}"/>
                </a:ext>
              </a:extLst>
            </p:cNvPr>
            <p:cNvSpPr/>
            <p:nvPr/>
          </p:nvSpPr>
          <p:spPr>
            <a:xfrm>
              <a:off x="2627086" y="4588975"/>
              <a:ext cx="1683612" cy="49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scale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48A2C67-7432-734C-B4C3-458C3ABA3627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3468892" y="3683081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39F909E-E3C8-3141-94B0-A7AAE2D120E6}"/>
                </a:ext>
              </a:extLst>
            </p:cNvPr>
            <p:cNvCxnSpPr>
              <a:cxnSpLocks/>
              <a:stCxn id="119" idx="2"/>
              <a:endCxn id="120" idx="0"/>
            </p:cNvCxnSpPr>
            <p:nvPr/>
          </p:nvCxnSpPr>
          <p:spPr>
            <a:xfrm>
              <a:off x="3468892" y="4384075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A9F57F7-19AD-A841-B828-E8D3466FCC13}"/>
              </a:ext>
            </a:extLst>
          </p:cNvPr>
          <p:cNvSpPr/>
          <p:nvPr/>
        </p:nvSpPr>
        <p:spPr>
          <a:xfrm>
            <a:off x="6527520" y="3848076"/>
            <a:ext cx="2358569" cy="4492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 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AB950B2-3A55-9E47-93BE-9805FA86F12E}"/>
              </a:ext>
            </a:extLst>
          </p:cNvPr>
          <p:cNvGrpSpPr/>
          <p:nvPr/>
        </p:nvGrpSpPr>
        <p:grpSpPr>
          <a:xfrm>
            <a:off x="6527521" y="7497791"/>
            <a:ext cx="2358571" cy="2497596"/>
            <a:chOff x="2289605" y="2713677"/>
            <a:chExt cx="2358571" cy="249759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D57CD2-3390-A240-B048-59A5E613F069}"/>
                </a:ext>
              </a:extLst>
            </p:cNvPr>
            <p:cNvSpPr/>
            <p:nvPr/>
          </p:nvSpPr>
          <p:spPr>
            <a:xfrm>
              <a:off x="2289605" y="2713677"/>
              <a:ext cx="2358571" cy="24975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post-processing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F2D2C1B-FFD6-3940-A8B7-46991CD383C7}"/>
                </a:ext>
              </a:extLst>
            </p:cNvPr>
            <p:cNvSpPr/>
            <p:nvPr/>
          </p:nvSpPr>
          <p:spPr>
            <a:xfrm>
              <a:off x="2627085" y="3186987"/>
              <a:ext cx="1683613" cy="49609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rescale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7987183-D22E-364C-9802-F58B5C96DAC7}"/>
                </a:ext>
              </a:extLst>
            </p:cNvPr>
            <p:cNvSpPr/>
            <p:nvPr/>
          </p:nvSpPr>
          <p:spPr>
            <a:xfrm>
              <a:off x="2627085" y="3887981"/>
              <a:ext cx="1683613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reshape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C4C4B59-7C11-E048-97F6-BFD91CD3EDC5}"/>
                </a:ext>
              </a:extLst>
            </p:cNvPr>
            <p:cNvSpPr/>
            <p:nvPr/>
          </p:nvSpPr>
          <p:spPr>
            <a:xfrm>
              <a:off x="2627086" y="4588975"/>
              <a:ext cx="1683612" cy="4960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/>
                <a:t>iFFT</a:t>
              </a:r>
              <a:endParaRPr lang="en-US" sz="2000" dirty="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0456C58B-2E89-C944-8749-E11197B565AF}"/>
                </a:ext>
              </a:extLst>
            </p:cNvPr>
            <p:cNvCxnSpPr>
              <a:cxnSpLocks/>
              <a:stCxn id="156" idx="2"/>
              <a:endCxn id="157" idx="0"/>
            </p:cNvCxnSpPr>
            <p:nvPr/>
          </p:nvCxnSpPr>
          <p:spPr>
            <a:xfrm>
              <a:off x="3468892" y="3683081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F9C7DE9-ADFC-2848-8CA0-3C2E6BA2D43B}"/>
                </a:ext>
              </a:extLst>
            </p:cNvPr>
            <p:cNvCxnSpPr>
              <a:cxnSpLocks/>
              <a:stCxn id="157" idx="2"/>
              <a:endCxn id="158" idx="0"/>
            </p:cNvCxnSpPr>
            <p:nvPr/>
          </p:nvCxnSpPr>
          <p:spPr>
            <a:xfrm>
              <a:off x="3468892" y="4384075"/>
              <a:ext cx="0" cy="2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FACB73E-1989-8A4B-B971-A71A25932B18}"/>
              </a:ext>
            </a:extLst>
          </p:cNvPr>
          <p:cNvGrpSpPr/>
          <p:nvPr/>
        </p:nvGrpSpPr>
        <p:grpSpPr>
          <a:xfrm>
            <a:off x="3337792" y="171579"/>
            <a:ext cx="2358570" cy="1589108"/>
            <a:chOff x="6354187" y="1414885"/>
            <a:chExt cx="2358570" cy="158910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C8C97C8-61C2-7547-9CDB-D8291B8D8536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recorded signals</a:t>
              </a:r>
            </a:p>
          </p:txBody>
        </p: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E1269203-AEE8-5E43-A5F9-7A6FE78C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455775" y="1778691"/>
              <a:ext cx="2155395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C4AD131-F369-AA45-BE38-AD35D0905596}"/>
              </a:ext>
            </a:extLst>
          </p:cNvPr>
          <p:cNvGrpSpPr/>
          <p:nvPr/>
        </p:nvGrpSpPr>
        <p:grpSpPr>
          <a:xfrm>
            <a:off x="6527511" y="11078887"/>
            <a:ext cx="2358570" cy="1589108"/>
            <a:chOff x="6354187" y="1414885"/>
            <a:chExt cx="2358570" cy="158910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0E63ED-D981-1944-AEA4-8A5BBA374FDD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synthetic spikes</a:t>
              </a:r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93822D0-CDB6-9847-B935-38264A33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455775" y="1778691"/>
              <a:ext cx="2155395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5C6DFB2-146D-F945-A340-50B24E5C274F}"/>
              </a:ext>
            </a:extLst>
          </p:cNvPr>
          <p:cNvGrpSpPr/>
          <p:nvPr/>
        </p:nvGrpSpPr>
        <p:grpSpPr>
          <a:xfrm>
            <a:off x="148071" y="11078887"/>
            <a:ext cx="2358570" cy="1589108"/>
            <a:chOff x="6354187" y="1414885"/>
            <a:chExt cx="2358570" cy="158910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0C2B615-A92D-E24E-8F09-BA198528AD27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recorded spikes</a:t>
              </a: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B211D9B-213D-2F47-A298-B5CCC2C9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455776" y="1778691"/>
              <a:ext cx="2155393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8FF8045-D048-C949-ACD2-845A6F1531FD}"/>
              </a:ext>
            </a:extLst>
          </p:cNvPr>
          <p:cNvSpPr/>
          <p:nvPr/>
        </p:nvSpPr>
        <p:spPr>
          <a:xfrm>
            <a:off x="3337792" y="2059094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segmentation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6335B40-8B7E-9849-8318-5DC47AD432F0}"/>
              </a:ext>
            </a:extLst>
          </p:cNvPr>
          <p:cNvSpPr/>
          <p:nvPr/>
        </p:nvSpPr>
        <p:spPr>
          <a:xfrm>
            <a:off x="6527511" y="10289090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OASIS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BB4291-FB84-4E4D-BF8D-8DDF166221D1}"/>
              </a:ext>
            </a:extLst>
          </p:cNvPr>
          <p:cNvSpPr/>
          <p:nvPr/>
        </p:nvSpPr>
        <p:spPr>
          <a:xfrm>
            <a:off x="148071" y="2061765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OASIS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5B7C9F2-EEE7-834C-8876-84754587BEF8}"/>
              </a:ext>
            </a:extLst>
          </p:cNvPr>
          <p:cNvSpPr/>
          <p:nvPr/>
        </p:nvSpPr>
        <p:spPr>
          <a:xfrm>
            <a:off x="3337791" y="11625394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spike analysis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D80D19B-BE19-A24C-89A8-AE31AEF3CD61}"/>
              </a:ext>
            </a:extLst>
          </p:cNvPr>
          <p:cNvCxnSpPr>
            <a:stCxn id="162" idx="2"/>
            <a:endCxn id="172" idx="0"/>
          </p:cNvCxnSpPr>
          <p:nvPr/>
        </p:nvCxnSpPr>
        <p:spPr>
          <a:xfrm>
            <a:off x="4517077" y="1760697"/>
            <a:ext cx="0" cy="29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FAF1639-8DB9-E04B-AA99-1306FDB3B568}"/>
              </a:ext>
            </a:extLst>
          </p:cNvPr>
          <p:cNvCxnSpPr>
            <a:stCxn id="172" idx="3"/>
            <a:endCxn id="117" idx="1"/>
          </p:cNvCxnSpPr>
          <p:nvPr/>
        </p:nvCxnSpPr>
        <p:spPr>
          <a:xfrm>
            <a:off x="5696372" y="2307141"/>
            <a:ext cx="831149" cy="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082758B-958E-3D4C-8384-6E02C447F6B2}"/>
              </a:ext>
            </a:extLst>
          </p:cNvPr>
          <p:cNvCxnSpPr>
            <a:cxnSpLocks/>
            <a:stCxn id="117" idx="2"/>
            <a:endCxn id="140" idx="0"/>
          </p:cNvCxnSpPr>
          <p:nvPr/>
        </p:nvCxnSpPr>
        <p:spPr>
          <a:xfrm flipH="1">
            <a:off x="7706795" y="3556011"/>
            <a:ext cx="2" cy="29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CA18304-173C-114D-A0F5-358AC40B819B}"/>
              </a:ext>
            </a:extLst>
          </p:cNvPr>
          <p:cNvCxnSpPr>
            <a:stCxn id="111" idx="3"/>
            <a:endCxn id="95" idx="1"/>
          </p:cNvCxnSpPr>
          <p:nvPr/>
        </p:nvCxnSpPr>
        <p:spPr>
          <a:xfrm>
            <a:off x="5696361" y="4956139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123B0D0-024E-1445-979E-3804E2561DEA}"/>
              </a:ext>
            </a:extLst>
          </p:cNvPr>
          <p:cNvCxnSpPr>
            <a:cxnSpLocks/>
            <a:stCxn id="140" idx="2"/>
            <a:endCxn id="95" idx="0"/>
          </p:cNvCxnSpPr>
          <p:nvPr/>
        </p:nvCxnSpPr>
        <p:spPr>
          <a:xfrm>
            <a:off x="7706795" y="4297308"/>
            <a:ext cx="2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5B10E02-BFFC-7249-B928-79C236C5E236}"/>
              </a:ext>
            </a:extLst>
          </p:cNvPr>
          <p:cNvCxnSpPr>
            <a:cxnSpLocks/>
            <a:stCxn id="95" idx="2"/>
            <a:endCxn id="109" idx="0"/>
          </p:cNvCxnSpPr>
          <p:nvPr/>
        </p:nvCxnSpPr>
        <p:spPr>
          <a:xfrm>
            <a:off x="7706807" y="5321287"/>
            <a:ext cx="25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9F96EF1-8067-5F4A-A821-2D50F62A15E0}"/>
              </a:ext>
            </a:extLst>
          </p:cNvPr>
          <p:cNvCxnSpPr>
            <a:cxnSpLocks/>
            <a:stCxn id="109" idx="2"/>
            <a:endCxn id="155" idx="0"/>
          </p:cNvCxnSpPr>
          <p:nvPr/>
        </p:nvCxnSpPr>
        <p:spPr>
          <a:xfrm flipH="1">
            <a:off x="7706807" y="7204098"/>
            <a:ext cx="25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A401320-247D-7D40-AC0E-750F838433E7}"/>
              </a:ext>
            </a:extLst>
          </p:cNvPr>
          <p:cNvCxnSpPr>
            <a:cxnSpLocks/>
            <a:stCxn id="155" idx="2"/>
            <a:endCxn id="173" idx="0"/>
          </p:cNvCxnSpPr>
          <p:nvPr/>
        </p:nvCxnSpPr>
        <p:spPr>
          <a:xfrm flipH="1">
            <a:off x="7706806" y="9995397"/>
            <a:ext cx="1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1B2994C-9588-8840-9E94-5086601F8DB5}"/>
              </a:ext>
            </a:extLst>
          </p:cNvPr>
          <p:cNvCxnSpPr>
            <a:cxnSpLocks/>
            <a:stCxn id="173" idx="2"/>
            <a:endCxn id="165" idx="0"/>
          </p:cNvCxnSpPr>
          <p:nvPr/>
        </p:nvCxnSpPr>
        <p:spPr>
          <a:xfrm>
            <a:off x="7706796" y="10785194"/>
            <a:ext cx="0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AC6BF10-1BB3-854D-9CC6-B5139597D270}"/>
              </a:ext>
            </a:extLst>
          </p:cNvPr>
          <p:cNvCxnSpPr>
            <a:cxnSpLocks/>
            <a:stCxn id="165" idx="1"/>
            <a:endCxn id="175" idx="3"/>
          </p:cNvCxnSpPr>
          <p:nvPr/>
        </p:nvCxnSpPr>
        <p:spPr>
          <a:xfrm flipH="1">
            <a:off x="5696361" y="11873441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21827D5-158B-8D4F-8AE4-4A40860B9339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2506641" y="11873441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5800BA6-6E13-3A46-A0E4-40C579769BDE}"/>
              </a:ext>
            </a:extLst>
          </p:cNvPr>
          <p:cNvCxnSpPr>
            <a:cxnSpLocks/>
            <a:stCxn id="172" idx="1"/>
            <a:endCxn id="174" idx="3"/>
          </p:cNvCxnSpPr>
          <p:nvPr/>
        </p:nvCxnSpPr>
        <p:spPr>
          <a:xfrm flipH="1">
            <a:off x="2506651" y="2307151"/>
            <a:ext cx="831151" cy="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A17688B-570A-FA45-B860-E97B3BE3FD7D}"/>
              </a:ext>
            </a:extLst>
          </p:cNvPr>
          <p:cNvCxnSpPr>
            <a:cxnSpLocks/>
            <a:stCxn id="174" idx="2"/>
            <a:endCxn id="168" idx="0"/>
          </p:cNvCxnSpPr>
          <p:nvPr/>
        </p:nvCxnSpPr>
        <p:spPr>
          <a:xfrm>
            <a:off x="1327356" y="2557859"/>
            <a:ext cx="0" cy="852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Li</dc:creator>
  <cp:lastModifiedBy>Bryan Li</cp:lastModifiedBy>
  <cp:revision>22</cp:revision>
  <dcterms:created xsi:type="dcterms:W3CDTF">2020-05-10T13:36:01Z</dcterms:created>
  <dcterms:modified xsi:type="dcterms:W3CDTF">2020-08-21T08:28:19Z</dcterms:modified>
</cp:coreProperties>
</file>