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44002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706"/>
  </p:normalViewPr>
  <p:slideViewPr>
    <p:cSldViewPr snapToGrid="0" snapToObjects="1">
      <p:cViewPr>
        <p:scale>
          <a:sx n="110" d="100"/>
          <a:sy n="110" d="100"/>
        </p:scale>
        <p:origin x="64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353596"/>
            <a:ext cx="1080016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809"/>
            <a:ext cx="1080016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7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115032"/>
            <a:ext cx="3105046" cy="18309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5032"/>
            <a:ext cx="9135135" cy="18309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538647"/>
            <a:ext cx="12420184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1445894"/>
            <a:ext cx="12420184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5157"/>
            <a:ext cx="6120091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5157"/>
            <a:ext cx="6120091" cy="1370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5031"/>
            <a:ext cx="12420184" cy="41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529645"/>
            <a:ext cx="609196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789215"/>
            <a:ext cx="6091965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529645"/>
            <a:ext cx="612196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789215"/>
            <a:ext cx="6121966" cy="11608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144039"/>
            <a:ext cx="464444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1085"/>
            <a:ext cx="729010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648176"/>
            <a:ext cx="464444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144039"/>
            <a:ext cx="464444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1085"/>
            <a:ext cx="729010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648176"/>
            <a:ext cx="464444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5031"/>
            <a:ext cx="12420184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5157"/>
            <a:ext cx="12420184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2545"/>
            <a:ext cx="324004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D92D2-A554-7447-906B-95AD3CE4CD8B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2545"/>
            <a:ext cx="486007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2545"/>
            <a:ext cx="324004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70EF-77A0-AF44-B46E-73CED1300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C08F9D-6119-0C43-9923-479A887D317F}"/>
              </a:ext>
            </a:extLst>
          </p:cNvPr>
          <p:cNvGrpSpPr/>
          <p:nvPr/>
        </p:nvGrpSpPr>
        <p:grpSpPr>
          <a:xfrm>
            <a:off x="254098" y="27893"/>
            <a:ext cx="13892015" cy="2104802"/>
            <a:chOff x="183650" y="335614"/>
            <a:chExt cx="13892015" cy="21048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71A846-6369-5044-ADDB-D8C182548115}"/>
                </a:ext>
              </a:extLst>
            </p:cNvPr>
            <p:cNvSpPr/>
            <p:nvPr/>
          </p:nvSpPr>
          <p:spPr>
            <a:xfrm>
              <a:off x="12387550" y="1074725"/>
              <a:ext cx="1688115" cy="73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 dirty="0"/>
                <a:t>Spike analysis with Elephant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8E599D-9A7C-574A-B2F4-63146A1D93AC}"/>
                </a:ext>
              </a:extLst>
            </p:cNvPr>
            <p:cNvCxnSpPr>
              <a:cxnSpLocks/>
              <a:stCxn id="67" idx="3"/>
              <a:endCxn id="10" idx="1"/>
            </p:cNvCxnSpPr>
            <p:nvPr/>
          </p:nvCxnSpPr>
          <p:spPr>
            <a:xfrm>
              <a:off x="11882615" y="888533"/>
              <a:ext cx="504935" cy="551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CD87BA8-91C1-8848-998A-7CB46D365A12}"/>
                </a:ext>
              </a:extLst>
            </p:cNvPr>
            <p:cNvCxnSpPr>
              <a:cxnSpLocks/>
              <a:stCxn id="61" idx="3"/>
              <a:endCxn id="10" idx="1"/>
            </p:cNvCxnSpPr>
            <p:nvPr/>
          </p:nvCxnSpPr>
          <p:spPr>
            <a:xfrm flipV="1">
              <a:off x="11882615" y="1439863"/>
              <a:ext cx="504935" cy="55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62E188-9025-1041-AD5C-4982D42AEC66}"/>
                </a:ext>
              </a:extLst>
            </p:cNvPr>
            <p:cNvSpPr/>
            <p:nvPr/>
          </p:nvSpPr>
          <p:spPr>
            <a:xfrm>
              <a:off x="2161367" y="523398"/>
              <a:ext cx="1472962" cy="73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 dirty="0"/>
                <a:t>Normalization</a:t>
              </a:r>
            </a:p>
            <a:p>
              <a:pPr algn="ctr"/>
              <a:r>
                <a:rPr lang="en-US" sz="1680" dirty="0"/>
                <a:t>Segmentation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D77658-05A8-6044-B048-3FD6F84ED5E4}"/>
                </a:ext>
              </a:extLst>
            </p:cNvPr>
            <p:cNvSpPr/>
            <p:nvPr/>
          </p:nvSpPr>
          <p:spPr>
            <a:xfrm>
              <a:off x="2161367" y="1626053"/>
              <a:ext cx="1472962" cy="73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 dirty="0"/>
                <a:t>OASIS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6996C5-2D7D-7149-BA5E-FA0D856E871C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1502129" y="888537"/>
              <a:ext cx="659239" cy="506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60844A-40F8-134B-A72B-F302B388A99B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>
            <a:xfrm>
              <a:off x="1502129" y="1395125"/>
              <a:ext cx="659239" cy="59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11A0A9-0C7B-A145-872D-8D9D1974E26C}"/>
                </a:ext>
              </a:extLst>
            </p:cNvPr>
            <p:cNvCxnSpPr>
              <a:cxnSpLocks/>
              <a:stCxn id="5" idx="3"/>
              <a:endCxn id="51" idx="1"/>
            </p:cNvCxnSpPr>
            <p:nvPr/>
          </p:nvCxnSpPr>
          <p:spPr>
            <a:xfrm>
              <a:off x="3634329" y="888536"/>
              <a:ext cx="230172" cy="32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A03A3C-62D7-2349-8CBC-A79F525A960E}"/>
                </a:ext>
              </a:extLst>
            </p:cNvPr>
            <p:cNvCxnSpPr>
              <a:cxnSpLocks/>
              <a:stCxn id="15" idx="3"/>
              <a:endCxn id="61" idx="1"/>
            </p:cNvCxnSpPr>
            <p:nvPr/>
          </p:nvCxnSpPr>
          <p:spPr>
            <a:xfrm>
              <a:off x="3634330" y="1991191"/>
              <a:ext cx="69298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9ADA21-72B3-F04D-970F-FFF8E855F168}"/>
                </a:ext>
              </a:extLst>
            </p:cNvPr>
            <p:cNvSpPr/>
            <p:nvPr/>
          </p:nvSpPr>
          <p:spPr>
            <a:xfrm>
              <a:off x="5471148" y="523400"/>
              <a:ext cx="1472962" cy="73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 dirty="0" err="1"/>
                <a:t>CalciumGAN</a:t>
              </a:r>
              <a:endParaRPr lang="en-US" sz="168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1125E9-6846-D34B-8437-81CF995EBC51}"/>
                </a:ext>
              </a:extLst>
            </p:cNvPr>
            <p:cNvSpPr/>
            <p:nvPr/>
          </p:nvSpPr>
          <p:spPr>
            <a:xfrm>
              <a:off x="8803224" y="523400"/>
              <a:ext cx="1472962" cy="7302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7995" rIns="95991" bIns="479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80" dirty="0"/>
                <a:t>OASIS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A657BE2-17C3-0C43-AF6D-7F38E9E820A0}"/>
                </a:ext>
              </a:extLst>
            </p:cNvPr>
            <p:cNvCxnSpPr>
              <a:cxnSpLocks/>
              <a:stCxn id="13" idx="3"/>
              <a:endCxn id="72" idx="1"/>
            </p:cNvCxnSpPr>
            <p:nvPr/>
          </p:nvCxnSpPr>
          <p:spPr>
            <a:xfrm flipV="1">
              <a:off x="6944111" y="888534"/>
              <a:ext cx="288169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33741B-8EF6-F846-B3B4-914981208072}"/>
                </a:ext>
              </a:extLst>
            </p:cNvPr>
            <p:cNvCxnSpPr>
              <a:cxnSpLocks/>
              <a:stCxn id="72" idx="3"/>
              <a:endCxn id="14" idx="1"/>
            </p:cNvCxnSpPr>
            <p:nvPr/>
          </p:nvCxnSpPr>
          <p:spPr>
            <a:xfrm>
              <a:off x="8550758" y="888534"/>
              <a:ext cx="252467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0BE28C-3C28-D045-9403-432D1664E8D0}"/>
                </a:ext>
              </a:extLst>
            </p:cNvPr>
            <p:cNvCxnSpPr>
              <a:cxnSpLocks/>
              <a:stCxn id="14" idx="3"/>
              <a:endCxn id="67" idx="1"/>
            </p:cNvCxnSpPr>
            <p:nvPr/>
          </p:nvCxnSpPr>
          <p:spPr>
            <a:xfrm flipV="1">
              <a:off x="10276186" y="888534"/>
              <a:ext cx="287950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B2C754-AE9B-A04F-85D6-94132A988206}"/>
                </a:ext>
              </a:extLst>
            </p:cNvPr>
            <p:cNvCxnSpPr>
              <a:cxnSpLocks/>
              <a:stCxn id="51" idx="3"/>
              <a:endCxn id="13" idx="1"/>
            </p:cNvCxnSpPr>
            <p:nvPr/>
          </p:nvCxnSpPr>
          <p:spPr>
            <a:xfrm flipV="1">
              <a:off x="5182980" y="888538"/>
              <a:ext cx="288169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2073B21-BE7B-D34F-A449-FEA50DE46770}"/>
                </a:ext>
              </a:extLst>
            </p:cNvPr>
            <p:cNvGrpSpPr/>
            <p:nvPr/>
          </p:nvGrpSpPr>
          <p:grpSpPr>
            <a:xfrm>
              <a:off x="183650" y="888536"/>
              <a:ext cx="1318478" cy="1013178"/>
              <a:chOff x="324548" y="1614038"/>
              <a:chExt cx="1318478" cy="923705"/>
            </a:xfrm>
            <a:solidFill>
              <a:schemeClr val="bg1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5EE6630-DAFF-0246-AC2D-1C83B3B8DEE6}"/>
                  </a:ext>
                </a:extLst>
              </p:cNvPr>
              <p:cNvSpPr/>
              <p:nvPr/>
            </p:nvSpPr>
            <p:spPr>
              <a:xfrm>
                <a:off x="324548" y="1614038"/>
                <a:ext cx="1318478" cy="923705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70" dirty="0">
                    <a:solidFill>
                      <a:schemeClr val="tx1"/>
                    </a:solidFill>
                  </a:rPr>
                  <a:t>raw signals</a:t>
                </a:r>
              </a:p>
            </p:txBody>
          </p:sp>
          <p:pic>
            <p:nvPicPr>
              <p:cNvPr id="24" name="Picture 23" descr="A picture containing animal&#10;&#10;Description automatically generated">
                <a:extLst>
                  <a:ext uri="{FF2B5EF4-FFF2-40B4-BE49-F238E27FC236}">
                    <a16:creationId xmlns:a16="http://schemas.microsoft.com/office/drawing/2014/main" id="{F72B281B-535E-FE40-850C-3C109DD7E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582" y="1946931"/>
                <a:ext cx="1250409" cy="500163"/>
              </a:xfrm>
              <a:prstGeom prst="rect">
                <a:avLst/>
              </a:prstGeom>
              <a:grpFill/>
            </p:spPr>
          </p:pic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A42833-BE34-8F40-9301-AFCBF5F2BEA0}"/>
                </a:ext>
              </a:extLst>
            </p:cNvPr>
            <p:cNvSpPr/>
            <p:nvPr/>
          </p:nvSpPr>
          <p:spPr>
            <a:xfrm>
              <a:off x="3864501" y="989047"/>
              <a:ext cx="1318478" cy="449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70" dirty="0">
                  <a:solidFill>
                    <a:schemeClr val="tx1"/>
                  </a:solidFill>
                </a:rPr>
                <a:t>real signals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315700-3603-044C-838A-969B1CC1FF37}"/>
                </a:ext>
              </a:extLst>
            </p:cNvPr>
            <p:cNvGrpSpPr/>
            <p:nvPr/>
          </p:nvGrpSpPr>
          <p:grpSpPr>
            <a:xfrm>
              <a:off x="10564136" y="1541966"/>
              <a:ext cx="1318478" cy="898450"/>
              <a:chOff x="3882351" y="818708"/>
              <a:chExt cx="1318478" cy="89845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4BE12F-3448-264E-8A59-B87133FE5C73}"/>
                  </a:ext>
                </a:extLst>
              </p:cNvPr>
              <p:cNvSpPr/>
              <p:nvPr/>
            </p:nvSpPr>
            <p:spPr>
              <a:xfrm>
                <a:off x="3882351" y="818708"/>
                <a:ext cx="1318478" cy="898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70" dirty="0">
                    <a:solidFill>
                      <a:schemeClr val="tx1"/>
                    </a:solidFill>
                  </a:rPr>
                  <a:t>real spikes</a:t>
                </a:r>
              </a:p>
            </p:txBody>
          </p:sp>
          <p:pic>
            <p:nvPicPr>
              <p:cNvPr id="62" name="Picture 61" descr="A picture containing sunset, clock, light, dark&#10;&#10;Description automatically generated">
                <a:extLst>
                  <a:ext uri="{FF2B5EF4-FFF2-40B4-BE49-F238E27FC236}">
                    <a16:creationId xmlns:a16="http://schemas.microsoft.com/office/drawing/2014/main" id="{66C07241-6A0D-4749-A7B1-27C5A2241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617" y="1122859"/>
                <a:ext cx="1227946" cy="491178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1D9B824-69A7-6E44-ABB6-EC025EE69D6A}"/>
                </a:ext>
              </a:extLst>
            </p:cNvPr>
            <p:cNvGrpSpPr/>
            <p:nvPr/>
          </p:nvGrpSpPr>
          <p:grpSpPr>
            <a:xfrm>
              <a:off x="10564136" y="439308"/>
              <a:ext cx="1318478" cy="898450"/>
              <a:chOff x="3882351" y="818708"/>
              <a:chExt cx="1318478" cy="89845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DC0196-48D4-F344-A3ED-10A9C3140DC5}"/>
                  </a:ext>
                </a:extLst>
              </p:cNvPr>
              <p:cNvSpPr/>
              <p:nvPr/>
            </p:nvSpPr>
            <p:spPr>
              <a:xfrm>
                <a:off x="3882351" y="818708"/>
                <a:ext cx="1318478" cy="898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70" dirty="0">
                    <a:solidFill>
                      <a:schemeClr val="tx1"/>
                    </a:solidFill>
                  </a:rPr>
                  <a:t>fake spikes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B3EA9F3A-2D69-1048-B54B-AA794EFBB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3927617" y="1163790"/>
                <a:ext cx="1227946" cy="409315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2E2435-545F-5341-96D6-5DFB28D4F00C}"/>
                </a:ext>
              </a:extLst>
            </p:cNvPr>
            <p:cNvGrpSpPr/>
            <p:nvPr/>
          </p:nvGrpSpPr>
          <p:grpSpPr>
            <a:xfrm>
              <a:off x="7232279" y="410624"/>
              <a:ext cx="1318478" cy="955818"/>
              <a:chOff x="342399" y="1666333"/>
              <a:chExt cx="1318478" cy="871410"/>
            </a:xfrm>
            <a:solidFill>
              <a:schemeClr val="bg1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48D6EB-8C9A-D542-83CC-B3002C354E51}"/>
                  </a:ext>
                </a:extLst>
              </p:cNvPr>
              <p:cNvSpPr/>
              <p:nvPr/>
            </p:nvSpPr>
            <p:spPr>
              <a:xfrm>
                <a:off x="342399" y="1666333"/>
                <a:ext cx="1318478" cy="87141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5991" tIns="82800" rIns="95991" bIns="468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70" dirty="0">
                    <a:solidFill>
                      <a:schemeClr val="tx1"/>
                    </a:solidFill>
                  </a:rPr>
                  <a:t>fake signals</a:t>
                </a:r>
              </a:p>
            </p:txBody>
          </p:sp>
          <p:pic>
            <p:nvPicPr>
              <p:cNvPr id="73" name="Picture 72" descr="A picture containing animal&#10;&#10;Description automatically generated">
                <a:extLst>
                  <a:ext uri="{FF2B5EF4-FFF2-40B4-BE49-F238E27FC236}">
                    <a16:creationId xmlns:a16="http://schemas.microsoft.com/office/drawing/2014/main" id="{12BF341C-1D7B-A842-BEF6-E73B7E37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8582" y="1946931"/>
                <a:ext cx="1250409" cy="500163"/>
              </a:xfrm>
              <a:prstGeom prst="rect">
                <a:avLst/>
              </a:prstGeom>
              <a:grpFill/>
            </p:spPr>
          </p:pic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D9A4528-D527-7940-84BE-D4843B959BD9}"/>
                </a:ext>
              </a:extLst>
            </p:cNvPr>
            <p:cNvSpPr/>
            <p:nvPr/>
          </p:nvSpPr>
          <p:spPr>
            <a:xfrm>
              <a:off x="3864501" y="335614"/>
              <a:ext cx="1318478" cy="4492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5991" tIns="46800" rIns="95991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70" dirty="0">
                  <a:solidFill>
                    <a:schemeClr val="tx1"/>
                  </a:solidFill>
                </a:rPr>
                <a:t>random noise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C418EC-89C0-AB47-9540-D290AC636650}"/>
                </a:ext>
              </a:extLst>
            </p:cNvPr>
            <p:cNvCxnSpPr>
              <a:cxnSpLocks/>
              <a:stCxn id="86" idx="3"/>
              <a:endCxn id="13" idx="1"/>
            </p:cNvCxnSpPr>
            <p:nvPr/>
          </p:nvCxnSpPr>
          <p:spPr>
            <a:xfrm>
              <a:off x="5182980" y="560226"/>
              <a:ext cx="288169" cy="328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99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Li</dc:creator>
  <cp:lastModifiedBy>Bryan Li</cp:lastModifiedBy>
  <cp:revision>8</cp:revision>
  <dcterms:created xsi:type="dcterms:W3CDTF">2020-05-10T13:36:01Z</dcterms:created>
  <dcterms:modified xsi:type="dcterms:W3CDTF">2020-05-18T10:04:12Z</dcterms:modified>
</cp:coreProperties>
</file>