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sldIdLst>
    <p:sldId id="256" r:id="rId2"/>
  </p:sldIdLst>
  <p:sldSz cx="9359900" cy="12960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07"/>
    <p:restoredTop sz="94706"/>
  </p:normalViewPr>
  <p:slideViewPr>
    <p:cSldViewPr snapToGrid="0" snapToObjects="1">
      <p:cViewPr>
        <p:scale>
          <a:sx n="140" d="100"/>
          <a:sy n="140" d="100"/>
        </p:scale>
        <p:origin x="3168" y="-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993" y="2121058"/>
            <a:ext cx="7955915" cy="4512122"/>
          </a:xfrm>
        </p:spPr>
        <p:txBody>
          <a:bodyPr anchor="b"/>
          <a:lstStyle>
            <a:lvl1pPr algn="ctr">
              <a:defRPr sz="614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6807185"/>
            <a:ext cx="7019925" cy="3129084"/>
          </a:xfrm>
        </p:spPr>
        <p:txBody>
          <a:bodyPr/>
          <a:lstStyle>
            <a:lvl1pPr marL="0" indent="0" algn="ctr">
              <a:buNone/>
              <a:defRPr sz="2457"/>
            </a:lvl1pPr>
            <a:lvl2pPr marL="467990" indent="0" algn="ctr">
              <a:buNone/>
              <a:defRPr sz="2047"/>
            </a:lvl2pPr>
            <a:lvl3pPr marL="935980" indent="0" algn="ctr">
              <a:buNone/>
              <a:defRPr sz="1842"/>
            </a:lvl3pPr>
            <a:lvl4pPr marL="1403970" indent="0" algn="ctr">
              <a:buNone/>
              <a:defRPr sz="1638"/>
            </a:lvl4pPr>
            <a:lvl5pPr marL="1871960" indent="0" algn="ctr">
              <a:buNone/>
              <a:defRPr sz="1638"/>
            </a:lvl5pPr>
            <a:lvl6pPr marL="2339950" indent="0" algn="ctr">
              <a:buNone/>
              <a:defRPr sz="1638"/>
            </a:lvl6pPr>
            <a:lvl7pPr marL="2807940" indent="0" algn="ctr">
              <a:buNone/>
              <a:defRPr sz="1638"/>
            </a:lvl7pPr>
            <a:lvl8pPr marL="3275929" indent="0" algn="ctr">
              <a:buNone/>
              <a:defRPr sz="1638"/>
            </a:lvl8pPr>
            <a:lvl9pPr marL="3743919" indent="0" algn="ctr">
              <a:buNone/>
              <a:defRPr sz="163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5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4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690018"/>
            <a:ext cx="2018228" cy="109832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690018"/>
            <a:ext cx="5937687" cy="1098329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9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4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9" y="3231091"/>
            <a:ext cx="8072914" cy="5391145"/>
          </a:xfrm>
        </p:spPr>
        <p:txBody>
          <a:bodyPr anchor="b"/>
          <a:lstStyle>
            <a:lvl1pPr>
              <a:defRPr sz="614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9" y="8673238"/>
            <a:ext cx="8072914" cy="2835076"/>
          </a:xfrm>
        </p:spPr>
        <p:txBody>
          <a:bodyPr/>
          <a:lstStyle>
            <a:lvl1pPr marL="0" indent="0">
              <a:buNone/>
              <a:defRPr sz="2457">
                <a:solidFill>
                  <a:schemeClr val="tx1"/>
                </a:solidFill>
              </a:defRPr>
            </a:lvl1pPr>
            <a:lvl2pPr marL="467990" indent="0">
              <a:buNone/>
              <a:defRPr sz="2047">
                <a:solidFill>
                  <a:schemeClr val="tx1">
                    <a:tint val="75000"/>
                  </a:schemeClr>
                </a:solidFill>
              </a:defRPr>
            </a:lvl2pPr>
            <a:lvl3pPr marL="935980" indent="0">
              <a:buNone/>
              <a:defRPr sz="1842">
                <a:solidFill>
                  <a:schemeClr val="tx1">
                    <a:tint val="75000"/>
                  </a:schemeClr>
                </a:solidFill>
              </a:defRPr>
            </a:lvl3pPr>
            <a:lvl4pPr marL="140397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4pPr>
            <a:lvl5pPr marL="187196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5pPr>
            <a:lvl6pPr marL="233995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6pPr>
            <a:lvl7pPr marL="280794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7pPr>
            <a:lvl8pPr marL="3275929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8pPr>
            <a:lvl9pPr marL="3743919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1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3450093"/>
            <a:ext cx="3977958" cy="82232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3450093"/>
            <a:ext cx="3977958" cy="82232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0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690021"/>
            <a:ext cx="8072914" cy="250506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3177087"/>
            <a:ext cx="3959676" cy="1557041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4734128"/>
            <a:ext cx="3959676" cy="69631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50" y="3177087"/>
            <a:ext cx="3979177" cy="1557041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50" y="4734128"/>
            <a:ext cx="3979177" cy="69631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8/28/20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2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8/28/20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8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8/28/20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8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864023"/>
            <a:ext cx="3018811" cy="3024082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1866053"/>
            <a:ext cx="4738449" cy="9210249"/>
          </a:xfrm>
        </p:spPr>
        <p:txBody>
          <a:bodyPr/>
          <a:lstStyle>
            <a:lvl1pPr>
              <a:defRPr sz="3276"/>
            </a:lvl1pPr>
            <a:lvl2pPr>
              <a:defRPr sz="2866"/>
            </a:lvl2pPr>
            <a:lvl3pPr>
              <a:defRPr sz="2457"/>
            </a:lvl3pPr>
            <a:lvl4pPr>
              <a:defRPr sz="2047"/>
            </a:lvl4pPr>
            <a:lvl5pPr>
              <a:defRPr sz="2047"/>
            </a:lvl5pPr>
            <a:lvl6pPr>
              <a:defRPr sz="2047"/>
            </a:lvl6pPr>
            <a:lvl7pPr>
              <a:defRPr sz="2047"/>
            </a:lvl7pPr>
            <a:lvl8pPr>
              <a:defRPr sz="2047"/>
            </a:lvl8pPr>
            <a:lvl9pPr>
              <a:defRPr sz="204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3888105"/>
            <a:ext cx="3018811" cy="7203195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2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864023"/>
            <a:ext cx="3018811" cy="3024082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1866053"/>
            <a:ext cx="4738449" cy="9210249"/>
          </a:xfrm>
        </p:spPr>
        <p:txBody>
          <a:bodyPr anchor="t"/>
          <a:lstStyle>
            <a:lvl1pPr marL="0" indent="0">
              <a:buNone/>
              <a:defRPr sz="3276"/>
            </a:lvl1pPr>
            <a:lvl2pPr marL="467990" indent="0">
              <a:buNone/>
              <a:defRPr sz="2866"/>
            </a:lvl2pPr>
            <a:lvl3pPr marL="935980" indent="0">
              <a:buNone/>
              <a:defRPr sz="2457"/>
            </a:lvl3pPr>
            <a:lvl4pPr marL="1403970" indent="0">
              <a:buNone/>
              <a:defRPr sz="2047"/>
            </a:lvl4pPr>
            <a:lvl5pPr marL="1871960" indent="0">
              <a:buNone/>
              <a:defRPr sz="2047"/>
            </a:lvl5pPr>
            <a:lvl6pPr marL="2339950" indent="0">
              <a:buNone/>
              <a:defRPr sz="2047"/>
            </a:lvl6pPr>
            <a:lvl7pPr marL="2807940" indent="0">
              <a:buNone/>
              <a:defRPr sz="2047"/>
            </a:lvl7pPr>
            <a:lvl8pPr marL="3275929" indent="0">
              <a:buNone/>
              <a:defRPr sz="2047"/>
            </a:lvl8pPr>
            <a:lvl9pPr marL="3743919" indent="0">
              <a:buNone/>
              <a:defRPr sz="204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3888105"/>
            <a:ext cx="3018811" cy="7203195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2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690021"/>
            <a:ext cx="8072914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3450093"/>
            <a:ext cx="8072914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12012327"/>
            <a:ext cx="2105978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D92D2-A554-7447-906B-95AD3CE4CD8B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12012327"/>
            <a:ext cx="3158966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12012327"/>
            <a:ext cx="2105978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7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35980" rtl="0" eaLnBrk="1" latinLnBrk="0" hangingPunct="1">
        <a:lnSpc>
          <a:spcPct val="90000"/>
        </a:lnSpc>
        <a:spcBef>
          <a:spcPct val="0"/>
        </a:spcBef>
        <a:buNone/>
        <a:defRPr sz="45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995" indent="-233995" algn="l" defTabSz="93598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2866" kern="1200">
          <a:solidFill>
            <a:schemeClr val="tx1"/>
          </a:solidFill>
          <a:latin typeface="+mn-lt"/>
          <a:ea typeface="+mn-ea"/>
          <a:cs typeface="+mn-cs"/>
        </a:defRPr>
      </a:lvl1pPr>
      <a:lvl2pPr marL="70198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2pPr>
      <a:lvl3pPr marL="116997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047" kern="1200">
          <a:solidFill>
            <a:schemeClr val="tx1"/>
          </a:solidFill>
          <a:latin typeface="+mn-lt"/>
          <a:ea typeface="+mn-ea"/>
          <a:cs typeface="+mn-cs"/>
        </a:defRPr>
      </a:lvl3pPr>
      <a:lvl4pPr marL="163796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210595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57394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304193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50992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97791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2pPr>
      <a:lvl3pPr marL="93598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3pPr>
      <a:lvl4pPr marL="140397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187196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33995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280794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27592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74391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04E43C93-5C63-8D44-887C-B0ABD69485FC}"/>
              </a:ext>
            </a:extLst>
          </p:cNvPr>
          <p:cNvSpPr/>
          <p:nvPr/>
        </p:nvSpPr>
        <p:spPr>
          <a:xfrm>
            <a:off x="6527521" y="4591001"/>
            <a:ext cx="2358571" cy="730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/>
              <a:t>CalciumGAN</a:t>
            </a:r>
            <a:endParaRPr lang="en-US" sz="2000" dirty="0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C1F1C89-33F6-BA4C-9687-823E74B3E630}"/>
              </a:ext>
            </a:extLst>
          </p:cNvPr>
          <p:cNvGrpSpPr/>
          <p:nvPr/>
        </p:nvGrpSpPr>
        <p:grpSpPr>
          <a:xfrm>
            <a:off x="6527537" y="5614980"/>
            <a:ext cx="2358570" cy="1589108"/>
            <a:chOff x="6354187" y="1414885"/>
            <a:chExt cx="2358570" cy="1589108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C593B95-0692-F146-A821-B331193A8656}"/>
                </a:ext>
              </a:extLst>
            </p:cNvPr>
            <p:cNvSpPr/>
            <p:nvPr/>
          </p:nvSpPr>
          <p:spPr>
            <a:xfrm>
              <a:off x="6354187" y="1414885"/>
              <a:ext cx="2358570" cy="1589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6800" rIns="95991" bIns="46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synthetic signals</a:t>
              </a:r>
            </a:p>
          </p:txBody>
        </p: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F41836A5-3C4D-AD4E-8D8E-88E59B0B6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6455775" y="1778691"/>
              <a:ext cx="2155395" cy="1142038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2582177-1F3B-5348-A4F1-1AFACC92E93F}"/>
              </a:ext>
            </a:extLst>
          </p:cNvPr>
          <p:cNvSpPr/>
          <p:nvPr/>
        </p:nvSpPr>
        <p:spPr>
          <a:xfrm>
            <a:off x="3337802" y="4731528"/>
            <a:ext cx="2358569" cy="4492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6800" rIns="95991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noise z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9AB80D6-19EB-4448-9A2C-006FD8E6963C}"/>
              </a:ext>
            </a:extLst>
          </p:cNvPr>
          <p:cNvGrpSpPr/>
          <p:nvPr/>
        </p:nvGrpSpPr>
        <p:grpSpPr>
          <a:xfrm>
            <a:off x="6527521" y="1058405"/>
            <a:ext cx="2358571" cy="2497596"/>
            <a:chOff x="2289605" y="2713677"/>
            <a:chExt cx="2358571" cy="2497596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70EDE61-4F7F-0542-BB8F-F475675FD96C}"/>
                </a:ext>
              </a:extLst>
            </p:cNvPr>
            <p:cNvSpPr/>
            <p:nvPr/>
          </p:nvSpPr>
          <p:spPr>
            <a:xfrm>
              <a:off x="2289605" y="2713677"/>
              <a:ext cx="2358571" cy="24975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pre-processing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E334912C-2564-254F-BD5E-5AC3842D9FF2}"/>
                </a:ext>
              </a:extLst>
            </p:cNvPr>
            <p:cNvSpPr/>
            <p:nvPr/>
          </p:nvSpPr>
          <p:spPr>
            <a:xfrm>
              <a:off x="2627085" y="3186987"/>
              <a:ext cx="1683613" cy="49609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FFT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65183EE-AA8B-B340-AAF6-B86B842E169E}"/>
                </a:ext>
              </a:extLst>
            </p:cNvPr>
            <p:cNvSpPr/>
            <p:nvPr/>
          </p:nvSpPr>
          <p:spPr>
            <a:xfrm>
              <a:off x="2627085" y="3887981"/>
              <a:ext cx="1683613" cy="49609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reshape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65AA683-1A34-7249-A7B4-2E213BF61686}"/>
                </a:ext>
              </a:extLst>
            </p:cNvPr>
            <p:cNvSpPr/>
            <p:nvPr/>
          </p:nvSpPr>
          <p:spPr>
            <a:xfrm>
              <a:off x="2627086" y="4588975"/>
              <a:ext cx="1683612" cy="4960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scale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A48A2C67-7432-734C-B4C3-458C3ABA3627}"/>
                </a:ext>
              </a:extLst>
            </p:cNvPr>
            <p:cNvCxnSpPr>
              <a:cxnSpLocks/>
              <a:stCxn id="118" idx="2"/>
              <a:endCxn id="119" idx="0"/>
            </p:cNvCxnSpPr>
            <p:nvPr/>
          </p:nvCxnSpPr>
          <p:spPr>
            <a:xfrm>
              <a:off x="3468892" y="3683081"/>
              <a:ext cx="0" cy="204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539F909E-E3C8-3141-94B0-A7AAE2D120E6}"/>
                </a:ext>
              </a:extLst>
            </p:cNvPr>
            <p:cNvCxnSpPr>
              <a:cxnSpLocks/>
              <a:stCxn id="119" idx="2"/>
              <a:endCxn id="120" idx="0"/>
            </p:cNvCxnSpPr>
            <p:nvPr/>
          </p:nvCxnSpPr>
          <p:spPr>
            <a:xfrm>
              <a:off x="3468892" y="4384075"/>
              <a:ext cx="0" cy="204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1A9F57F7-19AD-A841-B828-E8D3466FCC13}"/>
                  </a:ext>
                </a:extLst>
              </p:cNvPr>
              <p:cNvSpPr/>
              <p:nvPr/>
            </p:nvSpPr>
            <p:spPr>
              <a:xfrm>
                <a:off x="6527520" y="3848076"/>
                <a:ext cx="2358569" cy="4492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5991" tIns="46800" rIns="9599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[0, 1]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1A9F57F7-19AD-A841-B828-E8D3466FC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520" y="3848076"/>
                <a:ext cx="2358569" cy="449222"/>
              </a:xfrm>
              <a:prstGeom prst="rect">
                <a:avLst/>
              </a:prstGeom>
              <a:blipFill>
                <a:blip r:embed="rId3"/>
                <a:stretch>
                  <a:fillRect t="-2778" b="-13889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AB950B2-3A55-9E47-93BE-9805FA86F12E}"/>
              </a:ext>
            </a:extLst>
          </p:cNvPr>
          <p:cNvGrpSpPr/>
          <p:nvPr/>
        </p:nvGrpSpPr>
        <p:grpSpPr>
          <a:xfrm>
            <a:off x="6527521" y="7497791"/>
            <a:ext cx="2358571" cy="2497596"/>
            <a:chOff x="2289605" y="2713677"/>
            <a:chExt cx="2358571" cy="2497596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ED57CD2-3390-A240-B048-59A5E613F069}"/>
                </a:ext>
              </a:extLst>
            </p:cNvPr>
            <p:cNvSpPr/>
            <p:nvPr/>
          </p:nvSpPr>
          <p:spPr>
            <a:xfrm>
              <a:off x="2289605" y="2713677"/>
              <a:ext cx="2358571" cy="24975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post-processing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F2D2C1B-FFD6-3940-A8B7-46991CD383C7}"/>
                </a:ext>
              </a:extLst>
            </p:cNvPr>
            <p:cNvSpPr/>
            <p:nvPr/>
          </p:nvSpPr>
          <p:spPr>
            <a:xfrm>
              <a:off x="2627085" y="3186987"/>
              <a:ext cx="1683613" cy="49609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rescale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7987183-D22E-364C-9802-F58B5C96DAC7}"/>
                </a:ext>
              </a:extLst>
            </p:cNvPr>
            <p:cNvSpPr/>
            <p:nvPr/>
          </p:nvSpPr>
          <p:spPr>
            <a:xfrm>
              <a:off x="2627085" y="3887981"/>
              <a:ext cx="1683613" cy="49609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reshape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6C4C4B59-7C11-E048-97F6-BFD91CD3EDC5}"/>
                </a:ext>
              </a:extLst>
            </p:cNvPr>
            <p:cNvSpPr/>
            <p:nvPr/>
          </p:nvSpPr>
          <p:spPr>
            <a:xfrm>
              <a:off x="2627086" y="4588975"/>
              <a:ext cx="1683612" cy="49609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err="1"/>
                <a:t>iFFT</a:t>
              </a:r>
              <a:endParaRPr lang="en-US" sz="2000" dirty="0"/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0456C58B-2E89-C944-8749-E11197B565AF}"/>
                </a:ext>
              </a:extLst>
            </p:cNvPr>
            <p:cNvCxnSpPr>
              <a:cxnSpLocks/>
              <a:stCxn id="156" idx="2"/>
              <a:endCxn id="157" idx="0"/>
            </p:cNvCxnSpPr>
            <p:nvPr/>
          </p:nvCxnSpPr>
          <p:spPr>
            <a:xfrm>
              <a:off x="3468892" y="3683081"/>
              <a:ext cx="0" cy="204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BF9C7DE9-ADFC-2848-8CA0-3C2E6BA2D43B}"/>
                </a:ext>
              </a:extLst>
            </p:cNvPr>
            <p:cNvCxnSpPr>
              <a:cxnSpLocks/>
              <a:stCxn id="157" idx="2"/>
              <a:endCxn id="158" idx="0"/>
            </p:cNvCxnSpPr>
            <p:nvPr/>
          </p:nvCxnSpPr>
          <p:spPr>
            <a:xfrm>
              <a:off x="3468892" y="4384075"/>
              <a:ext cx="0" cy="204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FACB73E-1989-8A4B-B971-A71A25932B18}"/>
              </a:ext>
            </a:extLst>
          </p:cNvPr>
          <p:cNvGrpSpPr/>
          <p:nvPr/>
        </p:nvGrpSpPr>
        <p:grpSpPr>
          <a:xfrm>
            <a:off x="3337792" y="171579"/>
            <a:ext cx="2358570" cy="1589108"/>
            <a:chOff x="6354187" y="1414885"/>
            <a:chExt cx="2358570" cy="1589108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7C8C97C8-61C2-7547-9CDB-D8291B8D8536}"/>
                </a:ext>
              </a:extLst>
            </p:cNvPr>
            <p:cNvSpPr/>
            <p:nvPr/>
          </p:nvSpPr>
          <p:spPr>
            <a:xfrm>
              <a:off x="6354187" y="1414885"/>
              <a:ext cx="2358570" cy="1589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6800" rIns="95991" bIns="46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recorded signals</a:t>
              </a:r>
            </a:p>
          </p:txBody>
        </p:sp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E1269203-AEE8-5E43-A5F9-7A6FE78CA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455775" y="1778691"/>
              <a:ext cx="2155395" cy="1142037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C4AD131-F369-AA45-BE38-AD35D0905596}"/>
              </a:ext>
            </a:extLst>
          </p:cNvPr>
          <p:cNvGrpSpPr/>
          <p:nvPr/>
        </p:nvGrpSpPr>
        <p:grpSpPr>
          <a:xfrm>
            <a:off x="6527511" y="11078887"/>
            <a:ext cx="2358570" cy="1589108"/>
            <a:chOff x="6354187" y="1414885"/>
            <a:chExt cx="2358570" cy="158910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500E63ED-D981-1944-AEA4-8A5BBA374FDD}"/>
                </a:ext>
              </a:extLst>
            </p:cNvPr>
            <p:cNvSpPr/>
            <p:nvPr/>
          </p:nvSpPr>
          <p:spPr>
            <a:xfrm>
              <a:off x="6354187" y="1414885"/>
              <a:ext cx="2358570" cy="1589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6800" rIns="95991" bIns="46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synthetic spikes</a:t>
              </a:r>
            </a:p>
          </p:txBody>
        </p:sp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193822D0-CDB6-9847-B935-38264A33A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6455775" y="1778691"/>
              <a:ext cx="2155395" cy="1142037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5C6DFB2-146D-F945-A340-50B24E5C274F}"/>
              </a:ext>
            </a:extLst>
          </p:cNvPr>
          <p:cNvGrpSpPr/>
          <p:nvPr/>
        </p:nvGrpSpPr>
        <p:grpSpPr>
          <a:xfrm>
            <a:off x="148071" y="11078887"/>
            <a:ext cx="2358570" cy="1589108"/>
            <a:chOff x="6354187" y="1414885"/>
            <a:chExt cx="2358570" cy="1589108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00C2B615-A92D-E24E-8F09-BA198528AD27}"/>
                </a:ext>
              </a:extLst>
            </p:cNvPr>
            <p:cNvSpPr/>
            <p:nvPr/>
          </p:nvSpPr>
          <p:spPr>
            <a:xfrm>
              <a:off x="6354187" y="1414885"/>
              <a:ext cx="2358570" cy="1589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6800" rIns="95991" bIns="46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recorded spikes</a:t>
              </a:r>
            </a:p>
          </p:txBody>
        </p:sp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7B211D9B-213D-2F47-A298-B5CCC2C9E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6455776" y="1778691"/>
              <a:ext cx="2155393" cy="1142037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8FF8045-D048-C949-ACD2-845A6F1531FD}"/>
              </a:ext>
            </a:extLst>
          </p:cNvPr>
          <p:cNvSpPr/>
          <p:nvPr/>
        </p:nvSpPr>
        <p:spPr>
          <a:xfrm>
            <a:off x="3337792" y="2059094"/>
            <a:ext cx="2358570" cy="49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segmentation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96335B40-8B7E-9849-8318-5DC47AD432F0}"/>
              </a:ext>
            </a:extLst>
          </p:cNvPr>
          <p:cNvSpPr/>
          <p:nvPr/>
        </p:nvSpPr>
        <p:spPr>
          <a:xfrm>
            <a:off x="6527511" y="10289090"/>
            <a:ext cx="2358570" cy="49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OASIS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FBB4291-FB84-4E4D-BF8D-8DDF166221D1}"/>
              </a:ext>
            </a:extLst>
          </p:cNvPr>
          <p:cNvSpPr/>
          <p:nvPr/>
        </p:nvSpPr>
        <p:spPr>
          <a:xfrm>
            <a:off x="148071" y="2061765"/>
            <a:ext cx="2358570" cy="49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OASIS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85B7C9F2-EEE7-834C-8876-84754587BEF8}"/>
              </a:ext>
            </a:extLst>
          </p:cNvPr>
          <p:cNvSpPr/>
          <p:nvPr/>
        </p:nvSpPr>
        <p:spPr>
          <a:xfrm>
            <a:off x="3337791" y="11625394"/>
            <a:ext cx="2358570" cy="49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spike analysis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D80D19B-BE19-A24C-89A8-AE31AEF3CD61}"/>
              </a:ext>
            </a:extLst>
          </p:cNvPr>
          <p:cNvCxnSpPr>
            <a:stCxn id="162" idx="2"/>
            <a:endCxn id="172" idx="0"/>
          </p:cNvCxnSpPr>
          <p:nvPr/>
        </p:nvCxnSpPr>
        <p:spPr>
          <a:xfrm>
            <a:off x="4517077" y="1760697"/>
            <a:ext cx="0" cy="29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AFAF1639-8DB9-E04B-AA99-1306FDB3B568}"/>
              </a:ext>
            </a:extLst>
          </p:cNvPr>
          <p:cNvCxnSpPr>
            <a:stCxn id="172" idx="3"/>
            <a:endCxn id="117" idx="1"/>
          </p:cNvCxnSpPr>
          <p:nvPr/>
        </p:nvCxnSpPr>
        <p:spPr>
          <a:xfrm>
            <a:off x="5696372" y="2307141"/>
            <a:ext cx="831149" cy="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082758B-958E-3D4C-8384-6E02C447F6B2}"/>
              </a:ext>
            </a:extLst>
          </p:cNvPr>
          <p:cNvCxnSpPr>
            <a:cxnSpLocks/>
            <a:stCxn id="117" idx="2"/>
            <a:endCxn id="140" idx="0"/>
          </p:cNvCxnSpPr>
          <p:nvPr/>
        </p:nvCxnSpPr>
        <p:spPr>
          <a:xfrm flipH="1">
            <a:off x="7706795" y="3556011"/>
            <a:ext cx="2" cy="29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CCA18304-173C-114D-A0F5-358AC40B819B}"/>
              </a:ext>
            </a:extLst>
          </p:cNvPr>
          <p:cNvCxnSpPr>
            <a:stCxn id="111" idx="3"/>
            <a:endCxn id="95" idx="1"/>
          </p:cNvCxnSpPr>
          <p:nvPr/>
        </p:nvCxnSpPr>
        <p:spPr>
          <a:xfrm>
            <a:off x="5696361" y="4956139"/>
            <a:ext cx="831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123B0D0-024E-1445-979E-3804E2561DEA}"/>
              </a:ext>
            </a:extLst>
          </p:cNvPr>
          <p:cNvCxnSpPr>
            <a:cxnSpLocks/>
            <a:stCxn id="140" idx="2"/>
            <a:endCxn id="95" idx="0"/>
          </p:cNvCxnSpPr>
          <p:nvPr/>
        </p:nvCxnSpPr>
        <p:spPr>
          <a:xfrm>
            <a:off x="7706795" y="4297308"/>
            <a:ext cx="2" cy="29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65B10E02-BFFC-7249-B928-79C236C5E236}"/>
              </a:ext>
            </a:extLst>
          </p:cNvPr>
          <p:cNvCxnSpPr>
            <a:cxnSpLocks/>
            <a:stCxn id="95" idx="2"/>
            <a:endCxn id="109" idx="0"/>
          </p:cNvCxnSpPr>
          <p:nvPr/>
        </p:nvCxnSpPr>
        <p:spPr>
          <a:xfrm>
            <a:off x="7706807" y="5321287"/>
            <a:ext cx="25" cy="29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9F96EF1-8067-5F4A-A821-2D50F62A15E0}"/>
              </a:ext>
            </a:extLst>
          </p:cNvPr>
          <p:cNvCxnSpPr>
            <a:cxnSpLocks/>
            <a:stCxn id="109" idx="2"/>
            <a:endCxn id="155" idx="0"/>
          </p:cNvCxnSpPr>
          <p:nvPr/>
        </p:nvCxnSpPr>
        <p:spPr>
          <a:xfrm flipH="1">
            <a:off x="7706807" y="7204098"/>
            <a:ext cx="25" cy="29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6A401320-247D-7D40-AC0E-750F838433E7}"/>
              </a:ext>
            </a:extLst>
          </p:cNvPr>
          <p:cNvCxnSpPr>
            <a:cxnSpLocks/>
            <a:stCxn id="155" idx="2"/>
            <a:endCxn id="173" idx="0"/>
          </p:cNvCxnSpPr>
          <p:nvPr/>
        </p:nvCxnSpPr>
        <p:spPr>
          <a:xfrm flipH="1">
            <a:off x="7706806" y="9995397"/>
            <a:ext cx="1" cy="29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1B2994C-9588-8840-9E94-5086601F8DB5}"/>
              </a:ext>
            </a:extLst>
          </p:cNvPr>
          <p:cNvCxnSpPr>
            <a:cxnSpLocks/>
            <a:stCxn id="173" idx="2"/>
            <a:endCxn id="165" idx="0"/>
          </p:cNvCxnSpPr>
          <p:nvPr/>
        </p:nvCxnSpPr>
        <p:spPr>
          <a:xfrm>
            <a:off x="7706796" y="10785194"/>
            <a:ext cx="0" cy="29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1AC6BF10-1BB3-854D-9CC6-B5139597D270}"/>
              </a:ext>
            </a:extLst>
          </p:cNvPr>
          <p:cNvCxnSpPr>
            <a:cxnSpLocks/>
            <a:stCxn id="165" idx="1"/>
            <a:endCxn id="175" idx="3"/>
          </p:cNvCxnSpPr>
          <p:nvPr/>
        </p:nvCxnSpPr>
        <p:spPr>
          <a:xfrm flipH="1">
            <a:off x="5696361" y="11873441"/>
            <a:ext cx="831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821827D5-158B-8D4F-8AE4-4A40860B9339}"/>
              </a:ext>
            </a:extLst>
          </p:cNvPr>
          <p:cNvCxnSpPr>
            <a:cxnSpLocks/>
            <a:stCxn id="168" idx="3"/>
            <a:endCxn id="175" idx="1"/>
          </p:cNvCxnSpPr>
          <p:nvPr/>
        </p:nvCxnSpPr>
        <p:spPr>
          <a:xfrm>
            <a:off x="2506641" y="11873441"/>
            <a:ext cx="831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65800BA6-6E13-3A46-A0E4-40C579769BDE}"/>
              </a:ext>
            </a:extLst>
          </p:cNvPr>
          <p:cNvCxnSpPr>
            <a:cxnSpLocks/>
            <a:stCxn id="172" idx="1"/>
            <a:endCxn id="174" idx="3"/>
          </p:cNvCxnSpPr>
          <p:nvPr/>
        </p:nvCxnSpPr>
        <p:spPr>
          <a:xfrm flipH="1">
            <a:off x="2506651" y="2307151"/>
            <a:ext cx="831151" cy="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9A17688B-570A-FA45-B860-E97B3BE3FD7D}"/>
              </a:ext>
            </a:extLst>
          </p:cNvPr>
          <p:cNvCxnSpPr>
            <a:cxnSpLocks/>
            <a:stCxn id="174" idx="2"/>
            <a:endCxn id="168" idx="0"/>
          </p:cNvCxnSpPr>
          <p:nvPr/>
        </p:nvCxnSpPr>
        <p:spPr>
          <a:xfrm>
            <a:off x="1327356" y="2557859"/>
            <a:ext cx="0" cy="8521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99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26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Li</dc:creator>
  <cp:lastModifiedBy>Bryan Li</cp:lastModifiedBy>
  <cp:revision>23</cp:revision>
  <dcterms:created xsi:type="dcterms:W3CDTF">2020-05-10T13:36:01Z</dcterms:created>
  <dcterms:modified xsi:type="dcterms:W3CDTF">2020-08-28T07:05:28Z</dcterms:modified>
</cp:coreProperties>
</file>