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sldIdLst>
    <p:sldId id="256" r:id="rId2"/>
  </p:sldIdLst>
  <p:sldSz cx="89995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774"/>
  </p:normalViewPr>
  <p:slideViewPr>
    <p:cSldViewPr snapToGrid="0" snapToObjects="1">
      <p:cViewPr varScale="1">
        <p:scale>
          <a:sx n="104" d="100"/>
          <a:sy n="104" d="100"/>
        </p:scale>
        <p:origin x="4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590794"/>
            <a:ext cx="7649607" cy="338409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105389"/>
            <a:ext cx="6749654" cy="2346813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5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6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17514"/>
            <a:ext cx="1940525" cy="82374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17514"/>
            <a:ext cx="5709082" cy="82374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423318"/>
            <a:ext cx="7762102" cy="4043359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504929"/>
            <a:ext cx="7762102" cy="212630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587570"/>
            <a:ext cx="3824804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587570"/>
            <a:ext cx="3824804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17516"/>
            <a:ext cx="7762102" cy="1878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382815"/>
            <a:ext cx="3807226" cy="116778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550596"/>
            <a:ext cx="3807226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382815"/>
            <a:ext cx="3825976" cy="116778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550596"/>
            <a:ext cx="3825976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5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48018"/>
            <a:ext cx="2902585" cy="226806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399540"/>
            <a:ext cx="4556016" cy="6907687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916079"/>
            <a:ext cx="2902585" cy="540239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0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48018"/>
            <a:ext cx="2902585" cy="2268061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399540"/>
            <a:ext cx="4556016" cy="6907687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916079"/>
            <a:ext cx="2902585" cy="540239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17516"/>
            <a:ext cx="7762102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587570"/>
            <a:ext cx="7762102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9009246"/>
            <a:ext cx="202489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D92D2-A554-7447-906B-95AD3CE4CD8B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9009246"/>
            <a:ext cx="3037344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9009246"/>
            <a:ext cx="202489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4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04E43C93-5C63-8D44-887C-B0ABD69485FC}"/>
              </a:ext>
            </a:extLst>
          </p:cNvPr>
          <p:cNvSpPr/>
          <p:nvPr/>
        </p:nvSpPr>
        <p:spPr>
          <a:xfrm>
            <a:off x="6483052" y="3540235"/>
            <a:ext cx="2358571" cy="730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CalciumGAN</a:t>
            </a:r>
            <a:endParaRPr lang="en-US" sz="2000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C1F1C89-33F6-BA4C-9687-823E74B3E630}"/>
              </a:ext>
            </a:extLst>
          </p:cNvPr>
          <p:cNvGrpSpPr/>
          <p:nvPr/>
        </p:nvGrpSpPr>
        <p:grpSpPr>
          <a:xfrm>
            <a:off x="6483064" y="4564214"/>
            <a:ext cx="2358570" cy="1589108"/>
            <a:chOff x="6354187" y="1414885"/>
            <a:chExt cx="2358570" cy="158910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C593B95-0692-F146-A821-B331193A8656}"/>
                </a:ext>
              </a:extLst>
            </p:cNvPr>
            <p:cNvSpPr/>
            <p:nvPr/>
          </p:nvSpPr>
          <p:spPr>
            <a:xfrm>
              <a:off x="6354187" y="1414885"/>
              <a:ext cx="2358570" cy="1589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68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synthetic signals</a:t>
              </a: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41836A5-3C4D-AD4E-8D8E-88E59B0B6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455775" y="1778691"/>
              <a:ext cx="2155395" cy="1142038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2582177-1F3B-5348-A4F1-1AFACC92E93F}"/>
              </a:ext>
            </a:extLst>
          </p:cNvPr>
          <p:cNvSpPr/>
          <p:nvPr/>
        </p:nvSpPr>
        <p:spPr>
          <a:xfrm>
            <a:off x="3293333" y="3680762"/>
            <a:ext cx="2358569" cy="4492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6800" rIns="9599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noise z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70EDE61-4F7F-0542-BB8F-F475675FD96C}"/>
              </a:ext>
            </a:extLst>
          </p:cNvPr>
          <p:cNvSpPr/>
          <p:nvPr/>
        </p:nvSpPr>
        <p:spPr>
          <a:xfrm>
            <a:off x="6483052" y="2000118"/>
            <a:ext cx="2358571" cy="49609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pre-processing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A9F57F7-19AD-A841-B828-E8D3466FCC13}"/>
                  </a:ext>
                </a:extLst>
              </p:cNvPr>
              <p:cNvSpPr/>
              <p:nvPr/>
            </p:nvSpPr>
            <p:spPr>
              <a:xfrm>
                <a:off x="6483051" y="2797310"/>
                <a:ext cx="2358569" cy="4492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991" tIns="46800" rIns="9599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[0, 1]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A9F57F7-19AD-A841-B828-E8D3466FC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051" y="2797310"/>
                <a:ext cx="2358569" cy="449222"/>
              </a:xfrm>
              <a:prstGeom prst="rect">
                <a:avLst/>
              </a:prstGeom>
              <a:blipFill>
                <a:blip r:embed="rId3"/>
                <a:stretch>
                  <a:fillRect t="-2703" b="-13514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le 154">
            <a:extLst>
              <a:ext uri="{FF2B5EF4-FFF2-40B4-BE49-F238E27FC236}">
                <a16:creationId xmlns:a16="http://schemas.microsoft.com/office/drawing/2014/main" id="{5ED57CD2-3390-A240-B048-59A5E613F069}"/>
              </a:ext>
            </a:extLst>
          </p:cNvPr>
          <p:cNvSpPr/>
          <p:nvPr/>
        </p:nvSpPr>
        <p:spPr>
          <a:xfrm>
            <a:off x="6483052" y="6447025"/>
            <a:ext cx="2358571" cy="49609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post-processing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FACB73E-1989-8A4B-B971-A71A25932B18}"/>
              </a:ext>
            </a:extLst>
          </p:cNvPr>
          <p:cNvGrpSpPr/>
          <p:nvPr/>
        </p:nvGrpSpPr>
        <p:grpSpPr>
          <a:xfrm>
            <a:off x="3293319" y="112603"/>
            <a:ext cx="2358570" cy="1589108"/>
            <a:chOff x="6354187" y="1414885"/>
            <a:chExt cx="2358570" cy="158910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C8C97C8-61C2-7547-9CDB-D8291B8D8536}"/>
                </a:ext>
              </a:extLst>
            </p:cNvPr>
            <p:cNvSpPr/>
            <p:nvPr/>
          </p:nvSpPr>
          <p:spPr>
            <a:xfrm>
              <a:off x="6354187" y="1414885"/>
              <a:ext cx="2358570" cy="1589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68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recorded signals</a:t>
              </a:r>
            </a:p>
          </p:txBody>
        </p:sp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E1269203-AEE8-5E43-A5F9-7A6FE78CA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455775" y="1778691"/>
              <a:ext cx="2155395" cy="1142037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C4AD131-F369-AA45-BE38-AD35D0905596}"/>
              </a:ext>
            </a:extLst>
          </p:cNvPr>
          <p:cNvGrpSpPr/>
          <p:nvPr/>
        </p:nvGrpSpPr>
        <p:grpSpPr>
          <a:xfrm>
            <a:off x="6483037" y="8026619"/>
            <a:ext cx="2358570" cy="1589108"/>
            <a:chOff x="6354187" y="1414885"/>
            <a:chExt cx="2358570" cy="158910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00E63ED-D981-1944-AEA4-8A5BBA374FDD}"/>
                </a:ext>
              </a:extLst>
            </p:cNvPr>
            <p:cNvSpPr/>
            <p:nvPr/>
          </p:nvSpPr>
          <p:spPr>
            <a:xfrm>
              <a:off x="6354187" y="1414885"/>
              <a:ext cx="2358570" cy="1589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68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synthetic spikes</a:t>
              </a:r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193822D0-CDB6-9847-B935-38264A33A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455775" y="1778691"/>
              <a:ext cx="2155395" cy="1142037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5C6DFB2-146D-F945-A340-50B24E5C274F}"/>
              </a:ext>
            </a:extLst>
          </p:cNvPr>
          <p:cNvGrpSpPr/>
          <p:nvPr/>
        </p:nvGrpSpPr>
        <p:grpSpPr>
          <a:xfrm>
            <a:off x="103597" y="8026619"/>
            <a:ext cx="2358570" cy="1589108"/>
            <a:chOff x="6354187" y="1414885"/>
            <a:chExt cx="2358570" cy="1589108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0C2B615-A92D-E24E-8F09-BA198528AD27}"/>
                </a:ext>
              </a:extLst>
            </p:cNvPr>
            <p:cNvSpPr/>
            <p:nvPr/>
          </p:nvSpPr>
          <p:spPr>
            <a:xfrm>
              <a:off x="6354187" y="1414885"/>
              <a:ext cx="2358570" cy="1589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6800" rIns="95991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recorded spikes</a:t>
              </a:r>
            </a:p>
          </p:txBody>
        </p: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7B211D9B-213D-2F47-A298-B5CCC2C9E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6455776" y="1778691"/>
              <a:ext cx="2155393" cy="1142037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8FF8045-D048-C949-ACD2-845A6F1531FD}"/>
              </a:ext>
            </a:extLst>
          </p:cNvPr>
          <p:cNvSpPr/>
          <p:nvPr/>
        </p:nvSpPr>
        <p:spPr>
          <a:xfrm>
            <a:off x="3293319" y="2000118"/>
            <a:ext cx="2358570" cy="4960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segmentation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6335B40-8B7E-9849-8318-5DC47AD432F0}"/>
              </a:ext>
            </a:extLst>
          </p:cNvPr>
          <p:cNvSpPr/>
          <p:nvPr/>
        </p:nvSpPr>
        <p:spPr>
          <a:xfrm>
            <a:off x="6483037" y="7236822"/>
            <a:ext cx="2358570" cy="49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OASIS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FBB4291-FB84-4E4D-BF8D-8DDF166221D1}"/>
              </a:ext>
            </a:extLst>
          </p:cNvPr>
          <p:cNvSpPr/>
          <p:nvPr/>
        </p:nvSpPr>
        <p:spPr>
          <a:xfrm>
            <a:off x="103598" y="2002789"/>
            <a:ext cx="2358570" cy="49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OASIS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5B7C9F2-EEE7-834C-8876-84754587BEF8}"/>
              </a:ext>
            </a:extLst>
          </p:cNvPr>
          <p:cNvSpPr/>
          <p:nvPr/>
        </p:nvSpPr>
        <p:spPr>
          <a:xfrm>
            <a:off x="3293317" y="8573126"/>
            <a:ext cx="2358570" cy="49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spike analysis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D80D19B-BE19-A24C-89A8-AE31AEF3CD61}"/>
              </a:ext>
            </a:extLst>
          </p:cNvPr>
          <p:cNvCxnSpPr>
            <a:stCxn id="162" idx="2"/>
            <a:endCxn id="172" idx="0"/>
          </p:cNvCxnSpPr>
          <p:nvPr/>
        </p:nvCxnSpPr>
        <p:spPr>
          <a:xfrm>
            <a:off x="4472604" y="1701725"/>
            <a:ext cx="0" cy="29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FAF1639-8DB9-E04B-AA99-1306FDB3B568}"/>
              </a:ext>
            </a:extLst>
          </p:cNvPr>
          <p:cNvCxnSpPr>
            <a:cxnSpLocks/>
            <a:stCxn id="172" idx="3"/>
            <a:endCxn id="117" idx="1"/>
          </p:cNvCxnSpPr>
          <p:nvPr/>
        </p:nvCxnSpPr>
        <p:spPr>
          <a:xfrm>
            <a:off x="5651893" y="2248165"/>
            <a:ext cx="831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082758B-958E-3D4C-8384-6E02C447F6B2}"/>
              </a:ext>
            </a:extLst>
          </p:cNvPr>
          <p:cNvCxnSpPr>
            <a:cxnSpLocks/>
            <a:stCxn id="117" idx="2"/>
            <a:endCxn id="140" idx="0"/>
          </p:cNvCxnSpPr>
          <p:nvPr/>
        </p:nvCxnSpPr>
        <p:spPr>
          <a:xfrm flipH="1">
            <a:off x="7662332" y="2496212"/>
            <a:ext cx="2" cy="30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CA18304-173C-114D-A0F5-358AC40B819B}"/>
              </a:ext>
            </a:extLst>
          </p:cNvPr>
          <p:cNvCxnSpPr>
            <a:stCxn id="111" idx="3"/>
            <a:endCxn id="95" idx="1"/>
          </p:cNvCxnSpPr>
          <p:nvPr/>
        </p:nvCxnSpPr>
        <p:spPr>
          <a:xfrm>
            <a:off x="5651888" y="3905373"/>
            <a:ext cx="83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123B0D0-024E-1445-979E-3804E2561DEA}"/>
              </a:ext>
            </a:extLst>
          </p:cNvPr>
          <p:cNvCxnSpPr>
            <a:cxnSpLocks/>
            <a:stCxn id="140" idx="2"/>
            <a:endCxn id="95" idx="0"/>
          </p:cNvCxnSpPr>
          <p:nvPr/>
        </p:nvCxnSpPr>
        <p:spPr>
          <a:xfrm>
            <a:off x="7662322" y="3246546"/>
            <a:ext cx="2" cy="2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5B10E02-BFFC-7249-B928-79C236C5E236}"/>
              </a:ext>
            </a:extLst>
          </p:cNvPr>
          <p:cNvCxnSpPr>
            <a:cxnSpLocks/>
            <a:stCxn id="95" idx="2"/>
            <a:endCxn id="109" idx="0"/>
          </p:cNvCxnSpPr>
          <p:nvPr/>
        </p:nvCxnSpPr>
        <p:spPr>
          <a:xfrm>
            <a:off x="7662338" y="4270525"/>
            <a:ext cx="25" cy="2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9F96EF1-8067-5F4A-A821-2D50F62A15E0}"/>
              </a:ext>
            </a:extLst>
          </p:cNvPr>
          <p:cNvCxnSpPr>
            <a:cxnSpLocks/>
            <a:stCxn id="109" idx="2"/>
            <a:endCxn id="155" idx="0"/>
          </p:cNvCxnSpPr>
          <p:nvPr/>
        </p:nvCxnSpPr>
        <p:spPr>
          <a:xfrm flipH="1">
            <a:off x="7662338" y="6153326"/>
            <a:ext cx="15" cy="2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A401320-247D-7D40-AC0E-750F838433E7}"/>
              </a:ext>
            </a:extLst>
          </p:cNvPr>
          <p:cNvCxnSpPr>
            <a:cxnSpLocks/>
            <a:stCxn id="155" idx="2"/>
            <a:endCxn id="173" idx="0"/>
          </p:cNvCxnSpPr>
          <p:nvPr/>
        </p:nvCxnSpPr>
        <p:spPr>
          <a:xfrm flipH="1">
            <a:off x="7662322" y="6943123"/>
            <a:ext cx="12" cy="2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1B2994C-9588-8840-9E94-5086601F8DB5}"/>
              </a:ext>
            </a:extLst>
          </p:cNvPr>
          <p:cNvCxnSpPr>
            <a:cxnSpLocks/>
            <a:stCxn id="173" idx="2"/>
            <a:endCxn id="165" idx="0"/>
          </p:cNvCxnSpPr>
          <p:nvPr/>
        </p:nvCxnSpPr>
        <p:spPr>
          <a:xfrm>
            <a:off x="7662322" y="7732930"/>
            <a:ext cx="0" cy="29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1AC6BF10-1BB3-854D-9CC6-B5139597D270}"/>
              </a:ext>
            </a:extLst>
          </p:cNvPr>
          <p:cNvCxnSpPr>
            <a:cxnSpLocks/>
            <a:stCxn id="165" idx="1"/>
            <a:endCxn id="175" idx="3"/>
          </p:cNvCxnSpPr>
          <p:nvPr/>
        </p:nvCxnSpPr>
        <p:spPr>
          <a:xfrm flipH="1">
            <a:off x="5651887" y="8821173"/>
            <a:ext cx="83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21827D5-158B-8D4F-8AE4-4A40860B9339}"/>
              </a:ext>
            </a:extLst>
          </p:cNvPr>
          <p:cNvCxnSpPr>
            <a:cxnSpLocks/>
            <a:stCxn id="168" idx="3"/>
            <a:endCxn id="175" idx="1"/>
          </p:cNvCxnSpPr>
          <p:nvPr/>
        </p:nvCxnSpPr>
        <p:spPr>
          <a:xfrm>
            <a:off x="2462167" y="8821173"/>
            <a:ext cx="83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5800BA6-6E13-3A46-A0E4-40C579769BDE}"/>
              </a:ext>
            </a:extLst>
          </p:cNvPr>
          <p:cNvCxnSpPr>
            <a:cxnSpLocks/>
            <a:stCxn id="172" idx="1"/>
            <a:endCxn id="174" idx="3"/>
          </p:cNvCxnSpPr>
          <p:nvPr/>
        </p:nvCxnSpPr>
        <p:spPr>
          <a:xfrm flipH="1">
            <a:off x="2462182" y="2248179"/>
            <a:ext cx="831151" cy="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9A17688B-570A-FA45-B860-E97B3BE3FD7D}"/>
              </a:ext>
            </a:extLst>
          </p:cNvPr>
          <p:cNvCxnSpPr>
            <a:cxnSpLocks/>
            <a:stCxn id="174" idx="2"/>
            <a:endCxn id="168" idx="0"/>
          </p:cNvCxnSpPr>
          <p:nvPr/>
        </p:nvCxnSpPr>
        <p:spPr>
          <a:xfrm flipH="1">
            <a:off x="1282886" y="2498883"/>
            <a:ext cx="1" cy="552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9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20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Li</dc:creator>
  <cp:lastModifiedBy>Bryan Li</cp:lastModifiedBy>
  <cp:revision>26</cp:revision>
  <dcterms:created xsi:type="dcterms:W3CDTF">2020-05-10T13:36:01Z</dcterms:created>
  <dcterms:modified xsi:type="dcterms:W3CDTF">2020-09-09T08:59:01Z</dcterms:modified>
</cp:coreProperties>
</file>