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8" r:id="rId9"/>
    <p:sldId id="269" r:id="rId10"/>
    <p:sldId id="267" r:id="rId11"/>
    <p:sldId id="271" r:id="rId12"/>
    <p:sldId id="261" r:id="rId13"/>
    <p:sldId id="270" r:id="rId14"/>
    <p:sldId id="272" r:id="rId15"/>
    <p:sldId id="273" r:id="rId1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71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30-04-2018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1632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30-04-2018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4699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30-04-2018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2887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30-04-2018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178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30-04-2018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6789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30-04-2018</a:t>
            </a:fld>
            <a:endParaRPr lang="es-C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8738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30-04-2018</a:t>
            </a:fld>
            <a:endParaRPr lang="es-CL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0727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30-04-2018</a:t>
            </a:fld>
            <a:endParaRPr lang="es-C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670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30-04-2018</a:t>
            </a:fld>
            <a:endParaRPr lang="es-CL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0558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30-04-2018</a:t>
            </a:fld>
            <a:endParaRPr lang="es-C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6001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30-04-2018</a:t>
            </a:fld>
            <a:endParaRPr lang="es-C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8732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040A3-26B0-41B9-8D0E-A6E2BE76A0F6}" type="datetimeFigureOut">
              <a:rPr lang="es-CL" smtClean="0"/>
              <a:t>30-04-2018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B74D-EAB3-419D-9AFB-7734616CA1B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1201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7937" y="1727670"/>
            <a:ext cx="9144000" cy="2387600"/>
          </a:xfrm>
        </p:spPr>
        <p:txBody>
          <a:bodyPr/>
          <a:lstStyle/>
          <a:p>
            <a:r>
              <a:rPr lang="es-CL" dirty="0">
                <a:solidFill>
                  <a:schemeClr val="tx2"/>
                </a:solidFill>
              </a:rPr>
              <a:t>Presentación ISY3001</a:t>
            </a:r>
            <a:br>
              <a:rPr lang="es-CL" dirty="0">
                <a:solidFill>
                  <a:schemeClr val="tx2"/>
                </a:solidFill>
              </a:rPr>
            </a:br>
            <a:r>
              <a:rPr lang="es-CL" sz="2800" dirty="0">
                <a:solidFill>
                  <a:schemeClr val="tx2"/>
                </a:solidFill>
              </a:rPr>
              <a:t>Ingeniería de Software</a:t>
            </a:r>
            <a:br>
              <a:rPr lang="es-CL" dirty="0">
                <a:solidFill>
                  <a:schemeClr val="tx2"/>
                </a:solidFill>
              </a:rPr>
            </a:br>
            <a:r>
              <a:rPr lang="es-CL" sz="3200" dirty="0">
                <a:solidFill>
                  <a:schemeClr val="tx2"/>
                </a:solidFill>
              </a:rPr>
              <a:t>“[Inserte nombre de proyecto]”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51537" y="5084197"/>
            <a:ext cx="7538434" cy="2404867"/>
          </a:xfrm>
        </p:spPr>
        <p:txBody>
          <a:bodyPr numCol="2">
            <a:noAutofit/>
          </a:bodyPr>
          <a:lstStyle/>
          <a:p>
            <a:r>
              <a:rPr lang="es-CL" sz="1400" dirty="0">
                <a:solidFill>
                  <a:schemeClr val="tx2"/>
                </a:solidFill>
              </a:rPr>
              <a:t>[Inserte Nombre de Carrera]</a:t>
            </a:r>
          </a:p>
          <a:p>
            <a:r>
              <a:rPr lang="es-CL" sz="1400" dirty="0">
                <a:solidFill>
                  <a:schemeClr val="tx2"/>
                </a:solidFill>
              </a:rPr>
              <a:t>Escuela de Informática y Telecomunicaciones</a:t>
            </a:r>
          </a:p>
          <a:p>
            <a:r>
              <a:rPr lang="es-CL" sz="1400" dirty="0">
                <a:solidFill>
                  <a:schemeClr val="tx2"/>
                </a:solidFill>
              </a:rPr>
              <a:t>Sede: [xxx]</a:t>
            </a:r>
          </a:p>
          <a:p>
            <a:r>
              <a:rPr lang="es-CL" sz="1400" dirty="0">
                <a:solidFill>
                  <a:schemeClr val="tx2"/>
                </a:solidFill>
              </a:rPr>
              <a:t>Fecha: [xx-xx-xx]</a:t>
            </a:r>
          </a:p>
          <a:p>
            <a:endParaRPr lang="es-CL" sz="1400" dirty="0">
              <a:solidFill>
                <a:schemeClr val="tx2"/>
              </a:solidFill>
            </a:endParaRPr>
          </a:p>
          <a:p>
            <a:endParaRPr lang="es-CL" sz="1400" dirty="0">
              <a:solidFill>
                <a:schemeClr val="tx2"/>
              </a:solidFill>
            </a:endParaRPr>
          </a:p>
          <a:p>
            <a:endParaRPr lang="es-CL" sz="1400" dirty="0">
              <a:solidFill>
                <a:schemeClr val="tx2"/>
              </a:solidFill>
            </a:endParaRPr>
          </a:p>
          <a:p>
            <a:pPr algn="r"/>
            <a:r>
              <a:rPr lang="es-CL" sz="1400" dirty="0">
                <a:solidFill>
                  <a:schemeClr val="tx2"/>
                </a:solidFill>
              </a:rPr>
              <a:t>Docente Instructor de la Asignatura:</a:t>
            </a:r>
          </a:p>
          <a:p>
            <a:pPr algn="r"/>
            <a:r>
              <a:rPr lang="es-CL" sz="1400" dirty="0">
                <a:solidFill>
                  <a:schemeClr val="tx2"/>
                </a:solidFill>
              </a:rPr>
              <a:t>[xxx]</a:t>
            </a:r>
          </a:p>
          <a:p>
            <a:pPr algn="r"/>
            <a:r>
              <a:rPr lang="es-CL" sz="1400" dirty="0">
                <a:solidFill>
                  <a:schemeClr val="tx2"/>
                </a:solidFill>
              </a:rPr>
              <a:t>Integrantes:</a:t>
            </a:r>
          </a:p>
          <a:p>
            <a:pPr algn="r"/>
            <a:r>
              <a:rPr lang="es-CL" sz="1400" dirty="0">
                <a:solidFill>
                  <a:schemeClr val="tx2"/>
                </a:solidFill>
              </a:rPr>
              <a:t>[ xxx]</a:t>
            </a:r>
          </a:p>
        </p:txBody>
      </p:sp>
    </p:spTree>
    <p:extLst>
      <p:ext uri="{BB962C8B-B14F-4D97-AF65-F5344CB8AC3E}">
        <p14:creationId xmlns:p14="http://schemas.microsoft.com/office/powerpoint/2010/main" val="215143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53794" y="702749"/>
            <a:ext cx="10515600" cy="1325563"/>
          </a:xfrm>
        </p:spPr>
        <p:txBody>
          <a:bodyPr/>
          <a:lstStyle/>
          <a:p>
            <a:r>
              <a:rPr lang="es-CL" dirty="0"/>
              <a:t>Calidad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53794" y="1658980"/>
            <a:ext cx="401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Insertar Matriz de Resultado de Pruebas: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AF64F24-2032-434D-A5CC-77AB02D73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314452"/>
              </p:ext>
            </p:extLst>
          </p:nvPr>
        </p:nvGraphicFramePr>
        <p:xfrm>
          <a:off x="3643086" y="2759756"/>
          <a:ext cx="5283200" cy="224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16818786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71043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68870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042142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246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Métricas de Casos de Prueba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Ciclo1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Ciclo2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Total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79916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 fontAlgn="ctr"/>
                      <a:r>
                        <a:rPr lang="es-CL" sz="1100" u="none" strike="noStrike">
                          <a:effectLst/>
                        </a:rPr>
                        <a:t>·        Casos de Prueba Correctos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75192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 fontAlgn="ctr"/>
                      <a:r>
                        <a:rPr lang="es-CL" sz="1100" u="none" strike="noStrike">
                          <a:effectLst/>
                        </a:rPr>
                        <a:t>·        Casos de Prueba Defectuosos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1089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s-CL" sz="1100" u="none" strike="noStrike">
                          <a:effectLst/>
                        </a:rPr>
                        <a:t>·        Cobertura casos de prueba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97781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61856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09140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Métricas  de defectos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Ciclo1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Ciclo2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Total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13594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 fontAlgn="ctr"/>
                      <a:r>
                        <a:rPr lang="es-CL" sz="1100" u="none" strike="noStrike">
                          <a:effectLst/>
                        </a:rPr>
                        <a:t>·        Total de defectos.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89448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 fontAlgn="ctr"/>
                      <a:r>
                        <a:rPr lang="es-CL" sz="1100" u="none" strike="noStrike">
                          <a:effectLst/>
                        </a:rPr>
                        <a:t>·        Defectos cerrados.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27498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 fontAlgn="ctr"/>
                      <a:r>
                        <a:rPr lang="es-CL" sz="1100" u="none" strike="noStrike">
                          <a:effectLst/>
                        </a:rPr>
                        <a:t>·        Defectos postergados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5370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s-CL" sz="1100" u="none" strike="noStrike">
                          <a:effectLst/>
                        </a:rPr>
                        <a:t>·        Defectos rechazados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</a:rPr>
                        <a:t> 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9334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5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53794" y="702749"/>
            <a:ext cx="10515600" cy="1325563"/>
          </a:xfrm>
        </p:spPr>
        <p:txBody>
          <a:bodyPr/>
          <a:lstStyle/>
          <a:p>
            <a:r>
              <a:rPr lang="es-CL" dirty="0"/>
              <a:t>Demostración [5 minutos]</a:t>
            </a:r>
          </a:p>
        </p:txBody>
      </p:sp>
    </p:spTree>
    <p:extLst>
      <p:ext uri="{BB962C8B-B14F-4D97-AF65-F5344CB8AC3E}">
        <p14:creationId xmlns:p14="http://schemas.microsoft.com/office/powerpoint/2010/main" val="214213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53794" y="702749"/>
            <a:ext cx="10515600" cy="1325563"/>
          </a:xfrm>
        </p:spPr>
        <p:txBody>
          <a:bodyPr/>
          <a:lstStyle/>
          <a:p>
            <a:r>
              <a:rPr lang="es-CL" dirty="0"/>
              <a:t>Conclusión y Cierre</a:t>
            </a:r>
          </a:p>
        </p:txBody>
      </p:sp>
    </p:spTree>
    <p:extLst>
      <p:ext uri="{BB962C8B-B14F-4D97-AF65-F5344CB8AC3E}">
        <p14:creationId xmlns:p14="http://schemas.microsoft.com/office/powerpoint/2010/main" val="31064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5659" y="1110713"/>
            <a:ext cx="10515600" cy="1325563"/>
          </a:xfrm>
        </p:spPr>
        <p:txBody>
          <a:bodyPr/>
          <a:lstStyle/>
          <a:p>
            <a:r>
              <a:rPr lang="es-CL" dirty="0"/>
              <a:t>Problemática a Resolver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90918" y="2403205"/>
            <a:ext cx="871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[Planteamiento del Problema y Efectos]</a:t>
            </a:r>
          </a:p>
        </p:txBody>
      </p:sp>
    </p:spTree>
    <p:extLst>
      <p:ext uri="{BB962C8B-B14F-4D97-AF65-F5344CB8AC3E}">
        <p14:creationId xmlns:p14="http://schemas.microsoft.com/office/powerpoint/2010/main" val="197359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41416" y="1054442"/>
            <a:ext cx="10515600" cy="1325563"/>
          </a:xfrm>
        </p:spPr>
        <p:txBody>
          <a:bodyPr/>
          <a:lstStyle/>
          <a:p>
            <a:r>
              <a:rPr lang="es-CL" dirty="0"/>
              <a:t>Requerimientos Iniciales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41416" y="2289853"/>
            <a:ext cx="54831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[Lista de Requerimientos Funcionales y No Funcionales Principales del Proyecto]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841416" y="2957776"/>
            <a:ext cx="375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[INSERTAR MATRIZ REQUERIMIENTOS]</a:t>
            </a:r>
          </a:p>
        </p:txBody>
      </p:sp>
    </p:spTree>
    <p:extLst>
      <p:ext uri="{BB962C8B-B14F-4D97-AF65-F5344CB8AC3E}">
        <p14:creationId xmlns:p14="http://schemas.microsoft.com/office/powerpoint/2010/main" val="150409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15809" y="771883"/>
            <a:ext cx="611447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Solución</a:t>
            </a:r>
          </a:p>
          <a:p>
            <a:r>
              <a:rPr lang="es-CL" dirty="0"/>
              <a:t>[Insertar que es la solución]</a:t>
            </a:r>
          </a:p>
          <a:p>
            <a:endParaRPr lang="es-CL" dirty="0"/>
          </a:p>
          <a:p>
            <a:r>
              <a:rPr lang="es-CL" sz="3600" dirty="0"/>
              <a:t>Objetivo</a:t>
            </a:r>
          </a:p>
          <a:p>
            <a:r>
              <a:rPr lang="es-CL" dirty="0"/>
              <a:t>[Insertar Objetivo del Proyecto]</a:t>
            </a:r>
          </a:p>
          <a:p>
            <a:r>
              <a:rPr lang="es-CL" dirty="0"/>
              <a:t>Mejorar el sistema de gestión de repuestos</a:t>
            </a:r>
          </a:p>
          <a:p>
            <a:endParaRPr lang="es-CL" dirty="0"/>
          </a:p>
          <a:p>
            <a:r>
              <a:rPr lang="es-CL" sz="3600" dirty="0"/>
              <a:t>Alcances</a:t>
            </a:r>
          </a:p>
          <a:p>
            <a:r>
              <a:rPr lang="es-CL" dirty="0"/>
              <a:t>Que hace el Sistema:</a:t>
            </a:r>
          </a:p>
          <a:p>
            <a:r>
              <a:rPr lang="es-CL" dirty="0"/>
              <a:t>[insertar ítems]</a:t>
            </a:r>
          </a:p>
          <a:p>
            <a:endParaRPr lang="es-CL" dirty="0"/>
          </a:p>
          <a:p>
            <a:r>
              <a:rPr lang="es-CL" dirty="0"/>
              <a:t>Qué no hace:</a:t>
            </a:r>
          </a:p>
          <a:p>
            <a:endParaRPr lang="es-CL" dirty="0"/>
          </a:p>
          <a:p>
            <a:r>
              <a:rPr lang="es-CL" dirty="0"/>
              <a:t>[insertar ítems]</a:t>
            </a:r>
          </a:p>
          <a:p>
            <a:endParaRPr lang="es-CL" dirty="0"/>
          </a:p>
          <a:p>
            <a:r>
              <a:rPr lang="es-CL" sz="3200" dirty="0"/>
              <a:t>Restricciones:</a:t>
            </a:r>
            <a:endParaRPr lang="es-CL" dirty="0"/>
          </a:p>
          <a:p>
            <a:endParaRPr lang="es-CL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231" y="2521671"/>
            <a:ext cx="4387389" cy="386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8107976" y="1637595"/>
            <a:ext cx="255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[INSERTAR CASO DE USO]</a:t>
            </a:r>
          </a:p>
        </p:txBody>
      </p:sp>
    </p:spTree>
    <p:extLst>
      <p:ext uri="{BB962C8B-B14F-4D97-AF65-F5344CB8AC3E}">
        <p14:creationId xmlns:p14="http://schemas.microsoft.com/office/powerpoint/2010/main" val="74292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68397" y="497314"/>
            <a:ext cx="10515600" cy="1325563"/>
          </a:xfrm>
        </p:spPr>
        <p:txBody>
          <a:bodyPr/>
          <a:lstStyle/>
          <a:p>
            <a:r>
              <a:rPr lang="es-CL" dirty="0"/>
              <a:t>Solución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81" y="2666115"/>
            <a:ext cx="5381516" cy="397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673582" y="1959567"/>
            <a:ext cx="483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[INSERTAR VISTAS MOCKUPS USUARIOS Y ADMIN]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965" y="2666115"/>
            <a:ext cx="5381516" cy="397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17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53794" y="702749"/>
            <a:ext cx="10515600" cy="1325563"/>
          </a:xfrm>
        </p:spPr>
        <p:txBody>
          <a:bodyPr/>
          <a:lstStyle/>
          <a:p>
            <a:r>
              <a:rPr lang="es-CL" dirty="0"/>
              <a:t>Planificación y Gestión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53794" y="1658980"/>
            <a:ext cx="491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Insertar Lista de Artefactos de Sistema a Construir: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60234"/>
              </p:ext>
            </p:extLst>
          </p:nvPr>
        </p:nvGraphicFramePr>
        <p:xfrm>
          <a:off x="820797" y="2246302"/>
          <a:ext cx="10308001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2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N°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Actividades del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Tiempos </a:t>
                      </a:r>
                      <a:r>
                        <a:rPr lang="es-CL" dirty="0" err="1"/>
                        <a:t>Sociados</a:t>
                      </a:r>
                      <a:r>
                        <a:rPr lang="es-CL" dirty="0"/>
                        <a:t> (Días)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RESPONSABLE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Ej</a:t>
                      </a:r>
                      <a:r>
                        <a:rPr lang="es-CL" dirty="0"/>
                        <a:t>: Reunión </a:t>
                      </a:r>
                      <a:r>
                        <a:rPr lang="es-CL" dirty="0" err="1"/>
                        <a:t>Kick</a:t>
                      </a:r>
                      <a:r>
                        <a:rPr lang="es-CL" dirty="0"/>
                        <a:t> off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Ej</a:t>
                      </a:r>
                      <a:r>
                        <a:rPr lang="es-CL" dirty="0"/>
                        <a:t>: Análisis inicial requerimientos- Acta</a:t>
                      </a:r>
                      <a:r>
                        <a:rPr lang="es-CL" baseline="0" dirty="0"/>
                        <a:t> Proyecto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Ej</a:t>
                      </a:r>
                      <a:r>
                        <a:rPr lang="es-CL" dirty="0"/>
                        <a:t>: Documento y</a:t>
                      </a:r>
                      <a:r>
                        <a:rPr lang="es-CL" baseline="0" dirty="0"/>
                        <a:t> </a:t>
                      </a:r>
                      <a:r>
                        <a:rPr lang="es-CL" dirty="0"/>
                        <a:t>Matriz de </a:t>
                      </a:r>
                      <a:r>
                        <a:rPr lang="es-CL" dirty="0" err="1"/>
                        <a:t>Especif</a:t>
                      </a:r>
                      <a:r>
                        <a:rPr lang="es-CL" dirty="0"/>
                        <a:t>. Requerimientos. 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err="1"/>
                        <a:t>Ej</a:t>
                      </a:r>
                      <a:r>
                        <a:rPr lang="es-CL" dirty="0"/>
                        <a:t>: Documento </a:t>
                      </a:r>
                      <a:r>
                        <a:rPr lang="es-CL" dirty="0" err="1"/>
                        <a:t>Especif</a:t>
                      </a:r>
                      <a:r>
                        <a:rPr lang="es-CL" dirty="0"/>
                        <a:t>. Requerimientos-Diagrama Casos de 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err="1"/>
                        <a:t>Ej</a:t>
                      </a:r>
                      <a:r>
                        <a:rPr lang="es-CL" dirty="0"/>
                        <a:t>: Documento </a:t>
                      </a:r>
                      <a:r>
                        <a:rPr lang="es-CL" dirty="0" err="1"/>
                        <a:t>Especif</a:t>
                      </a:r>
                      <a:r>
                        <a:rPr lang="es-CL" dirty="0"/>
                        <a:t>. Requerimientos-Diagrama Clases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err="1"/>
                        <a:t>Ej</a:t>
                      </a:r>
                      <a:r>
                        <a:rPr lang="es-CL" dirty="0"/>
                        <a:t>: Documento </a:t>
                      </a:r>
                      <a:r>
                        <a:rPr lang="es-CL" dirty="0" err="1"/>
                        <a:t>Especif</a:t>
                      </a:r>
                      <a:r>
                        <a:rPr lang="es-CL" dirty="0"/>
                        <a:t>. Requerimientos-Diagrama 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Ej</a:t>
                      </a:r>
                      <a:r>
                        <a:rPr lang="es-CL" dirty="0"/>
                        <a:t>: Construcción 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Ej</a:t>
                      </a:r>
                      <a:r>
                        <a:rPr lang="es-CL" dirty="0"/>
                        <a:t>: Interfaz principal del Sistema-</a:t>
                      </a:r>
                      <a:r>
                        <a:rPr lang="es-CL" baseline="0" dirty="0"/>
                        <a:t> Master Page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Ej</a:t>
                      </a:r>
                      <a:r>
                        <a:rPr lang="es-CL" dirty="0"/>
                        <a:t>: Sistema Inventario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93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53794" y="702749"/>
            <a:ext cx="10515600" cy="1325563"/>
          </a:xfrm>
        </p:spPr>
        <p:txBody>
          <a:bodyPr/>
          <a:lstStyle/>
          <a:p>
            <a:r>
              <a:rPr lang="es-CL" dirty="0"/>
              <a:t>Planificación y Gestión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53794" y="1658980"/>
            <a:ext cx="210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Insertar Carta Gantt:</a:t>
            </a:r>
          </a:p>
        </p:txBody>
      </p:sp>
    </p:spTree>
    <p:extLst>
      <p:ext uri="{BB962C8B-B14F-4D97-AF65-F5344CB8AC3E}">
        <p14:creationId xmlns:p14="http://schemas.microsoft.com/office/powerpoint/2010/main" val="370288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53794" y="702749"/>
            <a:ext cx="10515600" cy="1325563"/>
          </a:xfrm>
        </p:spPr>
        <p:txBody>
          <a:bodyPr/>
          <a:lstStyle/>
          <a:p>
            <a:r>
              <a:rPr lang="es-CL" dirty="0"/>
              <a:t>Planificación y Gestión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53794" y="1658980"/>
            <a:ext cx="196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Insertar ROADMAP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9539299-08C6-4479-BCDF-84DED0D18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489" y="2628369"/>
            <a:ext cx="7991022" cy="352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67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5342" y="617750"/>
            <a:ext cx="10515600" cy="1325563"/>
          </a:xfrm>
        </p:spPr>
        <p:txBody>
          <a:bodyPr/>
          <a:lstStyle/>
          <a:p>
            <a:r>
              <a:rPr lang="es-CL" dirty="0"/>
              <a:t>Diagramas Vistas 4+1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73582" y="1959567"/>
            <a:ext cx="109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[INSERTAR DIAGRAMAS UML – DIAGRAMA DE ACTIVIDAD - DIAGRAMA DE CLASES – DIAGRAMA DE COMPONENTES]</a:t>
            </a:r>
          </a:p>
        </p:txBody>
      </p:sp>
    </p:spTree>
    <p:extLst>
      <p:ext uri="{BB962C8B-B14F-4D97-AF65-F5344CB8AC3E}">
        <p14:creationId xmlns:p14="http://schemas.microsoft.com/office/powerpoint/2010/main" val="595374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ACADA40F6EAE84A8E363478B11A47BF" ma:contentTypeVersion="0" ma:contentTypeDescription="Crear nuevo documento." ma:contentTypeScope="" ma:versionID="5ce73a37d9644326b73293ce02f8db21">
  <xsd:schema xmlns:xsd="http://www.w3.org/2001/XMLSchema" xmlns:p="http://schemas.microsoft.com/office/2006/metadata/properties" targetNamespace="http://schemas.microsoft.com/office/2006/metadata/properties" ma:root="true" ma:fieldsID="b004d877ca112f136821ba8115f647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9D8787-255E-476C-8758-3F841590AF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20D78F6-90FC-442E-A041-89EA055F1600}">
  <ds:schemaRefs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5891E02-4A42-4998-A6AA-F9397F63FE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286</Words>
  <Application>Microsoft Office PowerPoint</Application>
  <PresentationFormat>Panorámica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Tema de Office</vt:lpstr>
      <vt:lpstr>Presentación ISY3001 Ingeniería de Software “[Inserte nombre de proyecto]”</vt:lpstr>
      <vt:lpstr>Problemática a Resolver</vt:lpstr>
      <vt:lpstr>Requerimientos Iniciales</vt:lpstr>
      <vt:lpstr>Presentación de PowerPoint</vt:lpstr>
      <vt:lpstr>Solución</vt:lpstr>
      <vt:lpstr>Planificación y Gestión</vt:lpstr>
      <vt:lpstr>Planificación y Gestión</vt:lpstr>
      <vt:lpstr>Planificación y Gestión</vt:lpstr>
      <vt:lpstr>Diagramas Vistas 4+1</vt:lpstr>
      <vt:lpstr>Calidad</vt:lpstr>
      <vt:lpstr>Demostración [5 minutos]</vt:lpstr>
      <vt:lpstr>Conclusión y Cierre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Portafolio de Título “Título del Caso”</dc:title>
  <dc:creator>Sala_</dc:creator>
  <cp:lastModifiedBy>victor galaz</cp:lastModifiedBy>
  <cp:revision>25</cp:revision>
  <dcterms:created xsi:type="dcterms:W3CDTF">2015-07-01T15:45:01Z</dcterms:created>
  <dcterms:modified xsi:type="dcterms:W3CDTF">2018-04-30T06:44:01Z</dcterms:modified>
</cp:coreProperties>
</file>